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147481104" r:id="rId2"/>
    <p:sldId id="2026819593" r:id="rId3"/>
    <p:sldId id="260" r:id="rId4"/>
    <p:sldId id="2147481098" r:id="rId5"/>
    <p:sldId id="230717374" r:id="rId6"/>
    <p:sldId id="2076137394" r:id="rId7"/>
    <p:sldId id="2076137395" r:id="rId8"/>
    <p:sldId id="2076137396" r:id="rId9"/>
    <p:sldId id="2147470782" r:id="rId10"/>
    <p:sldId id="2147478475" r:id="rId11"/>
    <p:sldId id="2147470301" r:id="rId12"/>
    <p:sldId id="2147472985" r:id="rId13"/>
    <p:sldId id="2147472987" r:id="rId14"/>
    <p:sldId id="2147478466" r:id="rId15"/>
    <p:sldId id="2147478442" r:id="rId16"/>
    <p:sldId id="2147482721" r:id="rId17"/>
    <p:sldId id="2147482722" r:id="rId18"/>
    <p:sldId id="2147481105" r:id="rId19"/>
  </p:sldIdLst>
  <p:sldSz cx="12192000" cy="6858000"/>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2316FB-CBA6-044B-B6C8-FFA01D9E828B}" v="275" dt="2023-11-16T13:33:03.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p:restoredTop sz="77133"/>
  </p:normalViewPr>
  <p:slideViewPr>
    <p:cSldViewPr snapToGrid="0">
      <p:cViewPr varScale="1">
        <p:scale>
          <a:sx n="88" d="100"/>
          <a:sy n="88" d="100"/>
        </p:scale>
        <p:origin x="7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FD1A9-D157-4E65-A33C-E13EB3056BC4}"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042241E-6E6A-4343-AF50-4FF3ECDA31B1}">
      <dgm:prSet/>
      <dgm:spPr/>
      <dgm:t>
        <a:bodyPr/>
        <a:lstStyle/>
        <a:p>
          <a:r>
            <a:rPr lang="en-US"/>
            <a:t>Bare Metal vs Virtualizace je krok zpátky – </a:t>
          </a:r>
          <a:r>
            <a:rPr lang="cs-CZ"/>
            <a:t>nepřináší žádný výkonnostní benefit</a:t>
          </a:r>
          <a:endParaRPr lang="en-US"/>
        </a:p>
      </dgm:t>
    </dgm:pt>
    <dgm:pt modelId="{37837623-0DAE-42CC-B64A-5F9F7C5F6B99}" type="parTrans" cxnId="{85602DA1-F4C4-487E-AAB6-976A266602DC}">
      <dgm:prSet/>
      <dgm:spPr/>
      <dgm:t>
        <a:bodyPr/>
        <a:lstStyle/>
        <a:p>
          <a:endParaRPr lang="en-US"/>
        </a:p>
      </dgm:t>
    </dgm:pt>
    <dgm:pt modelId="{B42A5FD3-1714-4C0D-81C0-73178979FC13}" type="sibTrans" cxnId="{85602DA1-F4C4-487E-AAB6-976A266602DC}">
      <dgm:prSet/>
      <dgm:spPr/>
      <dgm:t>
        <a:bodyPr/>
        <a:lstStyle/>
        <a:p>
          <a:endParaRPr lang="en-US"/>
        </a:p>
      </dgm:t>
    </dgm:pt>
    <dgm:pt modelId="{F3315E0A-2D89-4B4C-B146-A91F69156B68}">
      <dgm:prSet/>
      <dgm:spPr/>
      <dgm:t>
        <a:bodyPr/>
        <a:lstStyle/>
        <a:p>
          <a:r>
            <a:rPr lang="cs-CZ"/>
            <a:t>Hodně integrací do legacy nástrojů je škodlivé</a:t>
          </a:r>
          <a:endParaRPr lang="en-US"/>
        </a:p>
      </dgm:t>
    </dgm:pt>
    <dgm:pt modelId="{CF786FEA-CED6-4117-94E4-A4BC14BCEBFE}" type="parTrans" cxnId="{2B442DC2-A170-4F83-BC55-C45D8CE6E040}">
      <dgm:prSet/>
      <dgm:spPr/>
      <dgm:t>
        <a:bodyPr/>
        <a:lstStyle/>
        <a:p>
          <a:endParaRPr lang="en-US"/>
        </a:p>
      </dgm:t>
    </dgm:pt>
    <dgm:pt modelId="{E2FC7224-52F9-471B-9663-C3AA1A99DA59}" type="sibTrans" cxnId="{2B442DC2-A170-4F83-BC55-C45D8CE6E040}">
      <dgm:prSet/>
      <dgm:spPr/>
      <dgm:t>
        <a:bodyPr/>
        <a:lstStyle/>
        <a:p>
          <a:endParaRPr lang="en-US"/>
        </a:p>
      </dgm:t>
    </dgm:pt>
    <dgm:pt modelId="{B92D006B-1560-446C-86F1-58BC466C800D}">
      <dgm:prSet/>
      <dgm:spPr/>
      <dgm:t>
        <a:bodyPr/>
        <a:lstStyle/>
        <a:p>
          <a:r>
            <a:rPr lang="cs-CZ"/>
            <a:t>Prostředky GPU, TPU a jiné je efektivnější sdílet pomocí Hyepervizoru</a:t>
          </a:r>
          <a:endParaRPr lang="en-US"/>
        </a:p>
      </dgm:t>
    </dgm:pt>
    <dgm:pt modelId="{E9B517EF-9746-4254-8B93-4DE893890013}" type="parTrans" cxnId="{2B57C574-00BD-4804-AB46-70849C9B90CC}">
      <dgm:prSet/>
      <dgm:spPr/>
      <dgm:t>
        <a:bodyPr/>
        <a:lstStyle/>
        <a:p>
          <a:endParaRPr lang="en-US"/>
        </a:p>
      </dgm:t>
    </dgm:pt>
    <dgm:pt modelId="{CFA5F9F4-C751-4977-B25D-3E3A9C3B7C6E}" type="sibTrans" cxnId="{2B57C574-00BD-4804-AB46-70849C9B90CC}">
      <dgm:prSet/>
      <dgm:spPr/>
      <dgm:t>
        <a:bodyPr/>
        <a:lstStyle/>
        <a:p>
          <a:endParaRPr lang="en-US"/>
        </a:p>
      </dgm:t>
    </dgm:pt>
    <dgm:pt modelId="{F879CD1B-9CEA-4A9E-A858-BB33118B8C43}">
      <dgm:prSet/>
      <dgm:spPr/>
      <dgm:t>
        <a:bodyPr/>
        <a:lstStyle/>
        <a:p>
          <a:r>
            <a:rPr lang="cs-CZ"/>
            <a:t>Nepodceňujte LCM / K8s m8 3x nové verze za rok</a:t>
          </a:r>
          <a:endParaRPr lang="en-US"/>
        </a:p>
      </dgm:t>
    </dgm:pt>
    <dgm:pt modelId="{368BDFF0-D79C-4560-AF80-57AF7D150682}" type="parTrans" cxnId="{F3641647-B730-46D5-8D4F-6258682ECD8A}">
      <dgm:prSet/>
      <dgm:spPr/>
      <dgm:t>
        <a:bodyPr/>
        <a:lstStyle/>
        <a:p>
          <a:endParaRPr lang="en-US"/>
        </a:p>
      </dgm:t>
    </dgm:pt>
    <dgm:pt modelId="{8938C95C-48EF-4623-83A6-3AB22FAEDD7C}" type="sibTrans" cxnId="{F3641647-B730-46D5-8D4F-6258682ECD8A}">
      <dgm:prSet/>
      <dgm:spPr/>
      <dgm:t>
        <a:bodyPr/>
        <a:lstStyle/>
        <a:p>
          <a:endParaRPr lang="en-US"/>
        </a:p>
      </dgm:t>
    </dgm:pt>
    <dgm:pt modelId="{A9B61E2B-A5CF-4C93-8AFA-B7950DE45724}">
      <dgm:prSet/>
      <dgm:spPr/>
      <dgm:t>
        <a:bodyPr/>
        <a:lstStyle/>
        <a:p>
          <a:r>
            <a:rPr lang="cs-CZ" dirty="0"/>
            <a:t>Integrace fyzických FW a LB je vždy spojené s nějakým kompromisem</a:t>
          </a:r>
        </a:p>
      </dgm:t>
    </dgm:pt>
    <dgm:pt modelId="{9280A4BC-5A38-4092-AFC1-2D645AFBD674}" type="parTrans" cxnId="{D6514BC4-957C-46F9-AAAA-76AF35BD3A12}">
      <dgm:prSet/>
      <dgm:spPr/>
      <dgm:t>
        <a:bodyPr/>
        <a:lstStyle/>
        <a:p>
          <a:endParaRPr lang="en-US"/>
        </a:p>
      </dgm:t>
    </dgm:pt>
    <dgm:pt modelId="{C03D1379-EB6A-481B-8534-0958B096A6ED}" type="sibTrans" cxnId="{D6514BC4-957C-46F9-AAAA-76AF35BD3A12}">
      <dgm:prSet/>
      <dgm:spPr/>
      <dgm:t>
        <a:bodyPr/>
        <a:lstStyle/>
        <a:p>
          <a:endParaRPr lang="en-US"/>
        </a:p>
      </dgm:t>
    </dgm:pt>
    <dgm:pt modelId="{4402D73E-8A91-8847-BC75-F05612D0E109}">
      <dgm:prSet/>
      <dgm:spPr/>
      <dgm:t>
        <a:bodyPr/>
        <a:lstStyle/>
        <a:p>
          <a:r>
            <a:rPr lang="en-GB" dirty="0" err="1"/>
            <a:t>Provoz</a:t>
          </a:r>
          <a:r>
            <a:rPr lang="en-GB" dirty="0"/>
            <a:t> a </a:t>
          </a:r>
          <a:r>
            <a:rPr lang="en-GB" dirty="0" err="1"/>
            <a:t>Bezpečnost</a:t>
          </a:r>
          <a:r>
            <a:rPr lang="en-GB" dirty="0"/>
            <a:t> </a:t>
          </a:r>
          <a:r>
            <a:rPr lang="en-GB" dirty="0" err="1"/>
            <a:t>vyžaduje</a:t>
          </a:r>
          <a:r>
            <a:rPr lang="en-GB" dirty="0"/>
            <a:t> </a:t>
          </a:r>
          <a:r>
            <a:rPr lang="en-GB" dirty="0" err="1"/>
            <a:t>GitOps</a:t>
          </a:r>
          <a:r>
            <a:rPr lang="en-GB" dirty="0"/>
            <a:t> model</a:t>
          </a:r>
        </a:p>
      </dgm:t>
    </dgm:pt>
    <dgm:pt modelId="{94D7096A-5001-6D4F-819E-8EABC3C2F114}" type="parTrans" cxnId="{5505995B-E24A-B640-8CDF-6B978ED829EA}">
      <dgm:prSet/>
      <dgm:spPr/>
    </dgm:pt>
    <dgm:pt modelId="{DF9B638B-B33D-E74F-826D-7F3B5188C915}" type="sibTrans" cxnId="{5505995B-E24A-B640-8CDF-6B978ED829EA}">
      <dgm:prSet/>
      <dgm:spPr/>
    </dgm:pt>
    <dgm:pt modelId="{88A5387F-2542-D54A-AB36-F2ADE9457DD3}">
      <dgm:prSet/>
      <dgm:spPr/>
      <dgm:t>
        <a:bodyPr/>
        <a:lstStyle/>
        <a:p>
          <a:r>
            <a:rPr lang="en-GB" dirty="0" err="1"/>
            <a:t>Distribuovaný</a:t>
          </a:r>
          <a:r>
            <a:rPr lang="en-GB" dirty="0"/>
            <a:t> tracing je </a:t>
          </a:r>
          <a:r>
            <a:rPr lang="en-GB" dirty="0" err="1"/>
            <a:t>nutnost</a:t>
          </a:r>
          <a:endParaRPr lang="en-GB" dirty="0"/>
        </a:p>
      </dgm:t>
    </dgm:pt>
    <dgm:pt modelId="{40669576-0BA4-7B40-A799-9FAA0F756B4C}" type="parTrans" cxnId="{554B3EBC-9AD3-C04E-8A68-3C313C913E9C}">
      <dgm:prSet/>
      <dgm:spPr/>
    </dgm:pt>
    <dgm:pt modelId="{7FAEA465-62CC-B248-ACAE-C7C0EA72C729}" type="sibTrans" cxnId="{554B3EBC-9AD3-C04E-8A68-3C313C913E9C}">
      <dgm:prSet/>
      <dgm:spPr/>
    </dgm:pt>
    <dgm:pt modelId="{13EF2AC0-97BA-8B46-B003-9D6AFCB76607}" type="pres">
      <dgm:prSet presAssocID="{984FD1A9-D157-4E65-A33C-E13EB3056BC4}" presName="vert0" presStyleCnt="0">
        <dgm:presLayoutVars>
          <dgm:dir/>
          <dgm:animOne val="branch"/>
          <dgm:animLvl val="lvl"/>
        </dgm:presLayoutVars>
      </dgm:prSet>
      <dgm:spPr/>
    </dgm:pt>
    <dgm:pt modelId="{44CA6FAD-F3A0-6542-9CD5-E52132547A12}" type="pres">
      <dgm:prSet presAssocID="{7042241E-6E6A-4343-AF50-4FF3ECDA31B1}" presName="thickLine" presStyleLbl="alignNode1" presStyleIdx="0" presStyleCnt="7"/>
      <dgm:spPr/>
    </dgm:pt>
    <dgm:pt modelId="{0CCF4A32-BC37-124A-877B-E200BCC58B58}" type="pres">
      <dgm:prSet presAssocID="{7042241E-6E6A-4343-AF50-4FF3ECDA31B1}" presName="horz1" presStyleCnt="0"/>
      <dgm:spPr/>
    </dgm:pt>
    <dgm:pt modelId="{2BEE6061-6B01-C649-B087-4BE6501CD8F6}" type="pres">
      <dgm:prSet presAssocID="{7042241E-6E6A-4343-AF50-4FF3ECDA31B1}" presName="tx1" presStyleLbl="revTx" presStyleIdx="0" presStyleCnt="7"/>
      <dgm:spPr/>
    </dgm:pt>
    <dgm:pt modelId="{87563B94-897F-A845-B748-A18F7FA26B74}" type="pres">
      <dgm:prSet presAssocID="{7042241E-6E6A-4343-AF50-4FF3ECDA31B1}" presName="vert1" presStyleCnt="0"/>
      <dgm:spPr/>
    </dgm:pt>
    <dgm:pt modelId="{D21689D9-8ED0-E042-99FB-70602310CD70}" type="pres">
      <dgm:prSet presAssocID="{F3315E0A-2D89-4B4C-B146-A91F69156B68}" presName="thickLine" presStyleLbl="alignNode1" presStyleIdx="1" presStyleCnt="7"/>
      <dgm:spPr/>
    </dgm:pt>
    <dgm:pt modelId="{536B2BFB-0D67-3840-8681-D6BF100C4EBE}" type="pres">
      <dgm:prSet presAssocID="{F3315E0A-2D89-4B4C-B146-A91F69156B68}" presName="horz1" presStyleCnt="0"/>
      <dgm:spPr/>
    </dgm:pt>
    <dgm:pt modelId="{842D4FAC-286E-3E44-9541-294531A97A01}" type="pres">
      <dgm:prSet presAssocID="{F3315E0A-2D89-4B4C-B146-A91F69156B68}" presName="tx1" presStyleLbl="revTx" presStyleIdx="1" presStyleCnt="7"/>
      <dgm:spPr/>
    </dgm:pt>
    <dgm:pt modelId="{ECEB050E-E3EE-194C-AB15-C3B2BBADD79A}" type="pres">
      <dgm:prSet presAssocID="{F3315E0A-2D89-4B4C-B146-A91F69156B68}" presName="vert1" presStyleCnt="0"/>
      <dgm:spPr/>
    </dgm:pt>
    <dgm:pt modelId="{1EDC6540-3C10-F843-BB33-E4B03640152E}" type="pres">
      <dgm:prSet presAssocID="{B92D006B-1560-446C-86F1-58BC466C800D}" presName="thickLine" presStyleLbl="alignNode1" presStyleIdx="2" presStyleCnt="7"/>
      <dgm:spPr/>
    </dgm:pt>
    <dgm:pt modelId="{7C74A160-1183-744A-8594-BEB20683B0E3}" type="pres">
      <dgm:prSet presAssocID="{B92D006B-1560-446C-86F1-58BC466C800D}" presName="horz1" presStyleCnt="0"/>
      <dgm:spPr/>
    </dgm:pt>
    <dgm:pt modelId="{6340A4CE-32E3-6B49-907B-908DFF265721}" type="pres">
      <dgm:prSet presAssocID="{B92D006B-1560-446C-86F1-58BC466C800D}" presName="tx1" presStyleLbl="revTx" presStyleIdx="2" presStyleCnt="7"/>
      <dgm:spPr/>
    </dgm:pt>
    <dgm:pt modelId="{7450C7FA-7D6D-3B40-9B0C-55A522628966}" type="pres">
      <dgm:prSet presAssocID="{B92D006B-1560-446C-86F1-58BC466C800D}" presName="vert1" presStyleCnt="0"/>
      <dgm:spPr/>
    </dgm:pt>
    <dgm:pt modelId="{39D7683B-584B-DC4F-9C21-D67EFF711007}" type="pres">
      <dgm:prSet presAssocID="{F879CD1B-9CEA-4A9E-A858-BB33118B8C43}" presName="thickLine" presStyleLbl="alignNode1" presStyleIdx="3" presStyleCnt="7"/>
      <dgm:spPr/>
    </dgm:pt>
    <dgm:pt modelId="{A001BFD2-317E-0F49-997C-39E40C6FD7D0}" type="pres">
      <dgm:prSet presAssocID="{F879CD1B-9CEA-4A9E-A858-BB33118B8C43}" presName="horz1" presStyleCnt="0"/>
      <dgm:spPr/>
    </dgm:pt>
    <dgm:pt modelId="{401CEC63-7384-5C4D-BE5A-81B4AF88AABA}" type="pres">
      <dgm:prSet presAssocID="{F879CD1B-9CEA-4A9E-A858-BB33118B8C43}" presName="tx1" presStyleLbl="revTx" presStyleIdx="3" presStyleCnt="7"/>
      <dgm:spPr/>
    </dgm:pt>
    <dgm:pt modelId="{2263E627-7E0C-6542-89D8-317F7EFD6915}" type="pres">
      <dgm:prSet presAssocID="{F879CD1B-9CEA-4A9E-A858-BB33118B8C43}" presName="vert1" presStyleCnt="0"/>
      <dgm:spPr/>
    </dgm:pt>
    <dgm:pt modelId="{D0949290-C200-DD49-9A17-5C941D93BD9E}" type="pres">
      <dgm:prSet presAssocID="{A9B61E2B-A5CF-4C93-8AFA-B7950DE45724}" presName="thickLine" presStyleLbl="alignNode1" presStyleIdx="4" presStyleCnt="7"/>
      <dgm:spPr/>
    </dgm:pt>
    <dgm:pt modelId="{AF8C31BC-3641-4F4E-90EB-301E5869BEA9}" type="pres">
      <dgm:prSet presAssocID="{A9B61E2B-A5CF-4C93-8AFA-B7950DE45724}" presName="horz1" presStyleCnt="0"/>
      <dgm:spPr/>
    </dgm:pt>
    <dgm:pt modelId="{2701C662-4BA1-734A-B762-F133F82D3085}" type="pres">
      <dgm:prSet presAssocID="{A9B61E2B-A5CF-4C93-8AFA-B7950DE45724}" presName="tx1" presStyleLbl="revTx" presStyleIdx="4" presStyleCnt="7"/>
      <dgm:spPr/>
    </dgm:pt>
    <dgm:pt modelId="{F7F12113-6BE1-534F-BADF-74B9831D0276}" type="pres">
      <dgm:prSet presAssocID="{A9B61E2B-A5CF-4C93-8AFA-B7950DE45724}" presName="vert1" presStyleCnt="0"/>
      <dgm:spPr/>
    </dgm:pt>
    <dgm:pt modelId="{307471E0-0409-1C40-A8E2-472501E3ACC7}" type="pres">
      <dgm:prSet presAssocID="{4402D73E-8A91-8847-BC75-F05612D0E109}" presName="thickLine" presStyleLbl="alignNode1" presStyleIdx="5" presStyleCnt="7"/>
      <dgm:spPr/>
    </dgm:pt>
    <dgm:pt modelId="{E53C3FC2-3053-0940-8C0C-EA93146A2906}" type="pres">
      <dgm:prSet presAssocID="{4402D73E-8A91-8847-BC75-F05612D0E109}" presName="horz1" presStyleCnt="0"/>
      <dgm:spPr/>
    </dgm:pt>
    <dgm:pt modelId="{0CBD2DA6-14A0-0240-A57B-49C467A7C474}" type="pres">
      <dgm:prSet presAssocID="{4402D73E-8A91-8847-BC75-F05612D0E109}" presName="tx1" presStyleLbl="revTx" presStyleIdx="5" presStyleCnt="7"/>
      <dgm:spPr/>
    </dgm:pt>
    <dgm:pt modelId="{99FCAA4E-F430-3248-B5FA-227E189D9620}" type="pres">
      <dgm:prSet presAssocID="{4402D73E-8A91-8847-BC75-F05612D0E109}" presName="vert1" presStyleCnt="0"/>
      <dgm:spPr/>
    </dgm:pt>
    <dgm:pt modelId="{09A0056D-3C1C-D645-868C-A5B82DCCD13C}" type="pres">
      <dgm:prSet presAssocID="{88A5387F-2542-D54A-AB36-F2ADE9457DD3}" presName="thickLine" presStyleLbl="alignNode1" presStyleIdx="6" presStyleCnt="7"/>
      <dgm:spPr/>
    </dgm:pt>
    <dgm:pt modelId="{B2AD0A62-75E1-954D-BAE3-3DE79D853FE9}" type="pres">
      <dgm:prSet presAssocID="{88A5387F-2542-D54A-AB36-F2ADE9457DD3}" presName="horz1" presStyleCnt="0"/>
      <dgm:spPr/>
    </dgm:pt>
    <dgm:pt modelId="{FFA05395-3EA7-374C-8625-8224B807F524}" type="pres">
      <dgm:prSet presAssocID="{88A5387F-2542-D54A-AB36-F2ADE9457DD3}" presName="tx1" presStyleLbl="revTx" presStyleIdx="6" presStyleCnt="7"/>
      <dgm:spPr/>
    </dgm:pt>
    <dgm:pt modelId="{AED4F0B8-EE4E-D247-AF28-8D0B1925B7FF}" type="pres">
      <dgm:prSet presAssocID="{88A5387F-2542-D54A-AB36-F2ADE9457DD3}" presName="vert1" presStyleCnt="0"/>
      <dgm:spPr/>
    </dgm:pt>
  </dgm:ptLst>
  <dgm:cxnLst>
    <dgm:cxn modelId="{E6A3A835-A5C3-6748-8A46-25269F81CB40}" type="presOf" srcId="{4402D73E-8A91-8847-BC75-F05612D0E109}" destId="{0CBD2DA6-14A0-0240-A57B-49C467A7C474}" srcOrd="0" destOrd="0" presId="urn:microsoft.com/office/officeart/2008/layout/LinedList"/>
    <dgm:cxn modelId="{5505995B-E24A-B640-8CDF-6B978ED829EA}" srcId="{984FD1A9-D157-4E65-A33C-E13EB3056BC4}" destId="{4402D73E-8A91-8847-BC75-F05612D0E109}" srcOrd="5" destOrd="0" parTransId="{94D7096A-5001-6D4F-819E-8EABC3C2F114}" sibTransId="{DF9B638B-B33D-E74F-826D-7F3B5188C915}"/>
    <dgm:cxn modelId="{A4A1B861-10A7-104F-BE28-DD3182D4D9A4}" type="presOf" srcId="{A9B61E2B-A5CF-4C93-8AFA-B7950DE45724}" destId="{2701C662-4BA1-734A-B762-F133F82D3085}" srcOrd="0" destOrd="0" presId="urn:microsoft.com/office/officeart/2008/layout/LinedList"/>
    <dgm:cxn modelId="{F3641647-B730-46D5-8D4F-6258682ECD8A}" srcId="{984FD1A9-D157-4E65-A33C-E13EB3056BC4}" destId="{F879CD1B-9CEA-4A9E-A858-BB33118B8C43}" srcOrd="3" destOrd="0" parTransId="{368BDFF0-D79C-4560-AF80-57AF7D150682}" sibTransId="{8938C95C-48EF-4623-83A6-3AB22FAEDD7C}"/>
    <dgm:cxn modelId="{C237814C-EF0D-1441-8D97-24CABC6C8229}" type="presOf" srcId="{F879CD1B-9CEA-4A9E-A858-BB33118B8C43}" destId="{401CEC63-7384-5C4D-BE5A-81B4AF88AABA}" srcOrd="0" destOrd="0" presId="urn:microsoft.com/office/officeart/2008/layout/LinedList"/>
    <dgm:cxn modelId="{2B57C574-00BD-4804-AB46-70849C9B90CC}" srcId="{984FD1A9-D157-4E65-A33C-E13EB3056BC4}" destId="{B92D006B-1560-446C-86F1-58BC466C800D}" srcOrd="2" destOrd="0" parTransId="{E9B517EF-9746-4254-8B93-4DE893890013}" sibTransId="{CFA5F9F4-C751-4977-B25D-3E3A9C3B7C6E}"/>
    <dgm:cxn modelId="{38115256-0427-C043-863D-399F64994FB9}" type="presOf" srcId="{B92D006B-1560-446C-86F1-58BC466C800D}" destId="{6340A4CE-32E3-6B49-907B-908DFF265721}" srcOrd="0" destOrd="0" presId="urn:microsoft.com/office/officeart/2008/layout/LinedList"/>
    <dgm:cxn modelId="{F5DEAB79-9DF5-1C45-92CE-BDB84EEAB4ED}" type="presOf" srcId="{F3315E0A-2D89-4B4C-B146-A91F69156B68}" destId="{842D4FAC-286E-3E44-9541-294531A97A01}" srcOrd="0" destOrd="0" presId="urn:microsoft.com/office/officeart/2008/layout/LinedList"/>
    <dgm:cxn modelId="{85602DA1-F4C4-487E-AAB6-976A266602DC}" srcId="{984FD1A9-D157-4E65-A33C-E13EB3056BC4}" destId="{7042241E-6E6A-4343-AF50-4FF3ECDA31B1}" srcOrd="0" destOrd="0" parTransId="{37837623-0DAE-42CC-B64A-5F9F7C5F6B99}" sibTransId="{B42A5FD3-1714-4C0D-81C0-73178979FC13}"/>
    <dgm:cxn modelId="{554B3EBC-9AD3-C04E-8A68-3C313C913E9C}" srcId="{984FD1A9-D157-4E65-A33C-E13EB3056BC4}" destId="{88A5387F-2542-D54A-AB36-F2ADE9457DD3}" srcOrd="6" destOrd="0" parTransId="{40669576-0BA4-7B40-A799-9FAA0F756B4C}" sibTransId="{7FAEA465-62CC-B248-ACAE-C7C0EA72C729}"/>
    <dgm:cxn modelId="{2B442DC2-A170-4F83-BC55-C45D8CE6E040}" srcId="{984FD1A9-D157-4E65-A33C-E13EB3056BC4}" destId="{F3315E0A-2D89-4B4C-B146-A91F69156B68}" srcOrd="1" destOrd="0" parTransId="{CF786FEA-CED6-4117-94E4-A4BC14BCEBFE}" sibTransId="{E2FC7224-52F9-471B-9663-C3AA1A99DA59}"/>
    <dgm:cxn modelId="{D6514BC4-957C-46F9-AAAA-76AF35BD3A12}" srcId="{984FD1A9-D157-4E65-A33C-E13EB3056BC4}" destId="{A9B61E2B-A5CF-4C93-8AFA-B7950DE45724}" srcOrd="4" destOrd="0" parTransId="{9280A4BC-5A38-4092-AFC1-2D645AFBD674}" sibTransId="{C03D1379-EB6A-481B-8534-0958B096A6ED}"/>
    <dgm:cxn modelId="{6182C9C7-30D3-EB4B-805E-00B913FC988F}" type="presOf" srcId="{7042241E-6E6A-4343-AF50-4FF3ECDA31B1}" destId="{2BEE6061-6B01-C649-B087-4BE6501CD8F6}" srcOrd="0" destOrd="0" presId="urn:microsoft.com/office/officeart/2008/layout/LinedList"/>
    <dgm:cxn modelId="{BBE9ECD7-1CAF-974E-BE75-80C3FE649333}" type="presOf" srcId="{88A5387F-2542-D54A-AB36-F2ADE9457DD3}" destId="{FFA05395-3EA7-374C-8625-8224B807F524}" srcOrd="0" destOrd="0" presId="urn:microsoft.com/office/officeart/2008/layout/LinedList"/>
    <dgm:cxn modelId="{FA03DAF9-D414-1446-806D-17E6D0ACA8B7}" type="presOf" srcId="{984FD1A9-D157-4E65-A33C-E13EB3056BC4}" destId="{13EF2AC0-97BA-8B46-B003-9D6AFCB76607}" srcOrd="0" destOrd="0" presId="urn:microsoft.com/office/officeart/2008/layout/LinedList"/>
    <dgm:cxn modelId="{2277FE04-D6CF-9948-9841-6C4AD88D10C4}" type="presParOf" srcId="{13EF2AC0-97BA-8B46-B003-9D6AFCB76607}" destId="{44CA6FAD-F3A0-6542-9CD5-E52132547A12}" srcOrd="0" destOrd="0" presId="urn:microsoft.com/office/officeart/2008/layout/LinedList"/>
    <dgm:cxn modelId="{B22EB776-1F1C-824E-9D58-CB9E1ECB6340}" type="presParOf" srcId="{13EF2AC0-97BA-8B46-B003-9D6AFCB76607}" destId="{0CCF4A32-BC37-124A-877B-E200BCC58B58}" srcOrd="1" destOrd="0" presId="urn:microsoft.com/office/officeart/2008/layout/LinedList"/>
    <dgm:cxn modelId="{B208FAD6-6640-E14D-9521-0F07503180A4}" type="presParOf" srcId="{0CCF4A32-BC37-124A-877B-E200BCC58B58}" destId="{2BEE6061-6B01-C649-B087-4BE6501CD8F6}" srcOrd="0" destOrd="0" presId="urn:microsoft.com/office/officeart/2008/layout/LinedList"/>
    <dgm:cxn modelId="{AD087467-8BA1-A04F-9D8C-A5D9DFC77A59}" type="presParOf" srcId="{0CCF4A32-BC37-124A-877B-E200BCC58B58}" destId="{87563B94-897F-A845-B748-A18F7FA26B74}" srcOrd="1" destOrd="0" presId="urn:microsoft.com/office/officeart/2008/layout/LinedList"/>
    <dgm:cxn modelId="{6C908F11-FBC0-3A4F-AAB8-843A0BBC629B}" type="presParOf" srcId="{13EF2AC0-97BA-8B46-B003-9D6AFCB76607}" destId="{D21689D9-8ED0-E042-99FB-70602310CD70}" srcOrd="2" destOrd="0" presId="urn:microsoft.com/office/officeart/2008/layout/LinedList"/>
    <dgm:cxn modelId="{375CE3A9-E60B-404D-AC58-04DFE2AE12D0}" type="presParOf" srcId="{13EF2AC0-97BA-8B46-B003-9D6AFCB76607}" destId="{536B2BFB-0D67-3840-8681-D6BF100C4EBE}" srcOrd="3" destOrd="0" presId="urn:microsoft.com/office/officeart/2008/layout/LinedList"/>
    <dgm:cxn modelId="{6AA7D66B-B0C5-9044-BFC7-628783F29D09}" type="presParOf" srcId="{536B2BFB-0D67-3840-8681-D6BF100C4EBE}" destId="{842D4FAC-286E-3E44-9541-294531A97A01}" srcOrd="0" destOrd="0" presId="urn:microsoft.com/office/officeart/2008/layout/LinedList"/>
    <dgm:cxn modelId="{D0D49BC2-AF36-CB4E-8DC3-2E515D416637}" type="presParOf" srcId="{536B2BFB-0D67-3840-8681-D6BF100C4EBE}" destId="{ECEB050E-E3EE-194C-AB15-C3B2BBADD79A}" srcOrd="1" destOrd="0" presId="urn:microsoft.com/office/officeart/2008/layout/LinedList"/>
    <dgm:cxn modelId="{8778D4D8-F0C2-A54C-9AE9-481683AFC8DB}" type="presParOf" srcId="{13EF2AC0-97BA-8B46-B003-9D6AFCB76607}" destId="{1EDC6540-3C10-F843-BB33-E4B03640152E}" srcOrd="4" destOrd="0" presId="urn:microsoft.com/office/officeart/2008/layout/LinedList"/>
    <dgm:cxn modelId="{E9E952CF-3EE5-0E4A-9DE3-BD71EF09DBEA}" type="presParOf" srcId="{13EF2AC0-97BA-8B46-B003-9D6AFCB76607}" destId="{7C74A160-1183-744A-8594-BEB20683B0E3}" srcOrd="5" destOrd="0" presId="urn:microsoft.com/office/officeart/2008/layout/LinedList"/>
    <dgm:cxn modelId="{21B776EE-3668-3F45-9696-2C80BA73010F}" type="presParOf" srcId="{7C74A160-1183-744A-8594-BEB20683B0E3}" destId="{6340A4CE-32E3-6B49-907B-908DFF265721}" srcOrd="0" destOrd="0" presId="urn:microsoft.com/office/officeart/2008/layout/LinedList"/>
    <dgm:cxn modelId="{36FF482A-278A-9648-A84A-5B4F261F35DA}" type="presParOf" srcId="{7C74A160-1183-744A-8594-BEB20683B0E3}" destId="{7450C7FA-7D6D-3B40-9B0C-55A522628966}" srcOrd="1" destOrd="0" presId="urn:microsoft.com/office/officeart/2008/layout/LinedList"/>
    <dgm:cxn modelId="{4EBBE034-D894-EE45-B350-A9FF19E752CE}" type="presParOf" srcId="{13EF2AC0-97BA-8B46-B003-9D6AFCB76607}" destId="{39D7683B-584B-DC4F-9C21-D67EFF711007}" srcOrd="6" destOrd="0" presId="urn:microsoft.com/office/officeart/2008/layout/LinedList"/>
    <dgm:cxn modelId="{2B964445-8181-324E-AC35-A5A951CE1D42}" type="presParOf" srcId="{13EF2AC0-97BA-8B46-B003-9D6AFCB76607}" destId="{A001BFD2-317E-0F49-997C-39E40C6FD7D0}" srcOrd="7" destOrd="0" presId="urn:microsoft.com/office/officeart/2008/layout/LinedList"/>
    <dgm:cxn modelId="{A12DF8E8-D0EE-5948-A884-07112039228F}" type="presParOf" srcId="{A001BFD2-317E-0F49-997C-39E40C6FD7D0}" destId="{401CEC63-7384-5C4D-BE5A-81B4AF88AABA}" srcOrd="0" destOrd="0" presId="urn:microsoft.com/office/officeart/2008/layout/LinedList"/>
    <dgm:cxn modelId="{025A5C43-537E-0E44-8867-C09D70123FF9}" type="presParOf" srcId="{A001BFD2-317E-0F49-997C-39E40C6FD7D0}" destId="{2263E627-7E0C-6542-89D8-317F7EFD6915}" srcOrd="1" destOrd="0" presId="urn:microsoft.com/office/officeart/2008/layout/LinedList"/>
    <dgm:cxn modelId="{577133AD-91B3-0446-B343-B0E88E2492D0}" type="presParOf" srcId="{13EF2AC0-97BA-8B46-B003-9D6AFCB76607}" destId="{D0949290-C200-DD49-9A17-5C941D93BD9E}" srcOrd="8" destOrd="0" presId="urn:microsoft.com/office/officeart/2008/layout/LinedList"/>
    <dgm:cxn modelId="{F04D94B1-FCC2-2E49-B537-A8902415169A}" type="presParOf" srcId="{13EF2AC0-97BA-8B46-B003-9D6AFCB76607}" destId="{AF8C31BC-3641-4F4E-90EB-301E5869BEA9}" srcOrd="9" destOrd="0" presId="urn:microsoft.com/office/officeart/2008/layout/LinedList"/>
    <dgm:cxn modelId="{635240C6-FB19-AF46-9855-D64245148603}" type="presParOf" srcId="{AF8C31BC-3641-4F4E-90EB-301E5869BEA9}" destId="{2701C662-4BA1-734A-B762-F133F82D3085}" srcOrd="0" destOrd="0" presId="urn:microsoft.com/office/officeart/2008/layout/LinedList"/>
    <dgm:cxn modelId="{3B2B121E-17A7-C146-8F92-30196CB90306}" type="presParOf" srcId="{AF8C31BC-3641-4F4E-90EB-301E5869BEA9}" destId="{F7F12113-6BE1-534F-BADF-74B9831D0276}" srcOrd="1" destOrd="0" presId="urn:microsoft.com/office/officeart/2008/layout/LinedList"/>
    <dgm:cxn modelId="{50E326A1-0FE9-3E4D-A383-B7D33305E7FD}" type="presParOf" srcId="{13EF2AC0-97BA-8B46-B003-9D6AFCB76607}" destId="{307471E0-0409-1C40-A8E2-472501E3ACC7}" srcOrd="10" destOrd="0" presId="urn:microsoft.com/office/officeart/2008/layout/LinedList"/>
    <dgm:cxn modelId="{C47B4E72-B5CC-2E4E-B48F-3D9943B018E1}" type="presParOf" srcId="{13EF2AC0-97BA-8B46-B003-9D6AFCB76607}" destId="{E53C3FC2-3053-0940-8C0C-EA93146A2906}" srcOrd="11" destOrd="0" presId="urn:microsoft.com/office/officeart/2008/layout/LinedList"/>
    <dgm:cxn modelId="{82142244-E414-9A40-A153-9C2785A73861}" type="presParOf" srcId="{E53C3FC2-3053-0940-8C0C-EA93146A2906}" destId="{0CBD2DA6-14A0-0240-A57B-49C467A7C474}" srcOrd="0" destOrd="0" presId="urn:microsoft.com/office/officeart/2008/layout/LinedList"/>
    <dgm:cxn modelId="{B1086813-8C9A-FC4A-9CC9-4643548D6293}" type="presParOf" srcId="{E53C3FC2-3053-0940-8C0C-EA93146A2906}" destId="{99FCAA4E-F430-3248-B5FA-227E189D9620}" srcOrd="1" destOrd="0" presId="urn:microsoft.com/office/officeart/2008/layout/LinedList"/>
    <dgm:cxn modelId="{C60AF9B1-6998-4C4D-AD01-ACA5DC308D8F}" type="presParOf" srcId="{13EF2AC0-97BA-8B46-B003-9D6AFCB76607}" destId="{09A0056D-3C1C-D645-868C-A5B82DCCD13C}" srcOrd="12" destOrd="0" presId="urn:microsoft.com/office/officeart/2008/layout/LinedList"/>
    <dgm:cxn modelId="{C0EE8A43-EB49-FF44-B7D0-D2BC52C9494A}" type="presParOf" srcId="{13EF2AC0-97BA-8B46-B003-9D6AFCB76607}" destId="{B2AD0A62-75E1-954D-BAE3-3DE79D853FE9}" srcOrd="13" destOrd="0" presId="urn:microsoft.com/office/officeart/2008/layout/LinedList"/>
    <dgm:cxn modelId="{A9BF08DC-A5E4-3E4D-A67E-E9D25FF136E8}" type="presParOf" srcId="{B2AD0A62-75E1-954D-BAE3-3DE79D853FE9}" destId="{FFA05395-3EA7-374C-8625-8224B807F524}" srcOrd="0" destOrd="0" presId="urn:microsoft.com/office/officeart/2008/layout/LinedList"/>
    <dgm:cxn modelId="{0F4139EC-7682-A348-B5D1-662964FDB29E}" type="presParOf" srcId="{B2AD0A62-75E1-954D-BAE3-3DE79D853FE9}" destId="{AED4F0B8-EE4E-D247-AF28-8D0B1925B7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A6FAD-F3A0-6542-9CD5-E52132547A12}">
      <dsp:nvSpPr>
        <dsp:cNvPr id="0" name=""/>
        <dsp:cNvSpPr/>
      </dsp:nvSpPr>
      <dsp:spPr>
        <a:xfrm>
          <a:off x="0" y="558"/>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E6061-6B01-C649-B087-4BE6501CD8F6}">
      <dsp:nvSpPr>
        <dsp:cNvPr id="0" name=""/>
        <dsp:cNvSpPr/>
      </dsp:nvSpPr>
      <dsp:spPr>
        <a:xfrm>
          <a:off x="0" y="558"/>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Bare Metal vs Virtualizace je krok zpátky – </a:t>
          </a:r>
          <a:r>
            <a:rPr lang="cs-CZ" sz="1900" kern="1200"/>
            <a:t>nepřináší žádný výkonnostní benefit</a:t>
          </a:r>
          <a:endParaRPr lang="en-US" sz="1900" kern="1200"/>
        </a:p>
      </dsp:txBody>
      <dsp:txXfrm>
        <a:off x="0" y="558"/>
        <a:ext cx="8231744" cy="652983"/>
      </dsp:txXfrm>
    </dsp:sp>
    <dsp:sp modelId="{D21689D9-8ED0-E042-99FB-70602310CD70}">
      <dsp:nvSpPr>
        <dsp:cNvPr id="0" name=""/>
        <dsp:cNvSpPr/>
      </dsp:nvSpPr>
      <dsp:spPr>
        <a:xfrm>
          <a:off x="0" y="653541"/>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D4FAC-286E-3E44-9541-294531A97A01}">
      <dsp:nvSpPr>
        <dsp:cNvPr id="0" name=""/>
        <dsp:cNvSpPr/>
      </dsp:nvSpPr>
      <dsp:spPr>
        <a:xfrm>
          <a:off x="0" y="653541"/>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cs-CZ" sz="1900" kern="1200"/>
            <a:t>Hodně integrací do legacy nástrojů je škodlivé</a:t>
          </a:r>
          <a:endParaRPr lang="en-US" sz="1900" kern="1200"/>
        </a:p>
      </dsp:txBody>
      <dsp:txXfrm>
        <a:off x="0" y="653541"/>
        <a:ext cx="8231744" cy="652983"/>
      </dsp:txXfrm>
    </dsp:sp>
    <dsp:sp modelId="{1EDC6540-3C10-F843-BB33-E4B03640152E}">
      <dsp:nvSpPr>
        <dsp:cNvPr id="0" name=""/>
        <dsp:cNvSpPr/>
      </dsp:nvSpPr>
      <dsp:spPr>
        <a:xfrm>
          <a:off x="0" y="1306524"/>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0A4CE-32E3-6B49-907B-908DFF265721}">
      <dsp:nvSpPr>
        <dsp:cNvPr id="0" name=""/>
        <dsp:cNvSpPr/>
      </dsp:nvSpPr>
      <dsp:spPr>
        <a:xfrm>
          <a:off x="0" y="1306524"/>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cs-CZ" sz="1900" kern="1200"/>
            <a:t>Prostředky GPU, TPU a jiné je efektivnější sdílet pomocí Hyepervizoru</a:t>
          </a:r>
          <a:endParaRPr lang="en-US" sz="1900" kern="1200"/>
        </a:p>
      </dsp:txBody>
      <dsp:txXfrm>
        <a:off x="0" y="1306524"/>
        <a:ext cx="8231744" cy="652983"/>
      </dsp:txXfrm>
    </dsp:sp>
    <dsp:sp modelId="{39D7683B-584B-DC4F-9C21-D67EFF711007}">
      <dsp:nvSpPr>
        <dsp:cNvPr id="0" name=""/>
        <dsp:cNvSpPr/>
      </dsp:nvSpPr>
      <dsp:spPr>
        <a:xfrm>
          <a:off x="0" y="1959508"/>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1CEC63-7384-5C4D-BE5A-81B4AF88AABA}">
      <dsp:nvSpPr>
        <dsp:cNvPr id="0" name=""/>
        <dsp:cNvSpPr/>
      </dsp:nvSpPr>
      <dsp:spPr>
        <a:xfrm>
          <a:off x="0" y="1959508"/>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cs-CZ" sz="1900" kern="1200"/>
            <a:t>Nepodceňujte LCM / K8s m8 3x nové verze za rok</a:t>
          </a:r>
          <a:endParaRPr lang="en-US" sz="1900" kern="1200"/>
        </a:p>
      </dsp:txBody>
      <dsp:txXfrm>
        <a:off x="0" y="1959508"/>
        <a:ext cx="8231744" cy="652983"/>
      </dsp:txXfrm>
    </dsp:sp>
    <dsp:sp modelId="{D0949290-C200-DD49-9A17-5C941D93BD9E}">
      <dsp:nvSpPr>
        <dsp:cNvPr id="0" name=""/>
        <dsp:cNvSpPr/>
      </dsp:nvSpPr>
      <dsp:spPr>
        <a:xfrm>
          <a:off x="0" y="2612491"/>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01C662-4BA1-734A-B762-F133F82D3085}">
      <dsp:nvSpPr>
        <dsp:cNvPr id="0" name=""/>
        <dsp:cNvSpPr/>
      </dsp:nvSpPr>
      <dsp:spPr>
        <a:xfrm>
          <a:off x="0" y="2612491"/>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cs-CZ" sz="1900" kern="1200" dirty="0"/>
            <a:t>Integrace fyzických FW a LB je vždy spojené s nějakým kompromisem</a:t>
          </a:r>
        </a:p>
      </dsp:txBody>
      <dsp:txXfrm>
        <a:off x="0" y="2612491"/>
        <a:ext cx="8231744" cy="652983"/>
      </dsp:txXfrm>
    </dsp:sp>
    <dsp:sp modelId="{307471E0-0409-1C40-A8E2-472501E3ACC7}">
      <dsp:nvSpPr>
        <dsp:cNvPr id="0" name=""/>
        <dsp:cNvSpPr/>
      </dsp:nvSpPr>
      <dsp:spPr>
        <a:xfrm>
          <a:off x="0" y="3265475"/>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D2DA6-14A0-0240-A57B-49C467A7C474}">
      <dsp:nvSpPr>
        <dsp:cNvPr id="0" name=""/>
        <dsp:cNvSpPr/>
      </dsp:nvSpPr>
      <dsp:spPr>
        <a:xfrm>
          <a:off x="0" y="3265475"/>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err="1"/>
            <a:t>Provoz</a:t>
          </a:r>
          <a:r>
            <a:rPr lang="en-GB" sz="1900" kern="1200" dirty="0"/>
            <a:t> a </a:t>
          </a:r>
          <a:r>
            <a:rPr lang="en-GB" sz="1900" kern="1200" dirty="0" err="1"/>
            <a:t>Bezpečnost</a:t>
          </a:r>
          <a:r>
            <a:rPr lang="en-GB" sz="1900" kern="1200" dirty="0"/>
            <a:t> </a:t>
          </a:r>
          <a:r>
            <a:rPr lang="en-GB" sz="1900" kern="1200" dirty="0" err="1"/>
            <a:t>vyžaduje</a:t>
          </a:r>
          <a:r>
            <a:rPr lang="en-GB" sz="1900" kern="1200" dirty="0"/>
            <a:t> </a:t>
          </a:r>
          <a:r>
            <a:rPr lang="en-GB" sz="1900" kern="1200" dirty="0" err="1"/>
            <a:t>GitOps</a:t>
          </a:r>
          <a:r>
            <a:rPr lang="en-GB" sz="1900" kern="1200" dirty="0"/>
            <a:t> model</a:t>
          </a:r>
        </a:p>
      </dsp:txBody>
      <dsp:txXfrm>
        <a:off x="0" y="3265475"/>
        <a:ext cx="8231744" cy="652983"/>
      </dsp:txXfrm>
    </dsp:sp>
    <dsp:sp modelId="{09A0056D-3C1C-D645-868C-A5B82DCCD13C}">
      <dsp:nvSpPr>
        <dsp:cNvPr id="0" name=""/>
        <dsp:cNvSpPr/>
      </dsp:nvSpPr>
      <dsp:spPr>
        <a:xfrm>
          <a:off x="0" y="3918458"/>
          <a:ext cx="82317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A05395-3EA7-374C-8625-8224B807F524}">
      <dsp:nvSpPr>
        <dsp:cNvPr id="0" name=""/>
        <dsp:cNvSpPr/>
      </dsp:nvSpPr>
      <dsp:spPr>
        <a:xfrm>
          <a:off x="0" y="3918458"/>
          <a:ext cx="8231744" cy="65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err="1"/>
            <a:t>Distribuovaný</a:t>
          </a:r>
          <a:r>
            <a:rPr lang="en-GB" sz="1900" kern="1200" dirty="0"/>
            <a:t> tracing je </a:t>
          </a:r>
          <a:r>
            <a:rPr lang="en-GB" sz="1900" kern="1200" dirty="0" err="1"/>
            <a:t>nutnost</a:t>
          </a:r>
          <a:endParaRPr lang="en-GB" sz="1900" kern="1200" dirty="0"/>
        </a:p>
      </dsp:txBody>
      <dsp:txXfrm>
        <a:off x="0" y="3918458"/>
        <a:ext cx="8231744" cy="6529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6491B-F18F-7947-AE47-8FA93DCE0DD6}" type="datetimeFigureOut">
              <a:rPr lang="en-CZ" smtClean="0"/>
              <a:t>11/21/2023</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9C563-D0E6-A842-AD48-D93978992AD6}" type="slidenum">
              <a:rPr lang="en-CZ" smtClean="0"/>
              <a:t>‹#›</a:t>
            </a:fld>
            <a:endParaRPr lang="en-CZ"/>
          </a:p>
        </p:txBody>
      </p:sp>
    </p:spTree>
    <p:extLst>
      <p:ext uri="{BB962C8B-B14F-4D97-AF65-F5344CB8AC3E}">
        <p14:creationId xmlns:p14="http://schemas.microsoft.com/office/powerpoint/2010/main" val="105707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53783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lets take a look to understand the impact and complexity for Platform Engineering. Developers have broken up once monolithic apps into microservices based workloads running in containers. Every cloud we consume has its own container orchestration solution. And the industry has finally settled on Kubernetes to be that common platform, but every cloud implementation of Kubernetes management and automation looks a little bit different. So these silos have proliferated. &lt;CLICKS&gt; It may have started with a single cluster, perhaps in EKS, but soon resiliency and availability needs meant diversifying among clouds, and distributing across clouds, which meant that now Platform engineers were tasked with managing these resources across multiple public clouds, on-premises and often out to the edge. </a:t>
            </a:r>
            <a:r>
              <a:rPr lang="en-US" dirty="0"/>
              <a:t>This is the state that many of VMware's customers are in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question now becomes - how do we bring consistency to platform operations across a multi-cloud estate? </a:t>
            </a:r>
          </a:p>
        </p:txBody>
      </p:sp>
      <p:sp>
        <p:nvSpPr>
          <p:cNvPr id="4" name="Slide Number Placeholder 3"/>
          <p:cNvSpPr>
            <a:spLocks noGrp="1"/>
          </p:cNvSpPr>
          <p:nvPr>
            <p:ph type="sldNum" sz="quarter" idx="5"/>
          </p:nvPr>
        </p:nvSpPr>
        <p:spPr/>
        <p:txBody>
          <a:bodyPr/>
          <a:lstStyle/>
          <a:p>
            <a:fld id="{1ABE669C-55D9-434F-8D27-70D08E7A7C0E}" type="slidenum">
              <a:rPr lang="en-US" smtClean="0"/>
              <a:t>11</a:t>
            </a:fld>
            <a:endParaRPr lang="en-US"/>
          </a:p>
        </p:txBody>
      </p:sp>
    </p:spTree>
    <p:extLst>
      <p:ext uri="{BB962C8B-B14F-4D97-AF65-F5344CB8AC3E}">
        <p14:creationId xmlns:p14="http://schemas.microsoft.com/office/powerpoint/2010/main" val="11147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this begins with providing a Global Control plane to help drive consistent policy management for security, compliance, and audit requirements, identity and access control, common lifecycle management, and data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global control plane enables platform engineers to deliver self-service access to the right infrastructure abstractions and services that balance developer choice with appropriate guardrails.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BE669C-55D9-434F-8D27-70D08E7A7C0E}" type="slidenum">
              <a:rPr lang="en-US" smtClean="0"/>
              <a:t>12</a:t>
            </a:fld>
            <a:endParaRPr lang="en-US"/>
          </a:p>
        </p:txBody>
      </p:sp>
    </p:spTree>
    <p:extLst>
      <p:ext uri="{BB962C8B-B14F-4D97-AF65-F5344CB8AC3E}">
        <p14:creationId xmlns:p14="http://schemas.microsoft.com/office/powerpoint/2010/main" val="85284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etropolis"/>
              </a:rPr>
              <a:t>As organizations deploy applications across multiple clouds, these applications  front-ended by multiple API services that are interacting with each other, processing data, etc. As such it's important to discover what services are open, easily manage certificates, and Encryption from and to these services. A global cross-cloud service mesh should provide API discovery; global identity and certificate management; advanced traffic routing, resiliency, security policies and deep visibility and analytics for all application-level communications. It also should be able to easily visualize Security gaps between multi-cloud traffic flows, detect API threats and PII (Personally Identifiable Information) data.</a:t>
            </a:r>
          </a:p>
        </p:txBody>
      </p:sp>
      <p:sp>
        <p:nvSpPr>
          <p:cNvPr id="4" name="Slide Number Placeholder 3"/>
          <p:cNvSpPr>
            <a:spLocks noGrp="1"/>
          </p:cNvSpPr>
          <p:nvPr>
            <p:ph type="sldNum" sz="quarter" idx="5"/>
          </p:nvPr>
        </p:nvSpPr>
        <p:spPr/>
        <p:txBody>
          <a:bodyPr/>
          <a:lstStyle/>
          <a:p>
            <a:fld id="{1ABE669C-55D9-434F-8D27-70D08E7A7C0E}" type="slidenum">
              <a:rPr lang="en-US" smtClean="0"/>
              <a:t>13</a:t>
            </a:fld>
            <a:endParaRPr lang="en-US"/>
          </a:p>
        </p:txBody>
      </p:sp>
    </p:spTree>
    <p:extLst>
      <p:ext uri="{BB962C8B-B14F-4D97-AF65-F5344CB8AC3E}">
        <p14:creationId xmlns:p14="http://schemas.microsoft.com/office/powerpoint/2010/main" val="397062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Finally, many organizations desire to measure the value they’re getting from the platforms and applications powering the business across these clouds and silos. This is where a Unified Observability solution is needed that can provide complete visibility into the applications, platform, and infrastructure resources. Platform Engineers look to troubleshoot effectively, and resolve challenges quickly. They need to effectively measure platform efficiency and business impact of the cloud services they're consuming, and the workloads running on them.</a:t>
            </a:r>
          </a:p>
        </p:txBody>
      </p:sp>
      <p:sp>
        <p:nvSpPr>
          <p:cNvPr id="4" name="Slide Number Placeholder 3"/>
          <p:cNvSpPr>
            <a:spLocks noGrp="1"/>
          </p:cNvSpPr>
          <p:nvPr>
            <p:ph type="sldNum" sz="quarter" idx="5"/>
          </p:nvPr>
        </p:nvSpPr>
        <p:spPr/>
        <p:txBody>
          <a:bodyPr/>
          <a:lstStyle/>
          <a:p>
            <a:fld id="{1ABE669C-55D9-434F-8D27-70D08E7A7C0E}" type="slidenum">
              <a:rPr lang="en-US" smtClean="0"/>
              <a:t>14</a:t>
            </a:fld>
            <a:endParaRPr lang="en-US"/>
          </a:p>
        </p:txBody>
      </p:sp>
    </p:spTree>
    <p:extLst>
      <p:ext uri="{BB962C8B-B14F-4D97-AF65-F5344CB8AC3E}">
        <p14:creationId xmlns:p14="http://schemas.microsoft.com/office/powerpoint/2010/main" val="3959681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So How does Tanzu for Kubernetes Operations solve these challenges? </a:t>
            </a:r>
          </a:p>
          <a:p>
            <a:endParaRPr lang="en-US" dirty="0"/>
          </a:p>
          <a:p>
            <a:r>
              <a:rPr lang="en-US" dirty="0"/>
              <a:t>&lt;CLICK&gt; Whether running workloads in managed Kubernetes Clusters in Public or Private clouds, at the Edge or with pre-existing Kubernetes-conformant clusters running anywhere &lt;CLICK&gt; Tanzu Mission Control provides a Global Control Plane for fleet-wide multi-cluster management. Here, we solve the challenge of providing </a:t>
            </a:r>
            <a:r>
              <a:rPr lang="en-US" b="1" dirty="0"/>
              <a:t>Choice with Guardrails</a:t>
            </a:r>
            <a:r>
              <a:rPr lang="en-US" dirty="0"/>
              <a:t> with &lt;CLICK&gt; capabilities that bring consistent management to a multi-cloud Kubernetes estate. Platform engineers can provide a consumption-oriented developer experience while maintaining visibility, enforcing common identity and access controls, and enforcing policy at a global scale. </a:t>
            </a:r>
          </a:p>
          <a:p>
            <a:endParaRPr lang="en-US" dirty="0"/>
          </a:p>
          <a:p>
            <a:r>
              <a:rPr lang="en-US" b="1" i="0" dirty="0">
                <a:solidFill>
                  <a:srgbClr val="D1D2D3"/>
                </a:solidFill>
                <a:effectLst/>
                <a:latin typeface="Slack-Lato"/>
              </a:rPr>
              <a:t>Scalability and Resilience </a:t>
            </a:r>
            <a:r>
              <a:rPr lang="en-US" b="0" i="0" dirty="0">
                <a:solidFill>
                  <a:srgbClr val="D1D2D3"/>
                </a:solidFill>
                <a:effectLst/>
                <a:latin typeface="Slack-Lato"/>
              </a:rPr>
              <a:t>should be foundational for management of multi-cloud, Kubernetes operations. Containerized applications require data protection policies to look a little different than traditional monolithic workloads; and organizations should implement consistent automation to ensure that back up and restore and cluster restore policies can be applied uniformly across multiple clouds. Similarly, whether you’re a developer building and deploying new applications, or a Platform Engineer who’s managing a K8s platform, you want a stable and extendable approach that provides portability and can adapt rapidly to failures.</a:t>
            </a:r>
            <a:endParaRPr lang="en-US" b="0" i="0" u="none" strike="noStrike" dirty="0">
              <a:solidFill>
                <a:srgbClr val="565656"/>
              </a:solidFill>
              <a:effectLst/>
              <a:latin typeface="metropolislight"/>
            </a:endParaRPr>
          </a:p>
          <a:p>
            <a:endParaRPr lang="en-US" b="0" i="0" u="none" strike="noStrike" dirty="0">
              <a:solidFill>
                <a:srgbClr val="565656"/>
              </a:solidFill>
              <a:effectLst/>
              <a:latin typeface="metropolislight"/>
            </a:endParaRPr>
          </a:p>
          <a:p>
            <a:r>
              <a:rPr lang="en-US" b="1" dirty="0"/>
              <a:t>Enterprise Security </a:t>
            </a:r>
            <a:r>
              <a:rPr lang="en-US" dirty="0"/>
              <a:t>should not be an afterthought &lt;CLICK&gt;, but easy to consume and establish secure, encrypted communications across a global namespace from the moment a service is brought online. VMware Tanzu Service Mesh provides secure </a:t>
            </a:r>
            <a:r>
              <a:rPr lang="en-US" dirty="0" err="1"/>
              <a:t>mTLS</a:t>
            </a:r>
            <a:r>
              <a:rPr lang="en-US" dirty="0"/>
              <a:t> encrypted communications across clouds, </a:t>
            </a:r>
            <a:r>
              <a:rPr lang="en-US" dirty="0">
                <a:latin typeface="Metropolis"/>
              </a:rPr>
              <a:t>can visualize and automatically detect all the services across various Kubernetes footprints, it can help achieve application resiliency by implementing Service-Level Objective (SLO) policies, microservice autoscaling, and multi-cluster and multi-cloud bursting. </a:t>
            </a:r>
            <a:r>
              <a:rPr lang="en-US" dirty="0"/>
              <a:t>Tanzu Service Mesh can also bring</a:t>
            </a:r>
            <a:r>
              <a:rPr lang="en-US" b="0" i="0" u="none" strike="noStrike" dirty="0">
                <a:solidFill>
                  <a:srgbClr val="BFCED9"/>
                </a:solidFill>
                <a:effectLst/>
                <a:latin typeface="Metropolis" pitchFamily="2" charset="77"/>
              </a:rPr>
              <a:t> modern applications</a:t>
            </a:r>
            <a:r>
              <a:rPr lang="en-US" dirty="0"/>
              <a:t> </a:t>
            </a:r>
            <a:r>
              <a:rPr lang="en-US" b="0" i="0" u="none" strike="noStrike" dirty="0">
                <a:solidFill>
                  <a:srgbClr val="BFCED9"/>
                </a:solidFill>
                <a:effectLst/>
                <a:latin typeface="Metropolis" pitchFamily="2" charset="77"/>
              </a:rPr>
              <a:t>insights across application end-users, microservices, APIs, and data enabling compliance with data protection and privacy regulations. </a:t>
            </a:r>
          </a:p>
          <a:p>
            <a:endParaRPr lang="en-US" b="0" i="0" u="none" strike="noStrike" dirty="0">
              <a:solidFill>
                <a:srgbClr val="BFCED9"/>
              </a:solidFill>
              <a:effectLst/>
              <a:latin typeface="Metropolis" pitchFamily="2" charset="77"/>
            </a:endParaRPr>
          </a:p>
          <a:p>
            <a:r>
              <a:rPr lang="en-US" dirty="0"/>
              <a:t>We can bring &lt;CLICK&gt; </a:t>
            </a:r>
            <a:r>
              <a:rPr lang="en-US" b="1" dirty="0"/>
              <a:t>Operational Efficiency</a:t>
            </a:r>
            <a:r>
              <a:rPr lang="en-US" dirty="0"/>
              <a:t> by providing a robust Unified Observability platform with VMware Aria Operations for Applications (formerly Tanzu Observability). This brings together metrics, events, logs and traces from the applications, Kubernetes platforms and Cloud Infrastructure in one place to provide single source of truth visibility </a:t>
            </a:r>
            <a:r>
              <a:rPr lang="en-US" b="0" i="0" u="none" strike="noStrike" dirty="0">
                <a:solidFill>
                  <a:srgbClr val="565656"/>
                </a:solidFill>
                <a:effectLst/>
                <a:latin typeface="metropolislight"/>
              </a:rPr>
              <a:t>and contextualized information for greater business agility while maintaining SLAs. This enables Platform Operators and Engineers to minimize fire drills and disruption, effectively troubleshoot and provide answers as to why something is wrong and how to fix it.</a:t>
            </a:r>
            <a:endParaRPr lang="en-US" b="0" i="0" u="none" strike="noStrike" dirty="0">
              <a:solidFill>
                <a:srgbClr val="BFCED9"/>
              </a:solidFill>
              <a:effectLst/>
              <a:latin typeface="Metropolis" pitchFamily="2" charset="77"/>
            </a:endParaRPr>
          </a:p>
          <a:p>
            <a:endParaRPr lang="en-US" b="0" i="0" u="none" strike="noStrike" dirty="0">
              <a:solidFill>
                <a:srgbClr val="BFCED9"/>
              </a:solidFill>
              <a:effectLst/>
              <a:latin typeface="Metropolis" pitchFamily="2" charset="77"/>
            </a:endParaRPr>
          </a:p>
          <a:p>
            <a:r>
              <a:rPr lang="en-US" b="0" i="0" u="none" strike="noStrike" dirty="0">
                <a:solidFill>
                  <a:srgbClr val="BFCED9"/>
                </a:solidFill>
                <a:effectLst/>
                <a:latin typeface="Metropolis" pitchFamily="2" charset="77"/>
              </a:rPr>
              <a:t>Together, this modular framework brings together the best of the Tanzu portfolio for Automating platform operations at scale. Its important to recognize that in the large Kubernetes landscape, organizations may have adopted different components for capabilities we’ve highlighted here. As such the modularity of the Tanzu for Kubernetes Operations framework should not be overlooked,- in fact we're going to be bringing some pricing and packaging changes later this spring to enhance the value and modularity of Tanzu for Kubernetes Operations - so customers can opt to use preexisting open-source Kubernetes investments in conjunction with our solutions in order to deliver value for their specific use-case and Automate Kubernetes Platform operations. </a:t>
            </a:r>
            <a:endParaRPr lang="en-US" dirty="0"/>
          </a:p>
          <a:p>
            <a:endParaRPr lang="en-US" dirty="0"/>
          </a:p>
          <a:p>
            <a:r>
              <a:rPr lang="en-US" dirty="0"/>
              <a:t>--------------------------</a:t>
            </a:r>
          </a:p>
          <a:p>
            <a:endParaRPr lang="en-US" dirty="0"/>
          </a:p>
          <a:p>
            <a:endParaRPr lang="en-US" dirty="0"/>
          </a:p>
          <a:p>
            <a:endParaRPr lang="en-US" dirty="0"/>
          </a:p>
          <a:p>
            <a:endParaRPr lang="en-US" dirty="0"/>
          </a:p>
          <a:p>
            <a:r>
              <a:rPr lang="en-US" dirty="0"/>
              <a:t>Characterizing Edge as a cloud – Do we reframe Edge as something that’s not cloud? </a:t>
            </a:r>
          </a:p>
          <a:p>
            <a:endParaRPr lang="en-US" dirty="0"/>
          </a:p>
          <a:p>
            <a:r>
              <a:rPr lang="en-US" dirty="0"/>
              <a:t>ECS - new SKU is more flexible, comp, 50% of edge convos are being led by </a:t>
            </a:r>
            <a:r>
              <a:rPr lang="en-US" dirty="0" err="1"/>
              <a:t>tanzu</a:t>
            </a:r>
            <a:r>
              <a:rPr lang="en-US" dirty="0"/>
              <a:t> field. </a:t>
            </a:r>
          </a:p>
          <a:p>
            <a:endParaRPr lang="en-US" dirty="0"/>
          </a:p>
          <a:p>
            <a:r>
              <a:rPr lang="en-US" dirty="0"/>
              <a:t>Why should they care? - Telco/SASE track, a single session for sales, single ECS session for </a:t>
            </a:r>
            <a:r>
              <a:rPr lang="en-US" dirty="0" err="1"/>
              <a:t>techincal</a:t>
            </a:r>
            <a:r>
              <a:rPr lang="en-US" dirty="0"/>
              <a:t> - core ECS telco technical session (open). likely will need to call attention into it.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15</a:t>
            </a:fld>
            <a:endParaRPr lang="en-US"/>
          </a:p>
        </p:txBody>
      </p:sp>
    </p:spTree>
    <p:extLst>
      <p:ext uri="{BB962C8B-B14F-4D97-AF65-F5344CB8AC3E}">
        <p14:creationId xmlns:p14="http://schemas.microsoft.com/office/powerpoint/2010/main" val="3853777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lang="en-US" sz="1800"/>
          </a:p>
        </p:txBody>
      </p:sp>
      <p:sp>
        <p:nvSpPr>
          <p:cNvPr id="4" name="Slide Number Placeholder 3"/>
          <p:cNvSpPr>
            <a:spLocks noGrp="1"/>
          </p:cNvSpPr>
          <p:nvPr>
            <p:ph type="sldNum" sz="quarter" idx="5"/>
          </p:nvPr>
        </p:nvSpPr>
        <p:spPr/>
        <p:txBody>
          <a:bodyPr/>
          <a:lstStyle/>
          <a:p>
            <a:pPr marL="0" marR="0" lvl="0" indent="0" algn="r" defTabSz="914492"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9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81879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37bf7846a6_0_89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37bf7846a6_0_893:notes"/>
          <p:cNvSpPr txBox="1">
            <a:spLocks noGrp="1"/>
          </p:cNvSpPr>
          <p:nvPr>
            <p:ph type="body" idx="1"/>
          </p:nvPr>
        </p:nvSpPr>
        <p:spPr>
          <a:xfrm>
            <a:off x="685800" y="4343400"/>
            <a:ext cx="5486400" cy="4114800"/>
          </a:xfrm>
          <a:prstGeom prst="rect">
            <a:avLst/>
          </a:prstGeom>
        </p:spPr>
        <p:txBody>
          <a:bodyPr spcFirstLastPara="1" wrap="square" lIns="0" tIns="0" rIns="0" bIns="0" anchor="t" anchorCtr="0">
            <a:noAutofit/>
          </a:bodyPr>
          <a:lstStyle/>
          <a:p>
            <a:pPr marL="0" lvl="0" indent="-63500" algn="just" rtl="0">
              <a:lnSpc>
                <a:spcPct val="115000"/>
              </a:lnSpc>
              <a:spcBef>
                <a:spcPts val="0"/>
              </a:spcBef>
              <a:spcAft>
                <a:spcPts val="0"/>
              </a:spcAft>
              <a:buClr>
                <a:schemeClr val="dk2"/>
              </a:buClr>
              <a:buSzPts val="1000"/>
              <a:buChar char="●"/>
            </a:pPr>
            <a:r>
              <a:rPr lang="en-US" sz="1000" b="0" dirty="0">
                <a:solidFill>
                  <a:schemeClr val="dk2"/>
                </a:solidFill>
              </a:rPr>
              <a:t>GCVE </a:t>
            </a:r>
            <a:r>
              <a:rPr lang="en-US" sz="1000" b="0" dirty="0" err="1">
                <a:solidFill>
                  <a:schemeClr val="dk2"/>
                </a:solidFill>
              </a:rPr>
              <a:t>inovace</a:t>
            </a:r>
            <a:r>
              <a:rPr lang="en-US" sz="1000" b="0" dirty="0">
                <a:solidFill>
                  <a:schemeClr val="dk2"/>
                </a:solidFill>
              </a:rPr>
              <a:t>, </a:t>
            </a:r>
            <a:r>
              <a:rPr lang="en-US" sz="1000" b="0" dirty="0" err="1">
                <a:solidFill>
                  <a:schemeClr val="dk2"/>
                </a:solidFill>
              </a:rPr>
              <a:t>když</a:t>
            </a:r>
            <a:r>
              <a:rPr lang="en-US" sz="1000" b="0" dirty="0">
                <a:solidFill>
                  <a:schemeClr val="dk2"/>
                </a:solidFill>
              </a:rPr>
              <a:t> se </a:t>
            </a:r>
            <a:r>
              <a:rPr lang="en-US" sz="1000" b="0" dirty="0" err="1">
                <a:solidFill>
                  <a:schemeClr val="dk2"/>
                </a:solidFill>
              </a:rPr>
              <a:t>podívame</a:t>
            </a:r>
            <a:r>
              <a:rPr lang="en-US" sz="1000" b="0" dirty="0">
                <a:solidFill>
                  <a:schemeClr val="dk2"/>
                </a:solidFill>
              </a:rPr>
              <a:t> </a:t>
            </a:r>
            <a:r>
              <a:rPr lang="en-US" sz="1000" b="0" dirty="0" err="1">
                <a:solidFill>
                  <a:schemeClr val="dk2"/>
                </a:solidFill>
              </a:rPr>
              <a:t>zpátky</a:t>
            </a:r>
            <a:endParaRPr lang="en-US" sz="1000" b="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0" dirty="0" err="1">
                <a:solidFill>
                  <a:schemeClr val="dk2"/>
                </a:solidFill>
              </a:rPr>
              <a:t>Požadavky</a:t>
            </a:r>
            <a:r>
              <a:rPr lang="en-US" sz="1000" b="0" dirty="0">
                <a:solidFill>
                  <a:schemeClr val="dk2"/>
                </a:solidFill>
              </a:rPr>
              <a:t>: cost, </a:t>
            </a:r>
            <a:r>
              <a:rPr lang="en-US" sz="1000" b="0" dirty="0" err="1">
                <a:solidFill>
                  <a:schemeClr val="dk2"/>
                </a:solidFill>
              </a:rPr>
              <a:t>securita</a:t>
            </a:r>
            <a:r>
              <a:rPr lang="en-US" sz="1000" b="0" dirty="0">
                <a:solidFill>
                  <a:schemeClr val="dk2"/>
                </a:solidFill>
              </a:rPr>
              <a:t>, </a:t>
            </a:r>
            <a:r>
              <a:rPr lang="en-US" sz="1000" b="0" dirty="0" err="1">
                <a:solidFill>
                  <a:schemeClr val="dk2"/>
                </a:solidFill>
              </a:rPr>
              <a:t>dostupnost</a:t>
            </a:r>
            <a:endParaRPr lang="en-US" sz="1000" b="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0" dirty="0" err="1">
                <a:solidFill>
                  <a:schemeClr val="dk2"/>
                </a:solidFill>
              </a:rPr>
              <a:t>Každá</a:t>
            </a:r>
            <a:r>
              <a:rPr lang="en-US" sz="1000" b="0" dirty="0">
                <a:solidFill>
                  <a:schemeClr val="dk2"/>
                </a:solidFill>
              </a:rPr>
              <a:t> </a:t>
            </a:r>
            <a:r>
              <a:rPr lang="en-US" sz="1000" b="0" dirty="0" err="1">
                <a:solidFill>
                  <a:schemeClr val="dk2"/>
                </a:solidFill>
              </a:rPr>
              <a:t>společnost</a:t>
            </a:r>
            <a:r>
              <a:rPr lang="en-US" sz="1000" b="0" dirty="0">
                <a:solidFill>
                  <a:schemeClr val="dk2"/>
                </a:solidFill>
              </a:rPr>
              <a:t> </a:t>
            </a:r>
            <a:r>
              <a:rPr lang="en-US" sz="1000" b="0" dirty="0" err="1">
                <a:solidFill>
                  <a:schemeClr val="dk2"/>
                </a:solidFill>
              </a:rPr>
              <a:t>řeší</a:t>
            </a:r>
            <a:r>
              <a:rPr lang="en-US" sz="1000" b="0" dirty="0">
                <a:solidFill>
                  <a:schemeClr val="dk2"/>
                </a:solidFill>
              </a:rPr>
              <a:t> </a:t>
            </a:r>
            <a:r>
              <a:rPr lang="en-US" sz="1000" b="0" dirty="0" err="1">
                <a:solidFill>
                  <a:schemeClr val="dk2"/>
                </a:solidFill>
              </a:rPr>
              <a:t>Cloudovou</a:t>
            </a:r>
            <a:r>
              <a:rPr lang="en-US" sz="1000" b="0" dirty="0">
                <a:solidFill>
                  <a:schemeClr val="dk2"/>
                </a:solidFill>
              </a:rPr>
              <a:t> </a:t>
            </a:r>
            <a:r>
              <a:rPr lang="en-US" sz="1000" b="0" dirty="0" err="1">
                <a:solidFill>
                  <a:schemeClr val="dk2"/>
                </a:solidFill>
              </a:rPr>
              <a:t>transformaci</a:t>
            </a:r>
            <a:r>
              <a:rPr lang="en-US" sz="1000" b="0" dirty="0">
                <a:solidFill>
                  <a:schemeClr val="dk2"/>
                </a:solidFill>
              </a:rPr>
              <a:t> a </a:t>
            </a:r>
            <a:r>
              <a:rPr lang="en-US" sz="1000" b="0" dirty="0" err="1">
                <a:solidFill>
                  <a:schemeClr val="dk2"/>
                </a:solidFill>
              </a:rPr>
              <a:t>silu</a:t>
            </a:r>
            <a:r>
              <a:rPr lang="en-US" sz="1000" b="0" dirty="0">
                <a:solidFill>
                  <a:schemeClr val="dk2"/>
                </a:solidFill>
              </a:rPr>
              <a:t> AI</a:t>
            </a:r>
          </a:p>
          <a:p>
            <a:pPr marL="0" lvl="0" indent="-63500" algn="just" rtl="0">
              <a:lnSpc>
                <a:spcPct val="115000"/>
              </a:lnSpc>
              <a:spcBef>
                <a:spcPts val="0"/>
              </a:spcBef>
              <a:spcAft>
                <a:spcPts val="0"/>
              </a:spcAft>
              <a:buClr>
                <a:schemeClr val="dk2"/>
              </a:buClr>
              <a:buSzPts val="1000"/>
              <a:buChar char="●"/>
            </a:pP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err="1">
                <a:solidFill>
                  <a:schemeClr val="dk2"/>
                </a:solidFill>
              </a:rPr>
              <a:t>Když</a:t>
            </a:r>
            <a:r>
              <a:rPr lang="en-US" sz="1000" b="1" dirty="0">
                <a:solidFill>
                  <a:schemeClr val="dk2"/>
                </a:solidFill>
              </a:rPr>
              <a:t> se to </a:t>
            </a:r>
            <a:r>
              <a:rPr lang="en-US" sz="1000" b="1" dirty="0" err="1">
                <a:solidFill>
                  <a:schemeClr val="dk2"/>
                </a:solidFill>
              </a:rPr>
              <a:t>podíváme</a:t>
            </a:r>
            <a:r>
              <a:rPr lang="en-US" sz="1000" b="1" dirty="0">
                <a:solidFill>
                  <a:schemeClr val="dk2"/>
                </a:solidFill>
              </a:rPr>
              <a:t> </a:t>
            </a:r>
            <a:r>
              <a:rPr lang="en-US" sz="1000" b="1" dirty="0" err="1">
                <a:solidFill>
                  <a:schemeClr val="dk2"/>
                </a:solidFill>
              </a:rPr>
              <a:t>optikou</a:t>
            </a:r>
            <a:r>
              <a:rPr lang="en-US" sz="1000" b="1" dirty="0">
                <a:solidFill>
                  <a:schemeClr val="dk2"/>
                </a:solidFill>
              </a:rPr>
              <a:t> </a:t>
            </a:r>
            <a:r>
              <a:rPr lang="en-US" sz="1000" b="1" dirty="0" err="1">
                <a:solidFill>
                  <a:schemeClr val="dk2"/>
                </a:solidFill>
              </a:rPr>
              <a:t>podníkového</a:t>
            </a:r>
            <a:r>
              <a:rPr lang="en-US" sz="1000" b="1" dirty="0">
                <a:solidFill>
                  <a:schemeClr val="dk2"/>
                </a:solidFill>
              </a:rPr>
              <a:t> IT, </a:t>
            </a:r>
            <a:r>
              <a:rPr lang="en-US" sz="1000" b="1" dirty="0" err="1">
                <a:solidFill>
                  <a:schemeClr val="dk2"/>
                </a:solidFill>
              </a:rPr>
              <a:t>ve</a:t>
            </a:r>
            <a:r>
              <a:rPr lang="en-US" sz="1000" b="1" dirty="0">
                <a:solidFill>
                  <a:schemeClr val="dk2"/>
                </a:solidFill>
              </a:rPr>
              <a:t> vSphere </a:t>
            </a:r>
            <a:r>
              <a:rPr lang="en-US" sz="1000" b="1" dirty="0" err="1">
                <a:solidFill>
                  <a:schemeClr val="dk2"/>
                </a:solidFill>
              </a:rPr>
              <a:t>dnes</a:t>
            </a:r>
            <a:r>
              <a:rPr lang="en-US" sz="1000" b="1" dirty="0">
                <a:solidFill>
                  <a:schemeClr val="dk2"/>
                </a:solidFill>
              </a:rPr>
              <a:t> </a:t>
            </a:r>
            <a:r>
              <a:rPr lang="en-US" sz="1000" b="1" dirty="0" err="1">
                <a:solidFill>
                  <a:schemeClr val="dk2"/>
                </a:solidFill>
              </a:rPr>
              <a:t>běží</a:t>
            </a:r>
            <a:r>
              <a:rPr lang="en-US" sz="1000" b="1" dirty="0">
                <a:solidFill>
                  <a:schemeClr val="dk2"/>
                </a:solidFill>
              </a:rPr>
              <a:t> </a:t>
            </a:r>
            <a:r>
              <a:rPr lang="en-US" sz="1000" b="1" dirty="0" err="1">
                <a:solidFill>
                  <a:schemeClr val="dk2"/>
                </a:solidFill>
              </a:rPr>
              <a:t>majoritní</a:t>
            </a:r>
            <a:r>
              <a:rPr lang="en-US" sz="1000" b="1" dirty="0">
                <a:solidFill>
                  <a:schemeClr val="dk2"/>
                </a:solidFill>
              </a:rPr>
              <a:t> </a:t>
            </a:r>
            <a:r>
              <a:rPr lang="en-US" sz="1000" b="1" dirty="0" err="1">
                <a:solidFill>
                  <a:schemeClr val="dk2"/>
                </a:solidFill>
              </a:rPr>
              <a:t>část</a:t>
            </a:r>
            <a:r>
              <a:rPr lang="en-US" sz="1000" b="1" dirty="0">
                <a:solidFill>
                  <a:schemeClr val="dk2"/>
                </a:solidFill>
              </a:rPr>
              <a:t> business </a:t>
            </a:r>
            <a:r>
              <a:rPr lang="en-US" sz="1000" b="1" dirty="0" err="1">
                <a:solidFill>
                  <a:schemeClr val="dk2"/>
                </a:solidFill>
              </a:rPr>
              <a:t>krytických</a:t>
            </a:r>
            <a:r>
              <a:rPr lang="en-US" sz="1000" b="1" dirty="0">
                <a:solidFill>
                  <a:schemeClr val="dk2"/>
                </a:solidFill>
              </a:rPr>
              <a:t> </a:t>
            </a:r>
            <a:r>
              <a:rPr lang="en-US" sz="1000" b="1" dirty="0" err="1">
                <a:solidFill>
                  <a:schemeClr val="dk2"/>
                </a:solidFill>
              </a:rPr>
              <a:t>aplikací</a:t>
            </a:r>
            <a:r>
              <a:rPr lang="en-US" sz="1000" b="1" dirty="0">
                <a:solidFill>
                  <a:schemeClr val="dk2"/>
                </a:solidFill>
              </a:rPr>
              <a:t> on-prem</a:t>
            </a:r>
          </a:p>
          <a:p>
            <a:pPr marL="0" lvl="0" indent="-63500" algn="just" rtl="0">
              <a:lnSpc>
                <a:spcPct val="115000"/>
              </a:lnSpc>
              <a:spcBef>
                <a:spcPts val="0"/>
              </a:spcBef>
              <a:spcAft>
                <a:spcPts val="0"/>
              </a:spcAft>
              <a:buClr>
                <a:schemeClr val="dk2"/>
              </a:buClr>
              <a:buSzPts val="1000"/>
              <a:buChar char="●"/>
            </a:pPr>
            <a:r>
              <a:rPr lang="en-US" sz="1000" b="1" dirty="0" err="1">
                <a:solidFill>
                  <a:schemeClr val="dk2"/>
                </a:solidFill>
              </a:rPr>
              <a:t>Podle</a:t>
            </a:r>
            <a:r>
              <a:rPr lang="en-US" sz="1000" b="1" dirty="0">
                <a:solidFill>
                  <a:schemeClr val="dk2"/>
                </a:solidFill>
              </a:rPr>
              <a:t> </a:t>
            </a:r>
            <a:r>
              <a:rPr lang="en-US" sz="1000" b="1" dirty="0" err="1">
                <a:solidFill>
                  <a:schemeClr val="dk2"/>
                </a:solidFill>
              </a:rPr>
              <a:t>našeho</a:t>
            </a:r>
            <a:r>
              <a:rPr lang="en-US" sz="1000" b="1" dirty="0">
                <a:solidFill>
                  <a:schemeClr val="dk2"/>
                </a:solidFill>
              </a:rPr>
              <a:t> </a:t>
            </a:r>
            <a:r>
              <a:rPr lang="en-US" sz="1000" b="1" dirty="0" err="1">
                <a:solidFill>
                  <a:schemeClr val="dk2"/>
                </a:solidFill>
              </a:rPr>
              <a:t>průzkumu</a:t>
            </a:r>
            <a:r>
              <a:rPr lang="en-US" sz="1000" b="1" dirty="0">
                <a:solidFill>
                  <a:schemeClr val="dk2"/>
                </a:solidFill>
              </a:rPr>
              <a:t> to je 85M </a:t>
            </a:r>
            <a:r>
              <a:rPr lang="en-US" sz="1000" b="1" dirty="0" err="1">
                <a:solidFill>
                  <a:schemeClr val="dk2"/>
                </a:solidFill>
              </a:rPr>
              <a:t>aplikací</a:t>
            </a: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a:solidFill>
                  <a:schemeClr val="dk2"/>
                </a:solidFill>
              </a:rPr>
              <a:t>Tyto </a:t>
            </a:r>
            <a:r>
              <a:rPr lang="en-US" sz="1000" b="1" dirty="0" err="1">
                <a:solidFill>
                  <a:schemeClr val="dk2"/>
                </a:solidFill>
              </a:rPr>
              <a:t>společnosti</a:t>
            </a:r>
            <a:r>
              <a:rPr lang="en-US" sz="1000" b="1" dirty="0">
                <a:solidFill>
                  <a:schemeClr val="dk2"/>
                </a:solidFill>
              </a:rPr>
              <a:t> </a:t>
            </a:r>
            <a:r>
              <a:rPr lang="en-US" sz="1000" b="1" dirty="0" err="1">
                <a:solidFill>
                  <a:schemeClr val="dk2"/>
                </a:solidFill>
              </a:rPr>
              <a:t>reší</a:t>
            </a:r>
            <a:r>
              <a:rPr lang="en-US" sz="1000" b="1" dirty="0">
                <a:solidFill>
                  <a:schemeClr val="dk2"/>
                </a:solidFill>
              </a:rPr>
              <a:t> dilemma jak </a:t>
            </a:r>
            <a:r>
              <a:rPr lang="en-US" sz="1000" b="1" dirty="0" err="1">
                <a:solidFill>
                  <a:schemeClr val="dk2"/>
                </a:solidFill>
              </a:rPr>
              <a:t>dál</a:t>
            </a:r>
            <a:r>
              <a:rPr lang="en-US" sz="1000" b="1" dirty="0">
                <a:solidFill>
                  <a:schemeClr val="dk2"/>
                </a:solidFill>
              </a:rPr>
              <a:t> – Lift &amp; Shift versus Refactor &amp; Transform </a:t>
            </a:r>
            <a:r>
              <a:rPr lang="en-US" sz="1000" b="1" dirty="0" err="1">
                <a:solidFill>
                  <a:schemeClr val="dk2"/>
                </a:solidFill>
              </a:rPr>
              <a:t>každý</a:t>
            </a:r>
            <a:r>
              <a:rPr lang="en-US" sz="1000" b="1" dirty="0">
                <a:solidFill>
                  <a:schemeClr val="dk2"/>
                </a:solidFill>
              </a:rPr>
              <a:t> den</a:t>
            </a:r>
          </a:p>
          <a:p>
            <a:pPr marL="0" lvl="0" indent="-63500" algn="just" rtl="0">
              <a:lnSpc>
                <a:spcPct val="115000"/>
              </a:lnSpc>
              <a:spcBef>
                <a:spcPts val="0"/>
              </a:spcBef>
              <a:spcAft>
                <a:spcPts val="0"/>
              </a:spcAft>
              <a:buClr>
                <a:schemeClr val="dk2"/>
              </a:buClr>
              <a:buSzPts val="1000"/>
              <a:buChar char="●"/>
            </a:pPr>
            <a:r>
              <a:rPr lang="en-US" sz="1000" b="1" dirty="0">
                <a:solidFill>
                  <a:schemeClr val="dk2"/>
                </a:solidFill>
              </a:rPr>
              <a:t>Na </a:t>
            </a:r>
            <a:r>
              <a:rPr lang="en-US" sz="1000" b="1" dirty="0" err="1">
                <a:solidFill>
                  <a:schemeClr val="dk2"/>
                </a:solidFill>
              </a:rPr>
              <a:t>jedné</a:t>
            </a:r>
            <a:r>
              <a:rPr lang="en-US" sz="1000" b="1" dirty="0">
                <a:solidFill>
                  <a:schemeClr val="dk2"/>
                </a:solidFill>
              </a:rPr>
              <a:t> </a:t>
            </a:r>
            <a:r>
              <a:rPr lang="en-US" sz="1000" b="1" dirty="0" err="1">
                <a:solidFill>
                  <a:schemeClr val="dk2"/>
                </a:solidFill>
              </a:rPr>
              <a:t>straně</a:t>
            </a:r>
            <a:r>
              <a:rPr lang="en-US" sz="1000" b="1" dirty="0">
                <a:solidFill>
                  <a:schemeClr val="dk2"/>
                </a:solidFill>
              </a:rPr>
              <a:t>:  </a:t>
            </a:r>
            <a:r>
              <a:rPr lang="en-US" sz="1000" b="1" dirty="0" err="1">
                <a:solidFill>
                  <a:schemeClr val="dk2"/>
                </a:solidFill>
              </a:rPr>
              <a:t>obchodní</a:t>
            </a:r>
            <a:r>
              <a:rPr lang="en-US" sz="1000" b="1" dirty="0">
                <a:solidFill>
                  <a:schemeClr val="dk2"/>
                </a:solidFill>
              </a:rPr>
              <a:t> </a:t>
            </a:r>
            <a:r>
              <a:rPr lang="en-US" sz="1000" b="1" dirty="0" err="1">
                <a:solidFill>
                  <a:schemeClr val="dk2"/>
                </a:solidFill>
              </a:rPr>
              <a:t>priorita</a:t>
            </a:r>
            <a:r>
              <a:rPr lang="en-US" sz="1000" b="1" dirty="0">
                <a:solidFill>
                  <a:schemeClr val="dk2"/>
                </a:solidFill>
              </a:rPr>
              <a:t> </a:t>
            </a:r>
            <a:r>
              <a:rPr lang="en-US" sz="1000" b="1" dirty="0" err="1">
                <a:solidFill>
                  <a:schemeClr val="dk2"/>
                </a:solidFill>
              </a:rPr>
              <a:t>rustu</a:t>
            </a:r>
            <a:r>
              <a:rPr lang="en-US" sz="1000" b="1" dirty="0">
                <a:solidFill>
                  <a:schemeClr val="dk2"/>
                </a:solidFill>
              </a:rPr>
              <a:t>, </a:t>
            </a:r>
            <a:r>
              <a:rPr lang="en-US" sz="1000" b="1" dirty="0" err="1">
                <a:solidFill>
                  <a:schemeClr val="dk2"/>
                </a:solidFill>
              </a:rPr>
              <a:t>rozhodování</a:t>
            </a:r>
            <a:r>
              <a:rPr lang="en-US" sz="1000" b="1" dirty="0">
                <a:solidFill>
                  <a:schemeClr val="dk2"/>
                </a:solidFill>
              </a:rPr>
              <a:t> </a:t>
            </a:r>
            <a:r>
              <a:rPr lang="en-US" sz="1000" b="1" dirty="0" err="1">
                <a:solidFill>
                  <a:schemeClr val="dk2"/>
                </a:solidFill>
              </a:rPr>
              <a:t>na</a:t>
            </a:r>
            <a:r>
              <a:rPr lang="en-US" sz="1000" b="1" dirty="0">
                <a:solidFill>
                  <a:schemeClr val="dk2"/>
                </a:solidFill>
              </a:rPr>
              <a:t> </a:t>
            </a:r>
            <a:r>
              <a:rPr lang="en-US" sz="1000" b="1" dirty="0" err="1">
                <a:solidFill>
                  <a:schemeClr val="dk2"/>
                </a:solidFill>
              </a:rPr>
              <a:t>základě</a:t>
            </a:r>
            <a:r>
              <a:rPr lang="en-US" sz="1000" b="1" dirty="0">
                <a:solidFill>
                  <a:schemeClr val="dk2"/>
                </a:solidFill>
              </a:rPr>
              <a:t> </a:t>
            </a:r>
            <a:r>
              <a:rPr lang="en-US" sz="1000" b="1" dirty="0" err="1">
                <a:solidFill>
                  <a:schemeClr val="dk2"/>
                </a:solidFill>
              </a:rPr>
              <a:t>datové</a:t>
            </a:r>
            <a:r>
              <a:rPr lang="en-US" sz="1000" b="1" dirty="0">
                <a:solidFill>
                  <a:schemeClr val="dk2"/>
                </a:solidFill>
              </a:rPr>
              <a:t> </a:t>
            </a:r>
            <a:r>
              <a:rPr lang="en-US" sz="1000" b="1" dirty="0" err="1">
                <a:solidFill>
                  <a:schemeClr val="dk2"/>
                </a:solidFill>
              </a:rPr>
              <a:t>analýzy</a:t>
            </a: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a:solidFill>
                  <a:schemeClr val="dk2"/>
                </a:solidFill>
              </a:rPr>
              <a:t>Na </a:t>
            </a:r>
            <a:r>
              <a:rPr lang="en-US" sz="1000" b="1" dirty="0" err="1">
                <a:solidFill>
                  <a:schemeClr val="dk2"/>
                </a:solidFill>
              </a:rPr>
              <a:t>druhé</a:t>
            </a:r>
            <a:r>
              <a:rPr lang="en-US" sz="1000" b="1" dirty="0">
                <a:solidFill>
                  <a:schemeClr val="dk2"/>
                </a:solidFill>
              </a:rPr>
              <a:t> </a:t>
            </a:r>
            <a:r>
              <a:rPr lang="en-US" sz="1000" b="1" dirty="0" err="1">
                <a:solidFill>
                  <a:schemeClr val="dk2"/>
                </a:solidFill>
              </a:rPr>
              <a:t>straně</a:t>
            </a:r>
            <a:r>
              <a:rPr lang="en-US" sz="1000" b="1" dirty="0">
                <a:solidFill>
                  <a:schemeClr val="dk2"/>
                </a:solidFill>
              </a:rPr>
              <a:t>: IT operation – </a:t>
            </a:r>
            <a:r>
              <a:rPr lang="en-US" sz="1000" b="1" dirty="0" err="1">
                <a:solidFill>
                  <a:schemeClr val="dk2"/>
                </a:solidFill>
              </a:rPr>
              <a:t>cena</a:t>
            </a:r>
            <a:r>
              <a:rPr lang="en-US" sz="1000" b="1" dirty="0">
                <a:solidFill>
                  <a:schemeClr val="dk2"/>
                </a:solidFill>
              </a:rPr>
              <a:t>, </a:t>
            </a:r>
            <a:r>
              <a:rPr lang="en-US" sz="1000" b="1" dirty="0" err="1">
                <a:solidFill>
                  <a:schemeClr val="dk2"/>
                </a:solidFill>
              </a:rPr>
              <a:t>minimalizace</a:t>
            </a:r>
            <a:r>
              <a:rPr lang="en-US" sz="1000" b="1" dirty="0">
                <a:solidFill>
                  <a:schemeClr val="dk2"/>
                </a:solidFill>
              </a:rPr>
              <a:t> </a:t>
            </a:r>
            <a:r>
              <a:rPr lang="en-US" sz="1000" b="1" dirty="0" err="1">
                <a:solidFill>
                  <a:schemeClr val="dk2"/>
                </a:solidFill>
              </a:rPr>
              <a:t>výpadků</a:t>
            </a:r>
            <a:r>
              <a:rPr lang="en-US" sz="1000" b="1" dirty="0">
                <a:solidFill>
                  <a:schemeClr val="dk2"/>
                </a:solidFill>
              </a:rPr>
              <a:t> a </a:t>
            </a:r>
            <a:r>
              <a:rPr lang="en-US" sz="1000" b="1" dirty="0" err="1">
                <a:solidFill>
                  <a:schemeClr val="dk2"/>
                </a:solidFill>
              </a:rPr>
              <a:t>maximální</a:t>
            </a:r>
            <a:r>
              <a:rPr lang="en-US" sz="1000" b="1" dirty="0">
                <a:solidFill>
                  <a:schemeClr val="dk2"/>
                </a:solidFill>
              </a:rPr>
              <a:t> </a:t>
            </a:r>
            <a:r>
              <a:rPr lang="en-US" sz="1000" b="1" dirty="0" err="1">
                <a:solidFill>
                  <a:schemeClr val="dk2"/>
                </a:solidFill>
              </a:rPr>
              <a:t>využití</a:t>
            </a:r>
            <a:r>
              <a:rPr lang="en-US" sz="1000" b="1" dirty="0">
                <a:solidFill>
                  <a:schemeClr val="dk2"/>
                </a:solidFill>
              </a:rPr>
              <a:t> </a:t>
            </a:r>
            <a:r>
              <a:rPr lang="en-US" sz="1000" b="1" dirty="0" err="1">
                <a:solidFill>
                  <a:schemeClr val="dk2"/>
                </a:solidFill>
              </a:rPr>
              <a:t>stávající</a:t>
            </a:r>
            <a:r>
              <a:rPr lang="en-US" sz="1000" b="1" dirty="0">
                <a:solidFill>
                  <a:schemeClr val="dk2"/>
                </a:solidFill>
              </a:rPr>
              <a:t> </a:t>
            </a:r>
            <a:r>
              <a:rPr lang="en-US" sz="1000" b="1" dirty="0" err="1">
                <a:solidFill>
                  <a:schemeClr val="dk2"/>
                </a:solidFill>
              </a:rPr>
              <a:t>investicí</a:t>
            </a: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err="1">
                <a:solidFill>
                  <a:schemeClr val="dk2"/>
                </a:solidFill>
              </a:rPr>
              <a:t>Máme</a:t>
            </a:r>
            <a:r>
              <a:rPr lang="en-US" sz="1000" b="1" dirty="0">
                <a:solidFill>
                  <a:schemeClr val="dk2"/>
                </a:solidFill>
              </a:rPr>
              <a:t> </a:t>
            </a:r>
            <a:r>
              <a:rPr lang="en-US" sz="1000" b="1" dirty="0" err="1">
                <a:solidFill>
                  <a:schemeClr val="dk2"/>
                </a:solidFill>
              </a:rPr>
              <a:t>investovat</a:t>
            </a:r>
            <a:r>
              <a:rPr lang="en-US" sz="1000" b="1" dirty="0">
                <a:solidFill>
                  <a:schemeClr val="dk2"/>
                </a:solidFill>
              </a:rPr>
              <a:t> do Refactor &amp; Transform </a:t>
            </a:r>
          </a:p>
          <a:p>
            <a:pPr marL="0" lvl="0" indent="-63500" algn="just" rtl="0">
              <a:lnSpc>
                <a:spcPct val="115000"/>
              </a:lnSpc>
              <a:spcBef>
                <a:spcPts val="0"/>
              </a:spcBef>
              <a:spcAft>
                <a:spcPts val="0"/>
              </a:spcAft>
              <a:buClr>
                <a:schemeClr val="dk2"/>
              </a:buClr>
              <a:buSzPts val="1000"/>
              <a:buChar char="●"/>
            </a:pPr>
            <a:r>
              <a:rPr lang="en-US" sz="1000" b="1" dirty="0">
                <a:solidFill>
                  <a:schemeClr val="dk2"/>
                </a:solidFill>
              </a:rPr>
              <a:t>Nebo </a:t>
            </a:r>
            <a:r>
              <a:rPr lang="en-US" sz="1000" b="1" dirty="0" err="1">
                <a:solidFill>
                  <a:schemeClr val="dk2"/>
                </a:solidFill>
              </a:rPr>
              <a:t>udělat</a:t>
            </a:r>
            <a:r>
              <a:rPr lang="en-US" sz="1000" b="1" dirty="0">
                <a:solidFill>
                  <a:schemeClr val="dk2"/>
                </a:solidFill>
              </a:rPr>
              <a:t> Lift &amp; Shift  a </a:t>
            </a:r>
            <a:r>
              <a:rPr lang="en-US" sz="1000" b="1" dirty="0" err="1">
                <a:solidFill>
                  <a:schemeClr val="dk2"/>
                </a:solidFill>
              </a:rPr>
              <a:t>věnovat</a:t>
            </a:r>
            <a:r>
              <a:rPr lang="en-US" sz="1000" b="1" dirty="0">
                <a:solidFill>
                  <a:schemeClr val="dk2"/>
                </a:solidFill>
              </a:rPr>
              <a:t> se </a:t>
            </a:r>
            <a:r>
              <a:rPr lang="en-US" sz="1000" b="1" dirty="0" err="1">
                <a:solidFill>
                  <a:schemeClr val="dk2"/>
                </a:solidFill>
              </a:rPr>
              <a:t>transformaci</a:t>
            </a:r>
            <a:r>
              <a:rPr lang="en-US" sz="1000" b="1" dirty="0">
                <a:solidFill>
                  <a:schemeClr val="dk2"/>
                </a:solidFill>
              </a:rPr>
              <a:t> </a:t>
            </a:r>
            <a:r>
              <a:rPr lang="en-US" sz="1000" b="1" dirty="0" err="1">
                <a:solidFill>
                  <a:schemeClr val="dk2"/>
                </a:solidFill>
              </a:rPr>
              <a:t>později</a:t>
            </a: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err="1">
                <a:solidFill>
                  <a:schemeClr val="dk2"/>
                </a:solidFill>
              </a:rPr>
              <a:t>Balancovaní</a:t>
            </a:r>
            <a:r>
              <a:rPr lang="en-US" sz="1000" b="1" dirty="0">
                <a:solidFill>
                  <a:schemeClr val="dk2"/>
                </a:solidFill>
              </a:rPr>
              <a:t> </a:t>
            </a:r>
            <a:r>
              <a:rPr lang="en-US" sz="1000" b="1" dirty="0" err="1">
                <a:solidFill>
                  <a:schemeClr val="dk2"/>
                </a:solidFill>
              </a:rPr>
              <a:t>mezi</a:t>
            </a:r>
            <a:r>
              <a:rPr lang="en-US" sz="1000" b="1" dirty="0">
                <a:solidFill>
                  <a:schemeClr val="dk2"/>
                </a:solidFill>
              </a:rPr>
              <a:t> </a:t>
            </a:r>
            <a:r>
              <a:rPr lang="en-US" sz="1000" b="1" dirty="0" err="1">
                <a:solidFill>
                  <a:schemeClr val="dk2"/>
                </a:solidFill>
              </a:rPr>
              <a:t>těmito</a:t>
            </a:r>
            <a:r>
              <a:rPr lang="en-US" sz="1000" b="1" dirty="0">
                <a:solidFill>
                  <a:schemeClr val="dk2"/>
                </a:solidFill>
              </a:rPr>
              <a:t> </a:t>
            </a:r>
            <a:r>
              <a:rPr lang="en-US" sz="1000" b="1" dirty="0" err="1">
                <a:solidFill>
                  <a:schemeClr val="dk2"/>
                </a:solidFill>
              </a:rPr>
              <a:t>směry</a:t>
            </a:r>
            <a:r>
              <a:rPr lang="en-US" sz="1000" b="1" dirty="0">
                <a:solidFill>
                  <a:schemeClr val="dk2"/>
                </a:solidFill>
              </a:rPr>
              <a:t> </a:t>
            </a:r>
            <a:r>
              <a:rPr lang="en-US" sz="1000" b="1" dirty="0" err="1">
                <a:solidFill>
                  <a:schemeClr val="dk2"/>
                </a:solidFill>
              </a:rPr>
              <a:t>dvěma</a:t>
            </a:r>
            <a:r>
              <a:rPr lang="en-US" sz="1000" b="1" dirty="0">
                <a:solidFill>
                  <a:schemeClr val="dk2"/>
                </a:solidFill>
              </a:rPr>
              <a:t> </a:t>
            </a:r>
            <a:r>
              <a:rPr lang="en-US" sz="1000" b="1" dirty="0" err="1">
                <a:solidFill>
                  <a:schemeClr val="dk2"/>
                </a:solidFill>
              </a:rPr>
              <a:t>přináší</a:t>
            </a:r>
            <a:r>
              <a:rPr lang="en-US" sz="1000" b="1" dirty="0">
                <a:solidFill>
                  <a:schemeClr val="dk2"/>
                </a:solidFill>
              </a:rPr>
              <a:t> </a:t>
            </a:r>
            <a:r>
              <a:rPr lang="en-US" sz="1000" b="1" dirty="0" err="1">
                <a:solidFill>
                  <a:schemeClr val="dk2"/>
                </a:solidFill>
              </a:rPr>
              <a:t>kompromisy</a:t>
            </a: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err="1">
                <a:solidFill>
                  <a:schemeClr val="dk2"/>
                </a:solidFill>
              </a:rPr>
              <a:t>Tady</a:t>
            </a:r>
            <a:r>
              <a:rPr lang="en-US" sz="1000" b="1" dirty="0">
                <a:solidFill>
                  <a:schemeClr val="dk2"/>
                </a:solidFill>
              </a:rPr>
              <a:t> </a:t>
            </a:r>
            <a:r>
              <a:rPr lang="en-US" sz="1000" b="1" dirty="0" err="1">
                <a:solidFill>
                  <a:schemeClr val="dk2"/>
                </a:solidFill>
              </a:rPr>
              <a:t>vstupuje</a:t>
            </a:r>
            <a:r>
              <a:rPr lang="en-US" sz="1000" b="1" dirty="0">
                <a:solidFill>
                  <a:schemeClr val="dk2"/>
                </a:solidFill>
              </a:rPr>
              <a:t> GCVE do </a:t>
            </a:r>
            <a:r>
              <a:rPr lang="en-US" sz="1000" b="1" dirty="0" err="1">
                <a:solidFill>
                  <a:schemeClr val="dk2"/>
                </a:solidFill>
              </a:rPr>
              <a:t>hry</a:t>
            </a: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endParaRPr lang="en-US" sz="1000" b="1"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b="1" dirty="0">
                <a:solidFill>
                  <a:schemeClr val="dk2"/>
                </a:solidFill>
              </a:rPr>
              <a:t>When you put it in the context of enterprises, vSphere </a:t>
            </a:r>
            <a:r>
              <a:rPr lang="en-US" sz="1000" dirty="0">
                <a:solidFill>
                  <a:schemeClr val="dk2"/>
                </a:solidFill>
              </a:rPr>
              <a:t>powers the majority of compute workloads in on-prem environments - and there are 85M </a:t>
            </a:r>
            <a:r>
              <a:rPr lang="en-US" sz="1000" dirty="0" err="1">
                <a:solidFill>
                  <a:schemeClr val="dk2"/>
                </a:solidFill>
              </a:rPr>
              <a:t>vsphere</a:t>
            </a:r>
            <a:r>
              <a:rPr lang="en-US" sz="1000" dirty="0">
                <a:solidFill>
                  <a:schemeClr val="dk2"/>
                </a:solidFill>
              </a:rPr>
              <a:t>-based workloads.</a:t>
            </a:r>
            <a:endParaRPr sz="100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dirty="0">
                <a:solidFill>
                  <a:schemeClr val="dk2"/>
                </a:solidFill>
              </a:rPr>
              <a:t>These businesses deal with the “Lift and Shift” vs. “Refactor and Transform” dilemma every day</a:t>
            </a:r>
            <a:endParaRPr sz="100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dirty="0">
                <a:solidFill>
                  <a:schemeClr val="dk2"/>
                </a:solidFill>
              </a:rPr>
              <a:t>On one hand is the business priority of growth and transforming the business as fast as possible leveraging the best of data, analytics, security, AI/ML services</a:t>
            </a:r>
            <a:endParaRPr sz="100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dirty="0">
                <a:solidFill>
                  <a:schemeClr val="dk2"/>
                </a:solidFill>
              </a:rPr>
              <a:t>On the other hand, IT and operations leaders need to prioritize cost optimization, minimize risk, downtime and maximize the use of existing investments they have made.</a:t>
            </a:r>
            <a:endParaRPr sz="100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dirty="0">
                <a:solidFill>
                  <a:schemeClr val="dk2"/>
                </a:solidFill>
              </a:rPr>
              <a:t>So the dilemma this creates is how can an organization rapidly transform while minimizing IT risk, change management and expenses? Should we invest in “refactor and transform” or should we “lift and shift” quickly and deal with the transformation later? Balancing the two often requires a tradeoff, forcing leaders to choose between Lift and Shift (low risk/effort, but much longer transformation time) and Refactor and Transform (faster innovation, but significant upfront investment)</a:t>
            </a:r>
            <a:endParaRPr sz="1000" dirty="0">
              <a:solidFill>
                <a:schemeClr val="dk2"/>
              </a:solidFill>
            </a:endParaRPr>
          </a:p>
          <a:p>
            <a:pPr marL="0" lvl="0" indent="-63500" algn="just" rtl="0">
              <a:lnSpc>
                <a:spcPct val="115000"/>
              </a:lnSpc>
              <a:spcBef>
                <a:spcPts val="0"/>
              </a:spcBef>
              <a:spcAft>
                <a:spcPts val="0"/>
              </a:spcAft>
              <a:buClr>
                <a:schemeClr val="dk2"/>
              </a:buClr>
              <a:buSzPts val="1000"/>
              <a:buChar char="●"/>
            </a:pPr>
            <a:r>
              <a:rPr lang="en-US" sz="1000" dirty="0">
                <a:solidFill>
                  <a:schemeClr val="dk2"/>
                </a:solidFill>
              </a:rPr>
              <a:t>This is where Google Cloud VMware Engine comes into play for these organizations</a:t>
            </a:r>
            <a:endParaRPr sz="1000" b="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Himanshu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99CF-71A4-4DFF-8079-D10C7E88854B}"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094495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i="0" u="none" strike="noStrike" kern="1200" baseline="0" noProof="0">
                <a:solidFill>
                  <a:schemeClr val="tx1"/>
                </a:solidFill>
                <a:latin typeface="Metropolis" panose="00000500000000000000" pitchFamily="50" charset="0"/>
                <a:ea typeface="+mn-ea"/>
                <a:cs typeface="+mn-cs"/>
              </a:rPr>
              <a:t>Aktuálne app. je možné prevádzkovať v podstate kdekoľvek. Ale čo je dôležitejšie dnes nemusíte prese vedieť kam sa vaša app. alebo dokonca časti vašej app. presťahujú za rok, dva. </a:t>
            </a:r>
          </a:p>
          <a:p>
            <a:endParaRPr lang="sk-SK" sz="1200" kern="1200">
              <a:solidFill>
                <a:schemeClr val="tx1"/>
              </a:solidFill>
              <a:effectLst/>
              <a:latin typeface="+mn-lt"/>
              <a:ea typeface="+mn-ea"/>
              <a:cs typeface="+mn-cs"/>
            </a:endParaRPr>
          </a:p>
          <a:p>
            <a:r>
              <a:rPr lang="sk-SK" sz="1200" b="0" i="0" u="none" strike="noStrike" kern="1200" baseline="0" noProof="0">
                <a:solidFill>
                  <a:schemeClr val="tx1"/>
                </a:solidFill>
                <a:latin typeface="Metropolis" panose="00000500000000000000" pitchFamily="50" charset="0"/>
                <a:ea typeface="+mn-ea"/>
                <a:cs typeface="+mn-cs"/>
              </a:rPr>
              <a:t>Môžete namietať, že tu predsa stále sú a budú </a:t>
            </a:r>
            <a:r>
              <a:rPr lang="sk-SK" sz="1200" b="0" i="0" u="none" strike="noStrike" kern="1200" baseline="0" noProof="0" err="1">
                <a:solidFill>
                  <a:schemeClr val="tx1"/>
                </a:solidFill>
                <a:latin typeface="Metropolis" panose="00000500000000000000" pitchFamily="50" charset="0"/>
                <a:ea typeface="+mn-ea"/>
                <a:cs typeface="+mn-cs"/>
              </a:rPr>
              <a:t>legacy</a:t>
            </a:r>
            <a:r>
              <a:rPr lang="sk-SK" sz="1200" b="0" i="0" u="none" strike="noStrike" kern="1200" baseline="0" noProof="0">
                <a:solidFill>
                  <a:schemeClr val="tx1"/>
                </a:solidFill>
                <a:latin typeface="Metropolis" panose="00000500000000000000" pitchFamily="50" charset="0"/>
                <a:ea typeface="+mn-ea"/>
                <a:cs typeface="+mn-cs"/>
              </a:rPr>
              <a:t> app. ktoré len tak skoro nevymiznú.</a:t>
            </a:r>
          </a:p>
          <a:p>
            <a:r>
              <a:rPr lang="sk-SK" sz="1200" b="0" i="0" u="none" strike="noStrike" kern="1200" baseline="0" noProof="0">
                <a:solidFill>
                  <a:schemeClr val="tx1"/>
                </a:solidFill>
                <a:latin typeface="Metropolis" panose="00000500000000000000" pitchFamily="50" charset="0"/>
                <a:ea typeface="+mn-ea"/>
                <a:cs typeface="+mn-cs"/>
              </a:rPr>
              <a:t>A máte pravdu. O to dôležitejšie je ale vedieť sa s takýmto mixom starých a moderných app. vysporiadať.</a:t>
            </a:r>
          </a:p>
          <a:p>
            <a:endParaRPr lang="sk-SK" sz="1200" b="0" i="0" u="none" strike="noStrike" kern="1200" baseline="0" noProof="0">
              <a:solidFill>
                <a:schemeClr val="tx1"/>
              </a:solidFill>
              <a:latin typeface="Metropolis" panose="00000500000000000000" pitchFamily="50" charset="0"/>
              <a:ea typeface="+mn-ea"/>
              <a:cs typeface="+mn-cs"/>
            </a:endParaRPr>
          </a:p>
          <a:p>
            <a:r>
              <a:rPr lang="sk-SK" sz="1200" b="0" i="0" u="none" strike="noStrike" kern="1200" baseline="0" noProof="0">
                <a:solidFill>
                  <a:schemeClr val="tx1"/>
                </a:solidFill>
                <a:latin typeface="Metropolis" panose="00000500000000000000" pitchFamily="50" charset="0"/>
                <a:ea typeface="+mn-ea"/>
                <a:cs typeface="+mn-cs"/>
              </a:rPr>
              <a:t>Všetci zápasíme s nedostatkom kvalifikovanej pracovnej sily a jej narastajúcej ceny. A toto je niečo čo sa bude len prehlbovať.</a:t>
            </a:r>
          </a:p>
          <a:p>
            <a:endParaRPr lang="sk-SK" sz="1200" b="0" i="0" u="none" strike="noStrike" kern="1200" baseline="0" noProof="0">
              <a:solidFill>
                <a:schemeClr val="tx1"/>
              </a:solidFill>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i="0" u="none" strike="noStrike" kern="1200" baseline="0" noProof="0">
                <a:solidFill>
                  <a:schemeClr val="tx1"/>
                </a:solidFill>
                <a:latin typeface="Metropolis" panose="00000500000000000000" pitchFamily="50" charset="0"/>
                <a:ea typeface="+mn-ea"/>
                <a:cs typeface="+mn-cs"/>
              </a:rPr>
              <a:t>Preto prichádzame s riešením jednotnej správy, ktoré má pozitívny dopad nielen na investície ale aj na prevádzkové náklady vrátane tých na ľudské zdroje.</a:t>
            </a:r>
          </a:p>
          <a:p>
            <a:endParaRPr lang="sk-SK" sz="1200" b="0" i="0" u="none" strike="noStrike" kern="1200" baseline="0" noProof="0">
              <a:solidFill>
                <a:schemeClr val="tx1"/>
              </a:solidFill>
              <a:latin typeface="Metropolis" panose="00000500000000000000" pitchFamily="50" charset="0"/>
              <a:ea typeface="+mn-ea"/>
              <a:cs typeface="+mn-cs"/>
            </a:endParaRPr>
          </a:p>
          <a:p>
            <a:r>
              <a:rPr lang="sk-SK" sz="1200" b="0" i="0" u="none" strike="noStrike" kern="1200" baseline="0" noProof="0">
                <a:solidFill>
                  <a:schemeClr val="tx1"/>
                </a:solidFill>
                <a:latin typeface="Metropolis" panose="00000500000000000000" pitchFamily="50" charset="0"/>
                <a:ea typeface="+mn-ea"/>
                <a:cs typeface="+mn-cs"/>
              </a:rPr>
              <a:t>Ciel je jednoduchý. Zjednodušiť správu takto komplexného prostredia, tak ako sme to dokázali pri infraštruktúre.</a:t>
            </a:r>
          </a:p>
          <a:p>
            <a:endParaRPr lang="sk-SK" sz="1200" b="0" i="0" u="none" strike="noStrike" kern="1200" baseline="0" noProof="0">
              <a:solidFill>
                <a:schemeClr val="tx1"/>
              </a:solidFill>
              <a:latin typeface="Metropolis" panose="00000500000000000000" pitchFamily="50"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503796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sz="1200" noProof="0"/>
              <a:t>Skôr ako prejdem na riešenia, ktoré Vám VMware vie v oblasti moderných aplikácii, ich tvorby, prevádzky a správy ponúknuť….</a:t>
            </a:r>
          </a:p>
          <a:p>
            <a:r>
              <a:rPr lang="sk-SK" sz="1200" noProof="0"/>
              <a:t>Priblížim Vám rozdiel medzi správou virtuálnych strojov a správou kontajnerov.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135660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noProof="0"/>
              <a:t>Ľudia majú zvyčajne jednu alebo niekoľko mačiek. (</a:t>
            </a:r>
            <a:r>
              <a:rPr lang="sk-SK" sz="1200" noProof="0" err="1"/>
              <a:t>klick</a:t>
            </a:r>
            <a:r>
              <a:rPr lang="sk-SK" sz="1200" noProof="0"/>
              <a:t>)</a:t>
            </a:r>
          </a:p>
          <a:p>
            <a:endParaRPr lang="sk-SK" sz="1200" noProof="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noProof="0"/>
              <a:t>Dávajú im mená, (</a:t>
            </a:r>
            <a:r>
              <a:rPr lang="sk-SK" sz="1200" noProof="0" err="1"/>
              <a:t>klick</a:t>
            </a:r>
            <a:r>
              <a:rPr lang="sk-SK" sz="1200" noProof="0"/>
              <a:t>)</a:t>
            </a:r>
          </a:p>
          <a:p>
            <a:r>
              <a:rPr lang="sk-SK" sz="1200" noProof="0"/>
              <a:t>vedia, ako sa správajú, starajú sa o ich kŕmenie a o ich ochranu, poznajú ak majú nejaký problém.</a:t>
            </a:r>
          </a:p>
          <a:p>
            <a:r>
              <a:rPr lang="sk-SK" sz="1200" noProof="0"/>
              <a:t>Ak zmiznú, hľadajú ich.</a:t>
            </a:r>
          </a:p>
          <a:p>
            <a:r>
              <a:rPr lang="sk-SK" sz="1200" noProof="0"/>
              <a:t>Ak zomrú, pociťujú veľkú stratu.</a:t>
            </a:r>
          </a:p>
          <a:p>
            <a:endParaRPr lang="sk-SK" sz="1200" noProof="0"/>
          </a:p>
          <a:p>
            <a:r>
              <a:rPr lang="sk-SK" sz="1200" noProof="0"/>
              <a:t>To isté platí pre VM.</a:t>
            </a:r>
          </a:p>
          <a:p>
            <a:r>
              <a:rPr lang="sk-SK" sz="1200" noProof="0"/>
              <a:t>Správca VM pozná svoje virtuálne stroje, stará sa o ne.</a:t>
            </a:r>
          </a:p>
          <a:p>
            <a:r>
              <a:rPr lang="sk-SK" sz="1200" noProof="0"/>
              <a:t>Vie, koľko ich má, akú veľkosť majú, ako často sa používajú.</a:t>
            </a:r>
          </a:p>
          <a:p>
            <a:endParaRPr lang="sk-SK" sz="1200" noProof="0"/>
          </a:p>
          <a:p>
            <a:r>
              <a:rPr lang="sk-SK" sz="1200" noProof="0"/>
              <a:t>vSphere bol postavený na správu veľkých, ale stále v rozsahu tisícov virtuálnych strojov.</a:t>
            </a:r>
          </a:p>
        </p:txBody>
      </p:sp>
      <p:sp>
        <p:nvSpPr>
          <p:cNvPr id="4" name="Slide Number Placeholder 3"/>
          <p:cNvSpPr>
            <a:spLocks noGrp="1"/>
          </p:cNvSpPr>
          <p:nvPr>
            <p:ph type="sldNum" sz="quarter" idx="5"/>
          </p:nvPr>
        </p:nvSpPr>
        <p:spPr/>
        <p:txBody>
          <a:bodyPr/>
          <a:lstStyle/>
          <a:p>
            <a:fld id="{255D563D-9BE3-4D41-B026-F79C7E159B2D}" type="slidenum">
              <a:rPr lang="en-US" smtClean="0"/>
              <a:t>7</a:t>
            </a:fld>
            <a:endParaRPr lang="en-US"/>
          </a:p>
        </p:txBody>
      </p:sp>
    </p:spTree>
    <p:extLst>
      <p:ext uri="{BB962C8B-B14F-4D97-AF65-F5344CB8AC3E}">
        <p14:creationId xmlns:p14="http://schemas.microsoft.com/office/powerpoint/2010/main" val="112285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b="0" noProof="0">
                <a:solidFill>
                  <a:schemeClr val="bg1"/>
                </a:solidFill>
              </a:rPr>
              <a:t>V prípade sliepok je to úplne iné…</a:t>
            </a:r>
          </a:p>
          <a:p>
            <a:r>
              <a:rPr lang="sk-SK" sz="1200" b="0" noProof="0">
                <a:solidFill>
                  <a:schemeClr val="bg1"/>
                </a:solidFill>
              </a:rPr>
              <a:t>Máte ich zvyčajne toľko, že im nedávate mená, (klik)</a:t>
            </a:r>
          </a:p>
          <a:p>
            <a:endParaRPr lang="sk-SK" sz="1200" b="0" noProof="0">
              <a:solidFill>
                <a:schemeClr val="bg1"/>
              </a:solidFill>
            </a:endParaRPr>
          </a:p>
          <a:p>
            <a:r>
              <a:rPr lang="sk-SK" sz="1200" b="0" noProof="0">
                <a:solidFill>
                  <a:schemeClr val="bg1"/>
                </a:solidFill>
              </a:rPr>
              <a:t>staráte sa o celý kurín a nie o jednotlivé sliepky.</a:t>
            </a:r>
          </a:p>
          <a:p>
            <a:r>
              <a:rPr lang="sk-SK" sz="1200" b="0" noProof="0">
                <a:solidFill>
                  <a:schemeClr val="bg1"/>
                </a:solidFill>
              </a:rPr>
              <a:t>Nemusíte sa starať o každú jednu separátne, nepoznáte ich, na ich správu potrebujete automatizáciu.</a:t>
            </a:r>
          </a:p>
          <a:p>
            <a:endParaRPr lang="sk-SK" sz="1200" b="0" noProof="0">
              <a:solidFill>
                <a:schemeClr val="bg1"/>
              </a:solidFill>
            </a:endParaRPr>
          </a:p>
          <a:p>
            <a:r>
              <a:rPr lang="sk-SK" sz="1200" b="0" noProof="0">
                <a:solidFill>
                  <a:schemeClr val="bg1"/>
                </a:solidFill>
              </a:rPr>
              <a:t>Ak niektorá zahynie, žiadny problém, sotva by ste si to všimli.</a:t>
            </a:r>
          </a:p>
          <a:p>
            <a:r>
              <a:rPr lang="sk-SK" sz="1200" b="0" noProof="0">
                <a:solidFill>
                  <a:schemeClr val="bg1"/>
                </a:solidFill>
              </a:rPr>
              <a:t>Staráte sa iba o produkciu vajec / mäsa .</a:t>
            </a:r>
          </a:p>
          <a:p>
            <a:endParaRPr lang="sk-SK" sz="1200" b="0" noProof="0">
              <a:solidFill>
                <a:schemeClr val="bg1"/>
              </a:solidFill>
            </a:endParaRPr>
          </a:p>
          <a:p>
            <a:r>
              <a:rPr lang="sk-SK" sz="1200" b="0" noProof="0">
                <a:solidFill>
                  <a:schemeClr val="bg1"/>
                </a:solidFill>
              </a:rPr>
              <a:t>To isté platí aj pre kontajnery.</a:t>
            </a:r>
          </a:p>
          <a:p>
            <a:r>
              <a:rPr lang="sk-SK" sz="1200" b="0" noProof="0">
                <a:solidFill>
                  <a:schemeClr val="bg1"/>
                </a:solidFill>
              </a:rPr>
              <a:t>Kontajnery prichádzajú od 1 000 do stoviek 1 000.</a:t>
            </a:r>
          </a:p>
          <a:p>
            <a:r>
              <a:rPr lang="sk-SK" sz="1200" b="0" noProof="0">
                <a:solidFill>
                  <a:schemeClr val="bg1"/>
                </a:solidFill>
              </a:rPr>
              <a:t>Ak kontajner zomrie, Kubernetes automaticky vytvorí nový.</a:t>
            </a:r>
          </a:p>
          <a:p>
            <a:endParaRPr lang="sk-SK" sz="1200" b="0" noProof="0">
              <a:solidFill>
                <a:schemeClr val="bg1"/>
              </a:solidFill>
            </a:endParaRPr>
          </a:p>
          <a:p>
            <a:r>
              <a:rPr lang="sk-SK" sz="1200" b="0" noProof="0">
                <a:solidFill>
                  <a:schemeClr val="bg1"/>
                </a:solidFill>
              </a:rPr>
              <a:t>Kubernetes bol stvorený pre správu a orchestráciu kontajnerov.</a:t>
            </a:r>
          </a:p>
          <a:p>
            <a:r>
              <a:rPr lang="sk-SK" sz="1200" b="0" noProof="0">
                <a:solidFill>
                  <a:schemeClr val="bg1"/>
                </a:solidFill>
              </a:rPr>
              <a:t>Vývojári majú radi kontajnery, pretože je jednoduché ich vytvárať a pracovať s nimi.</a:t>
            </a:r>
          </a:p>
          <a:p>
            <a:r>
              <a:rPr lang="sk-SK" sz="1200" b="0" noProof="0">
                <a:solidFill>
                  <a:schemeClr val="bg1"/>
                </a:solidFill>
              </a:rPr>
              <a:t>Kubernetes sa ukázal ako de </a:t>
            </a:r>
            <a:r>
              <a:rPr lang="sk-SK" sz="1200" b="0" noProof="0" err="1">
                <a:solidFill>
                  <a:schemeClr val="bg1"/>
                </a:solidFill>
              </a:rPr>
              <a:t>facto</a:t>
            </a:r>
            <a:r>
              <a:rPr lang="sk-SK" sz="1200" b="0" noProof="0">
                <a:solidFill>
                  <a:schemeClr val="bg1"/>
                </a:solidFill>
              </a:rPr>
              <a:t> štandard pre správu a orchestráciu kontajnerov.</a:t>
            </a:r>
          </a:p>
          <a:p>
            <a:r>
              <a:rPr lang="sk-SK" sz="1200" b="0" noProof="0">
                <a:solidFill>
                  <a:schemeClr val="bg1"/>
                </a:solidFill>
              </a:rPr>
              <a:t>Bol vytvorená v Google a je </a:t>
            </a:r>
            <a:r>
              <a:rPr lang="sk-SK" sz="1200" b="0" noProof="0" err="1">
                <a:solidFill>
                  <a:schemeClr val="bg1"/>
                </a:solidFill>
              </a:rPr>
              <a:t>open-source</a:t>
            </a:r>
            <a:r>
              <a:rPr lang="sk-SK" sz="1200" b="0" noProof="0">
                <a:solidFill>
                  <a:schemeClr val="bg1"/>
                </a:solidFill>
              </a:rPr>
              <a:t>.</a:t>
            </a:r>
          </a:p>
          <a:p>
            <a:r>
              <a:rPr lang="sk-SK" sz="1200" b="0" noProof="0">
                <a:solidFill>
                  <a:schemeClr val="bg1"/>
                </a:solidFill>
              </a:rPr>
              <a:t> </a:t>
            </a:r>
          </a:p>
          <a:p>
            <a:r>
              <a:rPr lang="sk-SK" sz="1200" b="0" noProof="0">
                <a:solidFill>
                  <a:schemeClr val="bg1"/>
                </a:solidFill>
              </a:rPr>
              <a:t>VMware sa prispôsobuje tejto realite začlenením Kubernetes do vSphere.</a:t>
            </a:r>
          </a:p>
          <a:p>
            <a:r>
              <a:rPr lang="sk-SK" sz="1200" b="0" noProof="0">
                <a:solidFill>
                  <a:schemeClr val="bg1"/>
                </a:solidFill>
              </a:rPr>
              <a:t>Akvizíciou spoločnosti </a:t>
            </a:r>
            <a:r>
              <a:rPr lang="sk-SK" sz="1200" b="0" noProof="0" err="1">
                <a:solidFill>
                  <a:schemeClr val="bg1"/>
                </a:solidFill>
              </a:rPr>
              <a:t>Heptio</a:t>
            </a:r>
            <a:r>
              <a:rPr lang="sk-SK" sz="1200" b="0" noProof="0">
                <a:solidFill>
                  <a:schemeClr val="bg1"/>
                </a:solidFill>
              </a:rPr>
              <a:t> sme nielen získali distribúciu Kubernetes (distribúcia: špecifická implementácia </a:t>
            </a:r>
            <a:r>
              <a:rPr lang="sk-SK" sz="1200" b="0" noProof="0" err="1">
                <a:solidFill>
                  <a:schemeClr val="bg1"/>
                </a:solidFill>
              </a:rPr>
              <a:t>open-source</a:t>
            </a:r>
            <a:r>
              <a:rPr lang="sk-SK" sz="1200" b="0" noProof="0">
                <a:solidFill>
                  <a:schemeClr val="bg1"/>
                </a:solidFill>
              </a:rPr>
              <a:t> Kubernetes od spoločnosti </a:t>
            </a:r>
            <a:r>
              <a:rPr lang="sk-SK" sz="1200" b="0" noProof="0" err="1">
                <a:solidFill>
                  <a:schemeClr val="bg1"/>
                </a:solidFill>
              </a:rPr>
              <a:t>Heptio</a:t>
            </a:r>
            <a:r>
              <a:rPr lang="sk-SK" sz="1200" b="0" noProof="0">
                <a:solidFill>
                  <a:schemeClr val="bg1"/>
                </a:solidFill>
              </a:rPr>
              <a:t>), </a:t>
            </a:r>
          </a:p>
          <a:p>
            <a:r>
              <a:rPr lang="sk-SK" sz="1200" b="0" noProof="0">
                <a:solidFill>
                  <a:schemeClr val="bg1"/>
                </a:solidFill>
              </a:rPr>
              <a:t>ale aj dvoch z </a:t>
            </a:r>
            <a:r>
              <a:rPr lang="sk-SK" sz="1200" b="0" noProof="0" err="1">
                <a:solidFill>
                  <a:schemeClr val="bg1"/>
                </a:solidFill>
              </a:rPr>
              <a:t>povodnych</a:t>
            </a:r>
            <a:r>
              <a:rPr lang="sk-SK" sz="1200" b="0" noProof="0">
                <a:solidFill>
                  <a:schemeClr val="bg1"/>
                </a:solidFill>
              </a:rPr>
              <a:t> troch architektov Kubernetes.</a:t>
            </a:r>
          </a:p>
        </p:txBody>
      </p:sp>
      <p:sp>
        <p:nvSpPr>
          <p:cNvPr id="4" name="Slide Number Placeholder 3"/>
          <p:cNvSpPr>
            <a:spLocks noGrp="1"/>
          </p:cNvSpPr>
          <p:nvPr>
            <p:ph type="sldNum" sz="quarter" idx="5"/>
          </p:nvPr>
        </p:nvSpPr>
        <p:spPr/>
        <p:txBody>
          <a:bodyPr/>
          <a:lstStyle/>
          <a:p>
            <a:fld id="{255D563D-9BE3-4D41-B026-F79C7E159B2D}" type="slidenum">
              <a:rPr lang="en-US" smtClean="0"/>
              <a:t>8</a:t>
            </a:fld>
            <a:endParaRPr lang="en-US"/>
          </a:p>
        </p:txBody>
      </p:sp>
    </p:spTree>
    <p:extLst>
      <p:ext uri="{BB962C8B-B14F-4D97-AF65-F5344CB8AC3E}">
        <p14:creationId xmlns:p14="http://schemas.microsoft.com/office/powerpoint/2010/main" val="192599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a:solidFill>
                  <a:schemeClr val="tx1"/>
                </a:solidFill>
                <a:effectLst/>
                <a:latin typeface="Metropolis" panose="00000500000000000000" pitchFamily="50" charset="0"/>
                <a:ea typeface="+mn-ea"/>
                <a:cs typeface="+mn-cs"/>
              </a:rPr>
              <a:t>Service Mesh</a:t>
            </a:r>
          </a:p>
          <a:p>
            <a:pPr lvl="1" rtl="0" fontAlgn="ctr"/>
            <a:r>
              <a:rPr lang="en-US" sz="1200" kern="1200">
                <a:solidFill>
                  <a:schemeClr val="tx1"/>
                </a:solidFill>
                <a:effectLst/>
                <a:latin typeface="Metropolis" panose="00000500000000000000" pitchFamily="50" charset="0"/>
                <a:ea typeface="+mn-ea"/>
                <a:cs typeface="+mn-cs"/>
              </a:rPr>
              <a:t>Connect, Protect</a:t>
            </a:r>
          </a:p>
          <a:p>
            <a:pPr lvl="1" rtl="0" fontAlgn="ctr"/>
            <a:r>
              <a:rPr lang="en-US" sz="1200" kern="1200">
                <a:solidFill>
                  <a:schemeClr val="tx1"/>
                </a:solidFill>
                <a:effectLst/>
                <a:latin typeface="Metropolis" panose="00000500000000000000" pitchFamily="50" charset="0"/>
                <a:ea typeface="+mn-ea"/>
                <a:cs typeface="+mn-cs"/>
              </a:rPr>
              <a:t>End-to-end encryption, service discovery</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F4FBC3A-A12C-40F9-BB8D-BC30C790139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457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Current state / Pain points: </a:t>
            </a:r>
          </a:p>
          <a:p>
            <a:r>
              <a:rPr lang="en-US"/>
              <a:t>- all companies are software companies. To compete and grow, a business must be great at delivering new apps faster – to do that they are looking to cloud native patterns and technologies</a:t>
            </a:r>
          </a:p>
          <a:p>
            <a:pPr marL="342900" indent="-342900">
              <a:buClr>
                <a:srgbClr val="AAA9AC"/>
              </a:buClr>
              <a:buFont typeface="Calibri" panose="020B0604020202020204" pitchFamily="34" charset="0"/>
              <a:buChar char="-"/>
            </a:pPr>
            <a:r>
              <a:rPr lang="en-US"/>
              <a:t>Cloud and containers, open source were quick/easy to get started but have grown out of hand...too many disparate services, different tools, apps/teams, different levels of knowledge using them, adding complexity at scale--- </a:t>
            </a:r>
            <a:r>
              <a:rPr lang="en-US">
                <a:solidFill>
                  <a:schemeClr val="accent6"/>
                </a:solidFill>
              </a:rPr>
              <a:t>result = </a:t>
            </a:r>
            <a:r>
              <a:rPr lang="en-US" b="1">
                <a:solidFill>
                  <a:schemeClr val="accent6"/>
                </a:solidFill>
              </a:rPr>
              <a:t>creates friction (toil, tickets, manual process), no economies of scale in process/standards/purchasing power and increases risk </a:t>
            </a:r>
          </a:p>
          <a:p>
            <a:r>
              <a:rPr lang="en-US"/>
              <a:t>- multi-cloud adoption and k8s at scale leads to complexity and increases cognitive overhead for </a:t>
            </a:r>
            <a:r>
              <a:rPr lang="en-US" err="1"/>
              <a:t>devs</a:t>
            </a:r>
            <a:r>
              <a:rPr lang="en-US"/>
              <a:t> (and ops teams that are trying to keep up with the speed of business)</a:t>
            </a:r>
          </a:p>
          <a:p>
            <a:r>
              <a:rPr lang="en-US" i="1"/>
              <a:t>- How do you solve for the complexity, tool sprawl, cloud chaos that comes with distributed, multi-cloud and the cloud native ecosystem?</a:t>
            </a:r>
          </a:p>
          <a:p>
            <a:r>
              <a:rPr lang="en-US" i="1"/>
              <a:t>- How can you streamline your operations to maximize what cloud has to offer?</a:t>
            </a:r>
          </a:p>
          <a:p>
            <a:r>
              <a:rPr lang="en-US" i="1"/>
              <a:t>- What do you need to provide your app dev teams to enable faster, more secure app delivery? </a:t>
            </a:r>
          </a:p>
          <a:p>
            <a:endParaRPr lang="en-US"/>
          </a:p>
          <a:p>
            <a:r>
              <a:rPr lang="en-US"/>
              <a:t>For a platform team audience: you’re responsible for all of these things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88729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6.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7" name="page number">
            <a:extLst>
              <a:ext uri="{FF2B5EF4-FFF2-40B4-BE49-F238E27FC236}">
                <a16:creationId xmlns:a16="http://schemas.microsoft.com/office/drawing/2014/main" id="{175B5FDB-839C-A941-B264-01387F31F005}"/>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TextBox 2">
            <a:extLst>
              <a:ext uri="{FF2B5EF4-FFF2-40B4-BE49-F238E27FC236}">
                <a16:creationId xmlns:a16="http://schemas.microsoft.com/office/drawing/2014/main" id="{0BF1B29B-D61E-8D88-D20D-62BD25A5713E}"/>
              </a:ext>
            </a:extLst>
          </p:cNvPr>
          <p:cNvSpPr txBox="1"/>
          <p:nvPr/>
        </p:nvSpPr>
        <p:spPr>
          <a:xfrm>
            <a:off x="608172" y="1600200"/>
            <a:ext cx="10518338" cy="3748719"/>
          </a:xfrm>
          <a:prstGeom prst="rect">
            <a:avLst/>
          </a:prstGeom>
          <a:noFill/>
        </p:spPr>
        <p:txBody>
          <a:bodyPr wrap="square" lIns="0" tIns="0" rIns="0" bIns="0" rtlCol="0">
            <a:spAutoFit/>
          </a:bodyPr>
          <a:lstStyle/>
          <a:p>
            <a:pPr marL="0" lvl="0" indent="0">
              <a:buFont typeface="Arial" panose="020B0604020202020204" pitchFamily="34" charset="0"/>
              <a:buNone/>
            </a:pPr>
            <a:r>
              <a:rPr lang="en-US" sz="2000" dirty="0">
                <a:solidFill>
                  <a:schemeClr val="tx2"/>
                </a:solidFill>
              </a:rPr>
              <a:t>This presentation may contain product features or functionality that are currently </a:t>
            </a:r>
            <a:br>
              <a:rPr lang="en-US" sz="2000" dirty="0">
                <a:solidFill>
                  <a:schemeClr val="tx2"/>
                </a:solidFill>
              </a:rPr>
            </a:br>
            <a:r>
              <a:rPr lang="en-US" sz="2000" dirty="0">
                <a:solidFill>
                  <a:schemeClr val="tx2"/>
                </a:solidFill>
              </a:rPr>
              <a:t>under development.</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This overview of new technology represents no commitment from VMware to deliver these features in any generally available product.</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Features are subject to change, and must not be included in contracts, purchase orders, or sales agreements of any kind.</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Technical feasibility and market demand will affect final delivery.</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Pricing and packaging for any new features/functionality/technology discussed </a:t>
            </a:r>
            <a:br>
              <a:rPr lang="en-US" sz="2000" dirty="0">
                <a:solidFill>
                  <a:schemeClr val="tx2"/>
                </a:solidFill>
              </a:rPr>
            </a:br>
            <a:r>
              <a:rPr lang="en-US" sz="2000" dirty="0">
                <a:solidFill>
                  <a:schemeClr val="tx2"/>
                </a:solidFill>
              </a:rPr>
              <a:t>or presented, have not been determined.</a:t>
            </a:r>
          </a:p>
          <a:p>
            <a:pPr marL="0" indent="0" algn="l">
              <a:lnSpc>
                <a:spcPct val="130000"/>
              </a:lnSpc>
              <a:buFont typeface="Arial" panose="020B0604020202020204" pitchFamily="34" charset="0"/>
              <a:buNone/>
            </a:pPr>
            <a:endParaRPr lang="en-US" sz="2000" dirty="0">
              <a:solidFill>
                <a:schemeClr val="tx2"/>
              </a:solidFill>
            </a:endParaRPr>
          </a:p>
        </p:txBody>
      </p:sp>
      <p:sp>
        <p:nvSpPr>
          <p:cNvPr id="6" name="TextBox 5">
            <a:extLst>
              <a:ext uri="{FF2B5EF4-FFF2-40B4-BE49-F238E27FC236}">
                <a16:creationId xmlns:a16="http://schemas.microsoft.com/office/drawing/2014/main" id="{2539BF4E-04B8-B70F-C446-3D26BF7BE246}"/>
              </a:ext>
            </a:extLst>
          </p:cNvPr>
          <p:cNvSpPr txBox="1">
            <a:spLocks/>
          </p:cNvSpPr>
          <p:nvPr/>
        </p:nvSpPr>
        <p:spPr>
          <a:xfrm>
            <a:off x="579960" y="412751"/>
            <a:ext cx="3861983" cy="381000"/>
          </a:xfrm>
          <a:prstGeom prst="rect">
            <a:avLst/>
          </a:prstGeom>
        </p:spPr>
        <p:txBody>
          <a:bodyPr vert="horz" wrap="none" lIns="0" tIns="0" rIns="0" bIns="0" rtlCol="0" anchor="b">
            <a:noAutofit/>
          </a:bodyPr>
          <a:lstStyle>
            <a:lvl1pPr>
              <a:lnSpc>
                <a:spcPct val="90000"/>
              </a:lnSpc>
              <a:spcBef>
                <a:spcPct val="0"/>
              </a:spcBef>
              <a:buNone/>
              <a:defRPr sz="2800" b="0">
                <a:solidFill>
                  <a:schemeClr val="accent2"/>
                </a:solidFill>
                <a:latin typeface="+mj-lt"/>
                <a:ea typeface="+mj-ea"/>
                <a:cs typeface="+mj-cs"/>
              </a:defRPr>
            </a:lvl1pPr>
          </a:lstStyle>
          <a:p>
            <a:pPr lvl="0"/>
            <a:r>
              <a:rPr lang="en-US" sz="2800" dirty="0"/>
              <a:t>Required Disclaimer</a:t>
            </a:r>
          </a:p>
        </p:txBody>
      </p:sp>
      <p:sp>
        <p:nvSpPr>
          <p:cNvPr id="2" name="page number">
            <a:extLst>
              <a:ext uri="{FF2B5EF4-FFF2-40B4-BE49-F238E27FC236}">
                <a16:creationId xmlns:a16="http://schemas.microsoft.com/office/drawing/2014/main" id="{57C5587A-052B-027B-B1C0-5F75CE34BDE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4" name="TextBox 3">
            <a:extLst>
              <a:ext uri="{FF2B5EF4-FFF2-40B4-BE49-F238E27FC236}">
                <a16:creationId xmlns:a16="http://schemas.microsoft.com/office/drawing/2014/main" id="{3117456F-7A98-E54A-2270-F2F43D9B5703}"/>
              </a:ext>
            </a:extLst>
          </p:cNvPr>
          <p:cNvSpPr txBox="1"/>
          <p:nvPr userDrawn="1"/>
        </p:nvSpPr>
        <p:spPr>
          <a:xfrm>
            <a:off x="608172" y="1600200"/>
            <a:ext cx="10518338" cy="3748719"/>
          </a:xfrm>
          <a:prstGeom prst="rect">
            <a:avLst/>
          </a:prstGeom>
          <a:noFill/>
        </p:spPr>
        <p:txBody>
          <a:bodyPr wrap="square" lIns="0" tIns="0" rIns="0" bIns="0" rtlCol="0">
            <a:spAutoFit/>
          </a:bodyPr>
          <a:lstStyle/>
          <a:p>
            <a:pPr marL="0" lvl="0" indent="0">
              <a:buFont typeface="Arial" panose="020B0604020202020204" pitchFamily="34" charset="0"/>
              <a:buNone/>
            </a:pPr>
            <a:r>
              <a:rPr lang="en-US" sz="2000" dirty="0">
                <a:solidFill>
                  <a:schemeClr val="tx2"/>
                </a:solidFill>
              </a:rPr>
              <a:t>This presentation may contain product features or functionality that are currently </a:t>
            </a:r>
            <a:br>
              <a:rPr lang="en-US" sz="2000" dirty="0">
                <a:solidFill>
                  <a:schemeClr val="tx2"/>
                </a:solidFill>
              </a:rPr>
            </a:br>
            <a:r>
              <a:rPr lang="en-US" sz="2000" dirty="0">
                <a:solidFill>
                  <a:schemeClr val="tx2"/>
                </a:solidFill>
              </a:rPr>
              <a:t>under development.</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This overview of new technology represents no commitment from VMware to deliver these features in any generally available product.</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Features are subject to change, and must not be included in contracts, purchase orders, or sales agreements of any kind.</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Technical feasibility and market demand will affect final delivery.</a:t>
            </a:r>
          </a:p>
          <a:p>
            <a:pPr marL="0" marR="0" lvl="0" indent="0" algn="l" defTabSz="914400" rtl="0" eaLnBrk="1" fontAlgn="auto" latinLnBrk="0" hangingPunct="1">
              <a:lnSpc>
                <a:spcPct val="100000"/>
              </a:lnSpc>
              <a:spcBef>
                <a:spcPts val="1200"/>
              </a:spcBef>
              <a:spcAft>
                <a:spcPts val="0"/>
              </a:spcAft>
              <a:buClr>
                <a:schemeClr val="tx1">
                  <a:lumMod val="60000"/>
                  <a:lumOff val="40000"/>
                </a:schemeClr>
              </a:buClr>
              <a:buSzPct val="90000"/>
              <a:buFont typeface="Arial" panose="020B0604020202020204" pitchFamily="34" charset="0"/>
              <a:buNone/>
              <a:tabLst/>
              <a:defRPr/>
            </a:pPr>
            <a:r>
              <a:rPr lang="en-US" sz="2000" dirty="0">
                <a:solidFill>
                  <a:schemeClr val="tx2"/>
                </a:solidFill>
              </a:rPr>
              <a:t>Pricing and packaging for any new features/functionality/technology discussed </a:t>
            </a:r>
            <a:br>
              <a:rPr lang="en-US" sz="2000" dirty="0">
                <a:solidFill>
                  <a:schemeClr val="tx2"/>
                </a:solidFill>
              </a:rPr>
            </a:br>
            <a:r>
              <a:rPr lang="en-US" sz="2000" dirty="0">
                <a:solidFill>
                  <a:schemeClr val="tx2"/>
                </a:solidFill>
              </a:rPr>
              <a:t>or presented, have not been determined.</a:t>
            </a:r>
          </a:p>
          <a:p>
            <a:pPr marL="0" indent="0" algn="l">
              <a:lnSpc>
                <a:spcPct val="130000"/>
              </a:lnSpc>
              <a:buFont typeface="Arial" panose="020B0604020202020204" pitchFamily="34" charset="0"/>
              <a:buNone/>
            </a:pPr>
            <a:endParaRPr lang="en-US" sz="2000" dirty="0">
              <a:solidFill>
                <a:schemeClr val="tx2"/>
              </a:solidFill>
            </a:endParaRPr>
          </a:p>
        </p:txBody>
      </p:sp>
      <p:sp>
        <p:nvSpPr>
          <p:cNvPr id="5" name="TextBox 4">
            <a:extLst>
              <a:ext uri="{FF2B5EF4-FFF2-40B4-BE49-F238E27FC236}">
                <a16:creationId xmlns:a16="http://schemas.microsoft.com/office/drawing/2014/main" id="{5BDD8426-B354-535E-F62A-3590CF283600}"/>
              </a:ext>
            </a:extLst>
          </p:cNvPr>
          <p:cNvSpPr txBox="1">
            <a:spLocks/>
          </p:cNvSpPr>
          <p:nvPr userDrawn="1"/>
        </p:nvSpPr>
        <p:spPr>
          <a:xfrm>
            <a:off x="579960" y="412751"/>
            <a:ext cx="3861983" cy="381000"/>
          </a:xfrm>
          <a:prstGeom prst="rect">
            <a:avLst/>
          </a:prstGeom>
        </p:spPr>
        <p:txBody>
          <a:bodyPr vert="horz" wrap="none" lIns="0" tIns="0" rIns="0" bIns="0" rtlCol="0" anchor="b">
            <a:noAutofit/>
          </a:bodyPr>
          <a:lstStyle>
            <a:lvl1pPr>
              <a:lnSpc>
                <a:spcPct val="90000"/>
              </a:lnSpc>
              <a:spcBef>
                <a:spcPct val="0"/>
              </a:spcBef>
              <a:buNone/>
              <a:defRPr sz="2800" b="0">
                <a:solidFill>
                  <a:schemeClr val="accent2"/>
                </a:solidFill>
                <a:latin typeface="+mj-lt"/>
                <a:ea typeface="+mj-ea"/>
                <a:cs typeface="+mj-cs"/>
              </a:defRPr>
            </a:lvl1pPr>
          </a:lstStyle>
          <a:p>
            <a:pPr lvl="0"/>
            <a:r>
              <a:rPr lang="en-US" sz="2800" dirty="0"/>
              <a:t>Required Disclaimer</a:t>
            </a:r>
          </a:p>
        </p:txBody>
      </p:sp>
    </p:spTree>
    <p:extLst>
      <p:ext uri="{BB962C8B-B14F-4D97-AF65-F5344CB8AC3E}">
        <p14:creationId xmlns:p14="http://schemas.microsoft.com/office/powerpoint/2010/main" val="141708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 Lea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dirty="0"/>
              <a:t>Section Title Option 1</a:t>
            </a:r>
            <a:br>
              <a:rPr lang="en-US" dirty="0"/>
            </a:br>
            <a:r>
              <a:rPr lang="en-US" dirty="0"/>
              <a:t>Leaf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3" name="parallelogram graphics">
            <a:extLst>
              <a:ext uri="{FF2B5EF4-FFF2-40B4-BE49-F238E27FC236}">
                <a16:creationId xmlns:a16="http://schemas.microsoft.com/office/drawing/2014/main" id="{4179C3A7-5E74-9045-81C2-636194DEEB7B}"/>
              </a:ext>
              <a:ext uri="{C183D7F6-B498-43B3-948B-1728B52AA6E4}">
                <adec:decorative xmlns:adec="http://schemas.microsoft.com/office/drawing/2017/decorative" val="1"/>
              </a:ext>
            </a:extLst>
          </p:cNvPr>
          <p:cNvGrpSpPr/>
          <p:nvPr/>
        </p:nvGrpSpPr>
        <p:grpSpPr>
          <a:xfrm>
            <a:off x="5181954" y="3294916"/>
            <a:ext cx="9159469"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12" name="Graphic 11">
            <a:extLst>
              <a:ext uri="{FF2B5EF4-FFF2-40B4-BE49-F238E27FC236}">
                <a16:creationId xmlns:a16="http://schemas.microsoft.com/office/drawing/2014/main" id="{400A8319-C8D0-2045-925F-144C98981F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3" name="Copyright" descr="Confidential copyright VMware, Inc. 2021">
            <a:extLst>
              <a:ext uri="{FF2B5EF4-FFF2-40B4-BE49-F238E27FC236}">
                <a16:creationId xmlns:a16="http://schemas.microsoft.com/office/drawing/2014/main" id="{72650901-D7DC-FD4A-9F11-4A96B4E7128D}"/>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4" name="page number">
            <a:extLst>
              <a:ext uri="{FF2B5EF4-FFF2-40B4-BE49-F238E27FC236}">
                <a16:creationId xmlns:a16="http://schemas.microsoft.com/office/drawing/2014/main" id="{20A83C12-6BEB-4E4C-9FB0-AA1FB4C661B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4" name="parallelogram graphics">
            <a:extLst>
              <a:ext uri="{FF2B5EF4-FFF2-40B4-BE49-F238E27FC236}">
                <a16:creationId xmlns:a16="http://schemas.microsoft.com/office/drawing/2014/main" id="{6EAE1718-61E5-1CB6-16AD-EA49363F7741}"/>
              </a:ext>
              <a:ext uri="{C183D7F6-B498-43B3-948B-1728B52AA6E4}">
                <adec:decorative xmlns:adec="http://schemas.microsoft.com/office/drawing/2017/decorative" val="1"/>
              </a:ext>
            </a:extLst>
          </p:cNvPr>
          <p:cNvGrpSpPr/>
          <p:nvPr userDrawn="1"/>
        </p:nvGrpSpPr>
        <p:grpSpPr>
          <a:xfrm>
            <a:off x="5181954" y="3294916"/>
            <a:ext cx="9159469" cy="2284913"/>
            <a:chOff x="5180604" y="3294915"/>
            <a:chExt cx="9157084" cy="2284913"/>
          </a:xfrm>
        </p:grpSpPr>
        <p:sp>
          <p:nvSpPr>
            <p:cNvPr id="5" name="Freeform 25">
              <a:extLst>
                <a:ext uri="{FF2B5EF4-FFF2-40B4-BE49-F238E27FC236}">
                  <a16:creationId xmlns:a16="http://schemas.microsoft.com/office/drawing/2014/main" id="{A78B1DB8-0932-5B42-BB16-39A98F597780}"/>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6" name="Freeform: Shape 5">
              <a:extLst>
                <a:ext uri="{FF2B5EF4-FFF2-40B4-BE49-F238E27FC236}">
                  <a16:creationId xmlns:a16="http://schemas.microsoft.com/office/drawing/2014/main" id="{302DD291-917E-A4F0-2BE7-9FBFF2D97270}"/>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7" name="Graphic 6">
            <a:extLst>
              <a:ext uri="{FF2B5EF4-FFF2-40B4-BE49-F238E27FC236}">
                <a16:creationId xmlns:a16="http://schemas.microsoft.com/office/drawing/2014/main" id="{64F914A1-1C3F-4548-4E5A-ADAD116B04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8" name="Copyright" descr="Confidential copyright VMware, Inc. 2021">
            <a:extLst>
              <a:ext uri="{FF2B5EF4-FFF2-40B4-BE49-F238E27FC236}">
                <a16:creationId xmlns:a16="http://schemas.microsoft.com/office/drawing/2014/main" id="{F5E1C72A-76F4-8C76-3B5A-84760A6BF0D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9" name="page number">
            <a:extLst>
              <a:ext uri="{FF2B5EF4-FFF2-40B4-BE49-F238E27FC236}">
                <a16:creationId xmlns:a16="http://schemas.microsoft.com/office/drawing/2014/main" id="{924C2C13-9646-327A-9D6A-15FDF2CA4C2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51953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1" y="938794"/>
            <a:ext cx="6557679" cy="1229360"/>
          </a:xfrm>
        </p:spPr>
        <p:txBody>
          <a:bodyPr wrap="square" anchor="b"/>
          <a:lstStyle>
            <a:lvl1pPr algn="l">
              <a:defRPr sz="3600" b="0" cap="none" baseline="0">
                <a:solidFill>
                  <a:schemeClr val="accent2"/>
                </a:solidFill>
              </a:defRPr>
            </a:lvl1pPr>
          </a:lstStyle>
          <a:p>
            <a:r>
              <a:rPr lang="en-US" dirty="0"/>
              <a:t>Section Title Option 2 </a:t>
            </a:r>
            <a:br>
              <a:rPr lang="en-US" dirty="0"/>
            </a:br>
            <a:r>
              <a:rPr lang="en-US" dirty="0"/>
              <a:t>Plum and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3" name="parallelogram graphics">
            <a:extLst>
              <a:ext uri="{FF2B5EF4-FFF2-40B4-BE49-F238E27FC236}">
                <a16:creationId xmlns:a16="http://schemas.microsoft.com/office/drawing/2014/main" id="{19D37C71-0080-7E44-8BBF-B45818A350D7}"/>
              </a:ext>
              <a:ext uri="{C183D7F6-B498-43B3-948B-1728B52AA6E4}">
                <adec:decorative xmlns:adec="http://schemas.microsoft.com/office/drawing/2017/decorative" val="1"/>
              </a:ext>
            </a:extLst>
          </p:cNvPr>
          <p:cNvGrpSpPr/>
          <p:nvPr/>
        </p:nvGrpSpPr>
        <p:grpSpPr>
          <a:xfrm>
            <a:off x="5181954" y="3294916"/>
            <a:ext cx="9159469"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13" name="Graphic 12">
            <a:extLst>
              <a:ext uri="{FF2B5EF4-FFF2-40B4-BE49-F238E27FC236}">
                <a16:creationId xmlns:a16="http://schemas.microsoft.com/office/drawing/2014/main" id="{909A2A30-C1F1-4C49-94D5-E4E16E0E0B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6347E559-D276-EB42-99BE-792521944F2A}"/>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8424C6A4-7F55-9842-969F-317F913DCB90}"/>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4" name="parallelogram graphics">
            <a:extLst>
              <a:ext uri="{FF2B5EF4-FFF2-40B4-BE49-F238E27FC236}">
                <a16:creationId xmlns:a16="http://schemas.microsoft.com/office/drawing/2014/main" id="{365FE4B7-2D56-4F4A-F803-7B113FC7AC09}"/>
              </a:ext>
              <a:ext uri="{C183D7F6-B498-43B3-948B-1728B52AA6E4}">
                <adec:decorative xmlns:adec="http://schemas.microsoft.com/office/drawing/2017/decorative" val="1"/>
              </a:ext>
            </a:extLst>
          </p:cNvPr>
          <p:cNvGrpSpPr/>
          <p:nvPr userDrawn="1"/>
        </p:nvGrpSpPr>
        <p:grpSpPr>
          <a:xfrm>
            <a:off x="5181954" y="3294916"/>
            <a:ext cx="9159469" cy="2284913"/>
            <a:chOff x="5180604" y="3294915"/>
            <a:chExt cx="9157084" cy="2284913"/>
          </a:xfrm>
        </p:grpSpPr>
        <p:sp>
          <p:nvSpPr>
            <p:cNvPr id="5" name="Freeform 25">
              <a:extLst>
                <a:ext uri="{FF2B5EF4-FFF2-40B4-BE49-F238E27FC236}">
                  <a16:creationId xmlns:a16="http://schemas.microsoft.com/office/drawing/2014/main" id="{EADDAF00-D6F9-6906-C0B6-968E0D22A9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6" name="Freeform: Shape 5">
              <a:extLst>
                <a:ext uri="{FF2B5EF4-FFF2-40B4-BE49-F238E27FC236}">
                  <a16:creationId xmlns:a16="http://schemas.microsoft.com/office/drawing/2014/main" id="{6822EFE0-2615-61B9-2777-611D2A94174D}"/>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7" name="Graphic 6">
            <a:extLst>
              <a:ext uri="{FF2B5EF4-FFF2-40B4-BE49-F238E27FC236}">
                <a16:creationId xmlns:a16="http://schemas.microsoft.com/office/drawing/2014/main" id="{DBAC6DF8-9CB7-507C-2FB9-21A4C407C6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8" name="Copyright" descr="Confidential copyright VMware, Inc. 2021">
            <a:extLst>
              <a:ext uri="{FF2B5EF4-FFF2-40B4-BE49-F238E27FC236}">
                <a16:creationId xmlns:a16="http://schemas.microsoft.com/office/drawing/2014/main" id="{650C0EBD-2101-D5DB-6362-140B21D46ADA}"/>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9" name="page number">
            <a:extLst>
              <a:ext uri="{FF2B5EF4-FFF2-40B4-BE49-F238E27FC236}">
                <a16:creationId xmlns:a16="http://schemas.microsoft.com/office/drawing/2014/main" id="{3AB80439-CA52-3D8A-EC93-0A77AA71B1B2}"/>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8407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1" y="938794"/>
            <a:ext cx="6589585" cy="1229360"/>
          </a:xfrm>
        </p:spPr>
        <p:txBody>
          <a:bodyPr wrap="square" anchor="b"/>
          <a:lstStyle>
            <a:lvl1pPr algn="l">
              <a:defRPr sz="3600" b="0" cap="none" baseline="0">
                <a:solidFill>
                  <a:schemeClr val="accent2"/>
                </a:solidFill>
              </a:defRPr>
            </a:lvl1pPr>
          </a:lstStyle>
          <a:p>
            <a:r>
              <a:rPr lang="en-US" dirty="0"/>
              <a:t>Section Title Option 3</a:t>
            </a:r>
            <a:br>
              <a:rPr lang="en-US" dirty="0"/>
            </a:br>
            <a:r>
              <a:rPr lang="en-US" dirty="0"/>
              <a:t>Aqua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3" name="parallelogram graphics">
            <a:extLst>
              <a:ext uri="{FF2B5EF4-FFF2-40B4-BE49-F238E27FC236}">
                <a16:creationId xmlns:a16="http://schemas.microsoft.com/office/drawing/2014/main" id="{5DD0ED51-EB2B-FA4D-A5E8-5D06AA0356A8}"/>
              </a:ext>
              <a:ext uri="{C183D7F6-B498-43B3-948B-1728B52AA6E4}">
                <adec:decorative xmlns:adec="http://schemas.microsoft.com/office/drawing/2017/decorative" val="1"/>
              </a:ext>
            </a:extLst>
          </p:cNvPr>
          <p:cNvGrpSpPr/>
          <p:nvPr/>
        </p:nvGrpSpPr>
        <p:grpSpPr>
          <a:xfrm>
            <a:off x="5181954" y="3294916"/>
            <a:ext cx="9159469"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3"/>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13" name="Graphic 12">
            <a:extLst>
              <a:ext uri="{FF2B5EF4-FFF2-40B4-BE49-F238E27FC236}">
                <a16:creationId xmlns:a16="http://schemas.microsoft.com/office/drawing/2014/main" id="{84B73C7E-880A-5549-9F44-0D93871652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BD7334BA-8EAC-6949-8ABE-D6CC75077F87}"/>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274E202C-D42A-664B-A387-688ED8610969}"/>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4" name="parallelogram graphics">
            <a:extLst>
              <a:ext uri="{FF2B5EF4-FFF2-40B4-BE49-F238E27FC236}">
                <a16:creationId xmlns:a16="http://schemas.microsoft.com/office/drawing/2014/main" id="{9E5CFB17-D039-5DAC-16E8-FE880935569E}"/>
              </a:ext>
              <a:ext uri="{C183D7F6-B498-43B3-948B-1728B52AA6E4}">
                <adec:decorative xmlns:adec="http://schemas.microsoft.com/office/drawing/2017/decorative" val="1"/>
              </a:ext>
            </a:extLst>
          </p:cNvPr>
          <p:cNvGrpSpPr/>
          <p:nvPr userDrawn="1"/>
        </p:nvGrpSpPr>
        <p:grpSpPr>
          <a:xfrm>
            <a:off x="5181954" y="3294916"/>
            <a:ext cx="9159469" cy="2284913"/>
            <a:chOff x="5180604" y="3294915"/>
            <a:chExt cx="9157084" cy="2284913"/>
          </a:xfrm>
        </p:grpSpPr>
        <p:sp>
          <p:nvSpPr>
            <p:cNvPr id="5" name="Freeform 25">
              <a:extLst>
                <a:ext uri="{FF2B5EF4-FFF2-40B4-BE49-F238E27FC236}">
                  <a16:creationId xmlns:a16="http://schemas.microsoft.com/office/drawing/2014/main" id="{0D1DCBC1-46AA-72EC-9810-2827901161FF}"/>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6" name="Freeform: Shape 5">
              <a:extLst>
                <a:ext uri="{FF2B5EF4-FFF2-40B4-BE49-F238E27FC236}">
                  <a16:creationId xmlns:a16="http://schemas.microsoft.com/office/drawing/2014/main" id="{0CF4FCED-0F5E-506D-AE69-785EE28652F1}"/>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3"/>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7" name="Graphic 6">
            <a:extLst>
              <a:ext uri="{FF2B5EF4-FFF2-40B4-BE49-F238E27FC236}">
                <a16:creationId xmlns:a16="http://schemas.microsoft.com/office/drawing/2014/main" id="{113BB279-D7D5-717E-8E1A-3F91ECEB9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8" name="Copyright" descr="Confidential copyright VMware, Inc. 2021">
            <a:extLst>
              <a:ext uri="{FF2B5EF4-FFF2-40B4-BE49-F238E27FC236}">
                <a16:creationId xmlns:a16="http://schemas.microsoft.com/office/drawing/2014/main" id="{F1AF1AEC-91B4-5430-24BF-804DA661AB9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9" name="page number">
            <a:extLst>
              <a:ext uri="{FF2B5EF4-FFF2-40B4-BE49-F238E27FC236}">
                <a16:creationId xmlns:a16="http://schemas.microsoft.com/office/drawing/2014/main" id="{98A94CD9-27A7-C7DF-6EC4-3631CF4BA4B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2709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 Photo 1">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12" name="Photo parallelogram">
            <a:extLst>
              <a:ext uri="{FF2B5EF4-FFF2-40B4-BE49-F238E27FC236}">
                <a16:creationId xmlns:a16="http://schemas.microsoft.com/office/drawing/2014/main" id="{19D2D2B9-571C-7F46-9BFD-415022846095}"/>
              </a:ext>
            </a:extLst>
          </p:cNvPr>
          <p:cNvGrpSpPr/>
          <p:nvPr/>
        </p:nvGrpSpPr>
        <p:grpSpPr>
          <a:xfrm>
            <a:off x="0" y="-1138608"/>
            <a:ext cx="13076683" cy="9169882"/>
            <a:chOff x="-1" y="-1147317"/>
            <a:chExt cx="13073278" cy="9169882"/>
          </a:xfrm>
        </p:grpSpPr>
        <p:sp>
          <p:nvSpPr>
            <p:cNvPr id="14" name="Freeform: Shape 28">
              <a:extLst>
                <a:ext uri="{FF2B5EF4-FFF2-40B4-BE49-F238E27FC236}">
                  <a16:creationId xmlns:a16="http://schemas.microsoft.com/office/drawing/2014/main" id="{91108D15-0A67-9746-8E99-7704B9FE2E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9" name="Isosceles Triangle 1">
              <a:extLst>
                <a:ext uri="{FF2B5EF4-FFF2-40B4-BE49-F238E27FC236}">
                  <a16:creationId xmlns:a16="http://schemas.microsoft.com/office/drawing/2014/main" id="{1F2C015A-FDDB-A946-B0D0-598A639BDE49}"/>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0" name="Freeform: Shape 27">
              <a:extLst>
                <a:ext uri="{FF2B5EF4-FFF2-40B4-BE49-F238E27FC236}">
                  <a16:creationId xmlns:a16="http://schemas.microsoft.com/office/drawing/2014/main" id="{F56B6859-6738-7A44-8ADF-6A1BECE51F5F}"/>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1" name="Mask">
              <a:extLst>
                <a:ext uri="{FF2B5EF4-FFF2-40B4-BE49-F238E27FC236}">
                  <a16:creationId xmlns:a16="http://schemas.microsoft.com/office/drawing/2014/main" id="{D60AE490-FF3A-FB4E-BA33-35A902104A89}"/>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1" y="938794"/>
            <a:ext cx="5532397" cy="1229360"/>
          </a:xfrm>
        </p:spPr>
        <p:txBody>
          <a:bodyPr wrap="square" anchor="b"/>
          <a:lstStyle>
            <a:lvl1pPr algn="l">
              <a:defRPr sz="3600" b="0" cap="none" baseline="0">
                <a:solidFill>
                  <a:schemeClr val="accent2"/>
                </a:solidFill>
              </a:defRPr>
            </a:lvl1pPr>
          </a:lstStyle>
          <a:p>
            <a:r>
              <a:rPr lang="en-US" dirty="0"/>
              <a:t>Section Title Option 4 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713983"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Aerial view of the ocean levels = sustainability. Replace text with optional subhead or delete.</a:t>
            </a:r>
          </a:p>
        </p:txBody>
      </p:sp>
      <p:pic>
        <p:nvPicPr>
          <p:cNvPr id="13" name="Graphic 12">
            <a:extLst>
              <a:ext uri="{FF2B5EF4-FFF2-40B4-BE49-F238E27FC236}">
                <a16:creationId xmlns:a16="http://schemas.microsoft.com/office/drawing/2014/main" id="{F60A0638-0154-EA49-A014-5F2D5EAE0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5" name="Copyright" descr="Confidential copyright VMware, Inc. 2021">
            <a:extLst>
              <a:ext uri="{FF2B5EF4-FFF2-40B4-BE49-F238E27FC236}">
                <a16:creationId xmlns:a16="http://schemas.microsoft.com/office/drawing/2014/main" id="{71D568D5-BD8B-6948-9144-386E8CC67B96}"/>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6" name="page number">
            <a:extLst>
              <a:ext uri="{FF2B5EF4-FFF2-40B4-BE49-F238E27FC236}">
                <a16:creationId xmlns:a16="http://schemas.microsoft.com/office/drawing/2014/main" id="{58AAE0C0-8BB8-8847-BD6E-08DDC0B3BCC0}"/>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2" name="Photo parallelogram">
            <a:extLst>
              <a:ext uri="{FF2B5EF4-FFF2-40B4-BE49-F238E27FC236}">
                <a16:creationId xmlns:a16="http://schemas.microsoft.com/office/drawing/2014/main" id="{9585BC64-B0D9-2C28-88B9-0C56039E8AC2}"/>
              </a:ext>
            </a:extLst>
          </p:cNvPr>
          <p:cNvGrpSpPr/>
          <p:nvPr userDrawn="1"/>
        </p:nvGrpSpPr>
        <p:grpSpPr>
          <a:xfrm>
            <a:off x="0" y="-1138608"/>
            <a:ext cx="13076683" cy="9169882"/>
            <a:chOff x="-1" y="-1147317"/>
            <a:chExt cx="13073278" cy="9169882"/>
          </a:xfrm>
        </p:grpSpPr>
        <p:sp>
          <p:nvSpPr>
            <p:cNvPr id="3" name="Freeform: Shape 28">
              <a:extLst>
                <a:ext uri="{FF2B5EF4-FFF2-40B4-BE49-F238E27FC236}">
                  <a16:creationId xmlns:a16="http://schemas.microsoft.com/office/drawing/2014/main" id="{27A61E4A-A382-151C-D8B2-3604C0D4130A}"/>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4" name="Isosceles Triangle 1">
              <a:extLst>
                <a:ext uri="{FF2B5EF4-FFF2-40B4-BE49-F238E27FC236}">
                  <a16:creationId xmlns:a16="http://schemas.microsoft.com/office/drawing/2014/main" id="{D3E32876-5343-EB82-0CD5-8CDE638B6921}"/>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5" name="Freeform: Shape 27">
              <a:extLst>
                <a:ext uri="{FF2B5EF4-FFF2-40B4-BE49-F238E27FC236}">
                  <a16:creationId xmlns:a16="http://schemas.microsoft.com/office/drawing/2014/main" id="{B51C0CAF-B3C7-68CC-FCAA-484C62A16822}"/>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Mask">
              <a:extLst>
                <a:ext uri="{FF2B5EF4-FFF2-40B4-BE49-F238E27FC236}">
                  <a16:creationId xmlns:a16="http://schemas.microsoft.com/office/drawing/2014/main" id="{2B0AA63D-5E31-D822-AF82-3346FC2CAAD7}"/>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7" name="Graphic 6">
            <a:extLst>
              <a:ext uri="{FF2B5EF4-FFF2-40B4-BE49-F238E27FC236}">
                <a16:creationId xmlns:a16="http://schemas.microsoft.com/office/drawing/2014/main" id="{88D7141E-05D9-FE9F-4467-78CA2C6915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8" name="Copyright" descr="Confidential copyright VMware, Inc. 2021">
            <a:extLst>
              <a:ext uri="{FF2B5EF4-FFF2-40B4-BE49-F238E27FC236}">
                <a16:creationId xmlns:a16="http://schemas.microsoft.com/office/drawing/2014/main" id="{B522648A-2A11-AC2A-C41B-27A2C763A4F3}"/>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9" name="page number">
            <a:extLst>
              <a:ext uri="{FF2B5EF4-FFF2-40B4-BE49-F238E27FC236}">
                <a16:creationId xmlns:a16="http://schemas.microsoft.com/office/drawing/2014/main" id="{FA2A141F-3AD8-3948-99C8-F407CB053F2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81658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 Photo 2">
    <p:bg>
      <p:bgPr>
        <a:solidFill>
          <a:schemeClr val="bg1"/>
        </a:solidFill>
        <a:effectLst/>
      </p:bgPr>
    </p:bg>
    <p:spTree>
      <p:nvGrpSpPr>
        <p:cNvPr id="1" name=""/>
        <p:cNvGrpSpPr/>
        <p:nvPr/>
      </p:nvGrpSpPr>
      <p:grpSpPr>
        <a:xfrm>
          <a:off x="0" y="0"/>
          <a:ext cx="0" cy="0"/>
          <a:chOff x="0" y="0"/>
          <a:chExt cx="0" cy="0"/>
        </a:xfrm>
      </p:grpSpPr>
      <p:pic>
        <p:nvPicPr>
          <p:cNvPr id="29" name="Photo" descr="Image within a parallelogram that shows two workers having a meeting at a long table. Multiple devices shown, one employee seated in a chair, one seated in a wheelchair.">
            <a:extLst>
              <a:ext uri="{FF2B5EF4-FFF2-40B4-BE49-F238E27FC236}">
                <a16:creationId xmlns:a16="http://schemas.microsoft.com/office/drawing/2014/main" id="{ACCB46EF-32C3-7E4D-BC86-0D69BB8082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784"/>
          <a:stretch/>
        </p:blipFill>
        <p:spPr>
          <a:xfrm rot="21176702">
            <a:off x="1014661" y="-485453"/>
            <a:ext cx="11877369" cy="7805494"/>
          </a:xfrm>
          <a:prstGeom prst="rect">
            <a:avLst/>
          </a:prstGeom>
        </p:spPr>
      </p:pic>
      <p:grpSp>
        <p:nvGrpSpPr>
          <p:cNvPr id="3" name="Photo parallelogram">
            <a:extLst>
              <a:ext uri="{FF2B5EF4-FFF2-40B4-BE49-F238E27FC236}">
                <a16:creationId xmlns:a16="http://schemas.microsoft.com/office/drawing/2014/main" id="{17F605AF-C77A-7B45-8B40-B1A17C1B1E24}"/>
              </a:ext>
            </a:extLst>
          </p:cNvPr>
          <p:cNvGrpSpPr/>
          <p:nvPr/>
        </p:nvGrpSpPr>
        <p:grpSpPr>
          <a:xfrm>
            <a:off x="-180800" y="-1222745"/>
            <a:ext cx="13566911" cy="9250325"/>
            <a:chOff x="-180753" y="-1222745"/>
            <a:chExt cx="13563378" cy="9250325"/>
          </a:xfrm>
        </p:grpSpPr>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0" name="masks">
              <a:extLst>
                <a:ext uri="{FF2B5EF4-FFF2-40B4-BE49-F238E27FC236}">
                  <a16:creationId xmlns:a16="http://schemas.microsoft.com/office/drawing/2014/main" id="{FE7BF62D-FF95-964C-BD10-55F667F30D49}"/>
                </a:ext>
              </a:extLst>
            </p:cNvPr>
            <p:cNvSpPr/>
            <p:nvPr userDrawn="1"/>
          </p:nvSpPr>
          <p:spPr>
            <a:xfrm>
              <a:off x="-180753" y="-1222745"/>
              <a:ext cx="13563378" cy="9250325"/>
            </a:xfrm>
            <a:custGeom>
              <a:avLst/>
              <a:gdLst>
                <a:gd name="connsiteX0" fmla="*/ 12369577 w 13563378"/>
                <a:gd name="connsiteY0" fmla="*/ 0 h 9250325"/>
                <a:gd name="connsiteX1" fmla="*/ 13563378 w 13563378"/>
                <a:gd name="connsiteY1" fmla="*/ 0 h 9250325"/>
                <a:gd name="connsiteX2" fmla="*/ 13563378 w 13563378"/>
                <a:gd name="connsiteY2" fmla="*/ 8223619 h 9250325"/>
                <a:gd name="connsiteX3" fmla="*/ 13460818 w 13563378"/>
                <a:gd name="connsiteY3" fmla="*/ 8223619 h 9250325"/>
                <a:gd name="connsiteX4" fmla="*/ 13460818 w 13563378"/>
                <a:gd name="connsiteY4" fmla="*/ 9250325 h 9250325"/>
                <a:gd name="connsiteX5" fmla="*/ 10632 w 13563378"/>
                <a:gd name="connsiteY5" fmla="*/ 9250325 h 9250325"/>
                <a:gd name="connsiteX6" fmla="*/ 10632 w 13563378"/>
                <a:gd name="connsiteY6" fmla="*/ 8080744 h 9250325"/>
                <a:gd name="connsiteX7" fmla="*/ 12369577 w 13563378"/>
                <a:gd name="connsiteY7" fmla="*/ 8080744 h 9250325"/>
                <a:gd name="connsiteX8" fmla="*/ 12369577 w 13563378"/>
                <a:gd name="connsiteY8" fmla="*/ 1222745 h 9250325"/>
                <a:gd name="connsiteX9" fmla="*/ 0 w 13563378"/>
                <a:gd name="connsiteY9" fmla="*/ 1222745 h 9250325"/>
                <a:gd name="connsiteX10" fmla="*/ 0 w 13563378"/>
                <a:gd name="connsiteY10" fmla="*/ 66805 h 9250325"/>
                <a:gd name="connsiteX11" fmla="*/ 12369577 w 13563378"/>
                <a:gd name="connsiteY11" fmla="*/ 66805 h 925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63378" h="9250325">
                  <a:moveTo>
                    <a:pt x="12369577" y="0"/>
                  </a:moveTo>
                  <a:lnTo>
                    <a:pt x="13563378" y="0"/>
                  </a:lnTo>
                  <a:lnTo>
                    <a:pt x="13563378" y="8223619"/>
                  </a:lnTo>
                  <a:lnTo>
                    <a:pt x="13460818" y="8223619"/>
                  </a:lnTo>
                  <a:lnTo>
                    <a:pt x="13460818" y="9250325"/>
                  </a:lnTo>
                  <a:lnTo>
                    <a:pt x="10632" y="9250325"/>
                  </a:lnTo>
                  <a:lnTo>
                    <a:pt x="10632" y="8080744"/>
                  </a:lnTo>
                  <a:lnTo>
                    <a:pt x="12369577" y="8080744"/>
                  </a:lnTo>
                  <a:lnTo>
                    <a:pt x="12369577" y="1222745"/>
                  </a:lnTo>
                  <a:lnTo>
                    <a:pt x="0" y="1222745"/>
                  </a:lnTo>
                  <a:lnTo>
                    <a:pt x="0" y="66805"/>
                  </a:lnTo>
                  <a:lnTo>
                    <a:pt x="12369577" y="66805"/>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      </a:t>
              </a: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5628674" cy="1229360"/>
          </a:xfrm>
        </p:spPr>
        <p:txBody>
          <a:bodyPr wrap="square" anchor="b"/>
          <a:lstStyle>
            <a:lvl1pPr algn="l">
              <a:defRPr sz="3600" b="0" cap="none" baseline="0">
                <a:solidFill>
                  <a:schemeClr val="accent2"/>
                </a:solidFill>
              </a:defRPr>
            </a:lvl1pPr>
          </a:lstStyle>
          <a:p>
            <a:r>
              <a:rPr lang="en-US" dirty="0"/>
              <a:t>Section Title Option 5 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5129319"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Aerial view of multiple employees working at a long table, dressed casually. </a:t>
            </a:r>
            <a:r>
              <a:rPr lang="en-US" dirty="0"/>
              <a:t>Replace text with optional subhead or delete.</a:t>
            </a:r>
          </a:p>
        </p:txBody>
      </p:sp>
      <p:pic>
        <p:nvPicPr>
          <p:cNvPr id="15" name="Graphic 14">
            <a:extLst>
              <a:ext uri="{FF2B5EF4-FFF2-40B4-BE49-F238E27FC236}">
                <a16:creationId xmlns:a16="http://schemas.microsoft.com/office/drawing/2014/main" id="{05DC5E77-30F1-3B47-A666-55D19D7CA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6FA06A60-BB27-CF44-AE6E-F9E2CE405001}"/>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9" name="page number">
            <a:extLst>
              <a:ext uri="{FF2B5EF4-FFF2-40B4-BE49-F238E27FC236}">
                <a16:creationId xmlns:a16="http://schemas.microsoft.com/office/drawing/2014/main" id="{122BD7DB-46F6-AF47-AA7E-A44530BA81FB}"/>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pic>
        <p:nvPicPr>
          <p:cNvPr id="4" name="Photo" descr="Image within a parallelogram that shows two workers having a meeting at a long table. Multiple devices shown, one employee seated in a chair, one seated in a wheelchair.">
            <a:extLst>
              <a:ext uri="{FF2B5EF4-FFF2-40B4-BE49-F238E27FC236}">
                <a16:creationId xmlns:a16="http://schemas.microsoft.com/office/drawing/2014/main" id="{741D95B8-20BD-6CD8-4E6A-95C9E8B8AE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784"/>
          <a:stretch/>
        </p:blipFill>
        <p:spPr>
          <a:xfrm rot="21176702">
            <a:off x="1014661" y="-485453"/>
            <a:ext cx="11877369" cy="7805494"/>
          </a:xfrm>
          <a:prstGeom prst="rect">
            <a:avLst/>
          </a:prstGeom>
        </p:spPr>
      </p:pic>
      <p:grpSp>
        <p:nvGrpSpPr>
          <p:cNvPr id="5" name="Photo parallelogram">
            <a:extLst>
              <a:ext uri="{FF2B5EF4-FFF2-40B4-BE49-F238E27FC236}">
                <a16:creationId xmlns:a16="http://schemas.microsoft.com/office/drawing/2014/main" id="{691AA2DA-DA26-5A22-AABB-6D0D06AB58A6}"/>
              </a:ext>
            </a:extLst>
          </p:cNvPr>
          <p:cNvGrpSpPr/>
          <p:nvPr userDrawn="1"/>
        </p:nvGrpSpPr>
        <p:grpSpPr>
          <a:xfrm>
            <a:off x="-180800" y="-1222745"/>
            <a:ext cx="13566911" cy="9250325"/>
            <a:chOff x="-180753" y="-1222745"/>
            <a:chExt cx="13563378" cy="9250325"/>
          </a:xfrm>
        </p:grpSpPr>
        <p:sp>
          <p:nvSpPr>
            <p:cNvPr id="6" name="Freeform: Shape 28">
              <a:extLst>
                <a:ext uri="{FF2B5EF4-FFF2-40B4-BE49-F238E27FC236}">
                  <a16:creationId xmlns:a16="http://schemas.microsoft.com/office/drawing/2014/main" id="{E594EC4F-D7F8-1B1E-357D-6E0513B5F1A3}"/>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Isosceles Triangle 6">
              <a:extLst>
                <a:ext uri="{FF2B5EF4-FFF2-40B4-BE49-F238E27FC236}">
                  <a16:creationId xmlns:a16="http://schemas.microsoft.com/office/drawing/2014/main" id="{A708DD54-17D6-741E-0CE1-847CA82A7C7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8" name="Freeform: Shape 7">
              <a:extLst>
                <a:ext uri="{FF2B5EF4-FFF2-40B4-BE49-F238E27FC236}">
                  <a16:creationId xmlns:a16="http://schemas.microsoft.com/office/drawing/2014/main" id="{6869ECF5-B312-D58D-C7CE-450352D07C84}"/>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9" name="masks">
              <a:extLst>
                <a:ext uri="{FF2B5EF4-FFF2-40B4-BE49-F238E27FC236}">
                  <a16:creationId xmlns:a16="http://schemas.microsoft.com/office/drawing/2014/main" id="{64E0B051-2410-477D-0984-781793BBDF69}"/>
                </a:ext>
              </a:extLst>
            </p:cNvPr>
            <p:cNvSpPr/>
            <p:nvPr userDrawn="1"/>
          </p:nvSpPr>
          <p:spPr>
            <a:xfrm>
              <a:off x="-180753" y="-1222745"/>
              <a:ext cx="13563378" cy="9250325"/>
            </a:xfrm>
            <a:custGeom>
              <a:avLst/>
              <a:gdLst>
                <a:gd name="connsiteX0" fmla="*/ 12369577 w 13563378"/>
                <a:gd name="connsiteY0" fmla="*/ 0 h 9250325"/>
                <a:gd name="connsiteX1" fmla="*/ 13563378 w 13563378"/>
                <a:gd name="connsiteY1" fmla="*/ 0 h 9250325"/>
                <a:gd name="connsiteX2" fmla="*/ 13563378 w 13563378"/>
                <a:gd name="connsiteY2" fmla="*/ 8223619 h 9250325"/>
                <a:gd name="connsiteX3" fmla="*/ 13460818 w 13563378"/>
                <a:gd name="connsiteY3" fmla="*/ 8223619 h 9250325"/>
                <a:gd name="connsiteX4" fmla="*/ 13460818 w 13563378"/>
                <a:gd name="connsiteY4" fmla="*/ 9250325 h 9250325"/>
                <a:gd name="connsiteX5" fmla="*/ 10632 w 13563378"/>
                <a:gd name="connsiteY5" fmla="*/ 9250325 h 9250325"/>
                <a:gd name="connsiteX6" fmla="*/ 10632 w 13563378"/>
                <a:gd name="connsiteY6" fmla="*/ 8080744 h 9250325"/>
                <a:gd name="connsiteX7" fmla="*/ 12369577 w 13563378"/>
                <a:gd name="connsiteY7" fmla="*/ 8080744 h 9250325"/>
                <a:gd name="connsiteX8" fmla="*/ 12369577 w 13563378"/>
                <a:gd name="connsiteY8" fmla="*/ 1222745 h 9250325"/>
                <a:gd name="connsiteX9" fmla="*/ 0 w 13563378"/>
                <a:gd name="connsiteY9" fmla="*/ 1222745 h 9250325"/>
                <a:gd name="connsiteX10" fmla="*/ 0 w 13563378"/>
                <a:gd name="connsiteY10" fmla="*/ 66805 h 9250325"/>
                <a:gd name="connsiteX11" fmla="*/ 12369577 w 13563378"/>
                <a:gd name="connsiteY11" fmla="*/ 66805 h 925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63378" h="9250325">
                  <a:moveTo>
                    <a:pt x="12369577" y="0"/>
                  </a:moveTo>
                  <a:lnTo>
                    <a:pt x="13563378" y="0"/>
                  </a:lnTo>
                  <a:lnTo>
                    <a:pt x="13563378" y="8223619"/>
                  </a:lnTo>
                  <a:lnTo>
                    <a:pt x="13460818" y="8223619"/>
                  </a:lnTo>
                  <a:lnTo>
                    <a:pt x="13460818" y="9250325"/>
                  </a:lnTo>
                  <a:lnTo>
                    <a:pt x="10632" y="9250325"/>
                  </a:lnTo>
                  <a:lnTo>
                    <a:pt x="10632" y="8080744"/>
                  </a:lnTo>
                  <a:lnTo>
                    <a:pt x="12369577" y="8080744"/>
                  </a:lnTo>
                  <a:lnTo>
                    <a:pt x="12369577" y="1222745"/>
                  </a:lnTo>
                  <a:lnTo>
                    <a:pt x="0" y="1222745"/>
                  </a:lnTo>
                  <a:lnTo>
                    <a:pt x="0" y="66805"/>
                  </a:lnTo>
                  <a:lnTo>
                    <a:pt x="12369577" y="66805"/>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      </a:t>
              </a:r>
            </a:p>
          </p:txBody>
        </p:sp>
      </p:grpSp>
      <p:pic>
        <p:nvPicPr>
          <p:cNvPr id="10" name="Graphic 9">
            <a:extLst>
              <a:ext uri="{FF2B5EF4-FFF2-40B4-BE49-F238E27FC236}">
                <a16:creationId xmlns:a16="http://schemas.microsoft.com/office/drawing/2014/main" id="{A9B027F4-E08D-F678-E41D-CD436A5FC5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1" name="Copyright" descr="Confidential copyright VMware, Inc. 2021">
            <a:extLst>
              <a:ext uri="{FF2B5EF4-FFF2-40B4-BE49-F238E27FC236}">
                <a16:creationId xmlns:a16="http://schemas.microsoft.com/office/drawing/2014/main" id="{4CE4214D-2C01-41CC-2EAB-FED57B99E1F9}"/>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2" name="page number">
            <a:extLst>
              <a:ext uri="{FF2B5EF4-FFF2-40B4-BE49-F238E27FC236}">
                <a16:creationId xmlns:a16="http://schemas.microsoft.com/office/drawing/2014/main" id="{4AAFC035-52F0-6124-9B1F-01009B9D0E6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351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 Photo 3">
    <p:bg>
      <p:bgPr>
        <a:solidFill>
          <a:schemeClr val="bg1"/>
        </a:solidFill>
        <a:effectLst/>
      </p:bgPr>
    </p:bg>
    <p:spTree>
      <p:nvGrpSpPr>
        <p:cNvPr id="1" name=""/>
        <p:cNvGrpSpPr/>
        <p:nvPr/>
      </p:nvGrpSpPr>
      <p:grpSpPr>
        <a:xfrm>
          <a:off x="0" y="0"/>
          <a:ext cx="0" cy="0"/>
          <a:chOff x="0" y="0"/>
          <a:chExt cx="0" cy="0"/>
        </a:xfrm>
      </p:grpSpPr>
      <p:pic>
        <p:nvPicPr>
          <p:cNvPr id="29" name="Photo" descr="Image within a parallelogram that shows two diverse male workers having a discussion, one is holding a digital tablet, one is working on a laptop.">
            <a:extLst>
              <a:ext uri="{FF2B5EF4-FFF2-40B4-BE49-F238E27FC236}">
                <a16:creationId xmlns:a16="http://schemas.microsoft.com/office/drawing/2014/main" id="{4249174F-D683-2A44-B6F6-F53CABFCDE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036671" y="0"/>
            <a:ext cx="8155329" cy="6858000"/>
          </a:xfrm>
          <a:prstGeom prst="rect">
            <a:avLst/>
          </a:prstGeom>
        </p:spPr>
      </p:pic>
      <p:grpSp>
        <p:nvGrpSpPr>
          <p:cNvPr id="4" name="Photo parallelogram">
            <a:extLst>
              <a:ext uri="{FF2B5EF4-FFF2-40B4-BE49-F238E27FC236}">
                <a16:creationId xmlns:a16="http://schemas.microsoft.com/office/drawing/2014/main" id="{8B962EAF-5F4D-3D43-B036-87DCC0EE22E1}"/>
              </a:ext>
            </a:extLst>
          </p:cNvPr>
          <p:cNvGrpSpPr/>
          <p:nvPr/>
        </p:nvGrpSpPr>
        <p:grpSpPr>
          <a:xfrm>
            <a:off x="-1" y="-1147317"/>
            <a:ext cx="13076683" cy="9169882"/>
            <a:chOff x="-1" y="-1147317"/>
            <a:chExt cx="13073278" cy="9169882"/>
          </a:xfrm>
        </p:grpSpPr>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0" name="Mask">
              <a:extLst>
                <a:ext uri="{FF2B5EF4-FFF2-40B4-BE49-F238E27FC236}">
                  <a16:creationId xmlns:a16="http://schemas.microsoft.com/office/drawing/2014/main" id="{1434EE0F-07D2-4A4A-9732-A88CE7C9520F}"/>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dirty="0"/>
              <a:t>Section Title Option 6</a:t>
            </a:r>
            <a:br>
              <a:rPr lang="en-US" dirty="0"/>
            </a:br>
            <a:r>
              <a:rPr lang="en-US" dirty="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256663"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Closeup of two employees having a meeting at a table, dressed casually. </a:t>
            </a:r>
            <a:r>
              <a:rPr lang="en-US" dirty="0"/>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9" name="page number">
            <a:extLst>
              <a:ext uri="{FF2B5EF4-FFF2-40B4-BE49-F238E27FC236}">
                <a16:creationId xmlns:a16="http://schemas.microsoft.com/office/drawing/2014/main" id="{EA90A6E1-2960-3A43-85A7-7D1A9045D72B}"/>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pic>
        <p:nvPicPr>
          <p:cNvPr id="3" name="Photo" descr="Image within a parallelogram that shows two diverse male workers having a discussion, one is holding a digital tablet, one is working on a laptop.">
            <a:extLst>
              <a:ext uri="{FF2B5EF4-FFF2-40B4-BE49-F238E27FC236}">
                <a16:creationId xmlns:a16="http://schemas.microsoft.com/office/drawing/2014/main" id="{9EF2521E-3EEA-94A7-E99F-B6C4240DC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036671" y="0"/>
            <a:ext cx="8155329" cy="6858000"/>
          </a:xfrm>
          <a:prstGeom prst="rect">
            <a:avLst/>
          </a:prstGeom>
        </p:spPr>
      </p:pic>
      <p:grpSp>
        <p:nvGrpSpPr>
          <p:cNvPr id="5" name="Photo parallelogram">
            <a:extLst>
              <a:ext uri="{FF2B5EF4-FFF2-40B4-BE49-F238E27FC236}">
                <a16:creationId xmlns:a16="http://schemas.microsoft.com/office/drawing/2014/main" id="{7BBB1E9E-9858-5205-ECE3-D667FB875082}"/>
              </a:ext>
            </a:extLst>
          </p:cNvPr>
          <p:cNvGrpSpPr/>
          <p:nvPr userDrawn="1"/>
        </p:nvGrpSpPr>
        <p:grpSpPr>
          <a:xfrm>
            <a:off x="-1" y="-1147317"/>
            <a:ext cx="13076683" cy="9169882"/>
            <a:chOff x="-1" y="-1147317"/>
            <a:chExt cx="13073278" cy="9169882"/>
          </a:xfrm>
        </p:grpSpPr>
        <p:sp>
          <p:nvSpPr>
            <p:cNvPr id="6" name="Freeform: Shape 28">
              <a:extLst>
                <a:ext uri="{FF2B5EF4-FFF2-40B4-BE49-F238E27FC236}">
                  <a16:creationId xmlns:a16="http://schemas.microsoft.com/office/drawing/2014/main" id="{F3639639-570B-1B22-323A-6439451E590D}"/>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Isosceles Triangle 6">
              <a:extLst>
                <a:ext uri="{FF2B5EF4-FFF2-40B4-BE49-F238E27FC236}">
                  <a16:creationId xmlns:a16="http://schemas.microsoft.com/office/drawing/2014/main" id="{C580B6AB-0196-A83A-86CA-417C607B2C52}"/>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8" name="Freeform: Shape 7">
              <a:extLst>
                <a:ext uri="{FF2B5EF4-FFF2-40B4-BE49-F238E27FC236}">
                  <a16:creationId xmlns:a16="http://schemas.microsoft.com/office/drawing/2014/main" id="{CDF824BC-F0A7-68F8-092D-E167EAB55D82}"/>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9" name="Mask">
              <a:extLst>
                <a:ext uri="{FF2B5EF4-FFF2-40B4-BE49-F238E27FC236}">
                  <a16:creationId xmlns:a16="http://schemas.microsoft.com/office/drawing/2014/main" id="{17FAAD60-B81F-6DEF-CC2E-0FDC37E1C6C8}"/>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0" name="Graphic 9">
            <a:extLst>
              <a:ext uri="{FF2B5EF4-FFF2-40B4-BE49-F238E27FC236}">
                <a16:creationId xmlns:a16="http://schemas.microsoft.com/office/drawing/2014/main" id="{CA98E456-7D4A-62D4-E07D-14B3796F46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1" name="Copyright" descr="Confidential copyright VMware, Inc. 2021">
            <a:extLst>
              <a:ext uri="{FF2B5EF4-FFF2-40B4-BE49-F238E27FC236}">
                <a16:creationId xmlns:a16="http://schemas.microsoft.com/office/drawing/2014/main" id="{8E777722-05CD-7AEC-7D58-BD0372A84F2F}"/>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2" name="page number">
            <a:extLst>
              <a:ext uri="{FF2B5EF4-FFF2-40B4-BE49-F238E27FC236}">
                <a16:creationId xmlns:a16="http://schemas.microsoft.com/office/drawing/2014/main" id="{F1E7B462-629B-7C15-802C-94FA91FE44F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79425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 Photo 4">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3540E6D-7782-A947-A0D7-EF56A1E2130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006208" y="1"/>
            <a:ext cx="8185792" cy="6858000"/>
          </a:xfrm>
          <a:prstGeom prst="rect">
            <a:avLst/>
          </a:prstGeom>
        </p:spPr>
      </p:pic>
      <p:grpSp>
        <p:nvGrpSpPr>
          <p:cNvPr id="20" name="Photo parallelogram">
            <a:extLst>
              <a:ext uri="{FF2B5EF4-FFF2-40B4-BE49-F238E27FC236}">
                <a16:creationId xmlns:a16="http://schemas.microsoft.com/office/drawing/2014/main" id="{F72EC879-2EA6-B148-92DF-BAD45E3E213A}"/>
              </a:ext>
            </a:extLst>
          </p:cNvPr>
          <p:cNvGrpSpPr/>
          <p:nvPr/>
        </p:nvGrpSpPr>
        <p:grpSpPr>
          <a:xfrm>
            <a:off x="-1" y="-1147317"/>
            <a:ext cx="13076683" cy="9169882"/>
            <a:chOff x="-1" y="-1147317"/>
            <a:chExt cx="13073278" cy="9169882"/>
          </a:xfrm>
        </p:grpSpPr>
        <p:sp>
          <p:nvSpPr>
            <p:cNvPr id="21" name="Freeform: Shape 28">
              <a:extLst>
                <a:ext uri="{FF2B5EF4-FFF2-40B4-BE49-F238E27FC236}">
                  <a16:creationId xmlns:a16="http://schemas.microsoft.com/office/drawing/2014/main" id="{B3E6C007-ABD8-004F-B045-BEB88D729FD5}"/>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2" name="Isosceles Triangle 1">
              <a:extLst>
                <a:ext uri="{FF2B5EF4-FFF2-40B4-BE49-F238E27FC236}">
                  <a16:creationId xmlns:a16="http://schemas.microsoft.com/office/drawing/2014/main" id="{57CB1D1A-227D-9040-AB7C-86ABF97CBC6B}"/>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3" name="Freeform: Shape 27">
              <a:extLst>
                <a:ext uri="{FF2B5EF4-FFF2-40B4-BE49-F238E27FC236}">
                  <a16:creationId xmlns:a16="http://schemas.microsoft.com/office/drawing/2014/main" id="{B2FE9A9E-4684-3148-8554-74DA936D366F}"/>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4" name="Mask">
              <a:extLst>
                <a:ext uri="{FF2B5EF4-FFF2-40B4-BE49-F238E27FC236}">
                  <a16:creationId xmlns:a16="http://schemas.microsoft.com/office/drawing/2014/main" id="{422114DE-537D-5040-95CE-7B50A9F51150}"/>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dirty="0"/>
              <a:t>Section Title Option 7</a:t>
            </a:r>
            <a:br>
              <a:rPr lang="en-US" dirty="0"/>
            </a:br>
            <a:r>
              <a:rPr lang="en-US" dirty="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6193"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Baby turtles coming out of nest = conservation. Replace text with optional subhead or delete.</a:t>
            </a:r>
          </a:p>
        </p:txBody>
      </p:sp>
      <p:pic>
        <p:nvPicPr>
          <p:cNvPr id="15" name="Graphic 14">
            <a:extLst>
              <a:ext uri="{FF2B5EF4-FFF2-40B4-BE49-F238E27FC236}">
                <a16:creationId xmlns:a16="http://schemas.microsoft.com/office/drawing/2014/main" id="{F4569604-923F-E14A-B400-72ABFA856C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EA525EA8-CE01-AC47-A328-ED5914532992}"/>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9" name="page number">
            <a:extLst>
              <a:ext uri="{FF2B5EF4-FFF2-40B4-BE49-F238E27FC236}">
                <a16:creationId xmlns:a16="http://schemas.microsoft.com/office/drawing/2014/main" id="{B7596FE4-59D4-0A4E-B5E4-08B14C453988}"/>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pic>
        <p:nvPicPr>
          <p:cNvPr id="2" name="Picture 1">
            <a:extLst>
              <a:ext uri="{FF2B5EF4-FFF2-40B4-BE49-F238E27FC236}">
                <a16:creationId xmlns:a16="http://schemas.microsoft.com/office/drawing/2014/main" id="{DA02DBD0-F540-3200-27BB-6AF09EF3FB9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006208" y="1"/>
            <a:ext cx="8185792" cy="6858000"/>
          </a:xfrm>
          <a:prstGeom prst="rect">
            <a:avLst/>
          </a:prstGeom>
        </p:spPr>
      </p:pic>
      <p:grpSp>
        <p:nvGrpSpPr>
          <p:cNvPr id="3" name="Photo parallelogram">
            <a:extLst>
              <a:ext uri="{FF2B5EF4-FFF2-40B4-BE49-F238E27FC236}">
                <a16:creationId xmlns:a16="http://schemas.microsoft.com/office/drawing/2014/main" id="{564866ED-87FF-7B58-FBA7-BC93A1914637}"/>
              </a:ext>
            </a:extLst>
          </p:cNvPr>
          <p:cNvGrpSpPr/>
          <p:nvPr userDrawn="1"/>
        </p:nvGrpSpPr>
        <p:grpSpPr>
          <a:xfrm>
            <a:off x="-1" y="-1147317"/>
            <a:ext cx="13076683" cy="9169882"/>
            <a:chOff x="-1" y="-1147317"/>
            <a:chExt cx="13073278" cy="9169882"/>
          </a:xfrm>
        </p:grpSpPr>
        <p:sp>
          <p:nvSpPr>
            <p:cNvPr id="4" name="Freeform: Shape 28">
              <a:extLst>
                <a:ext uri="{FF2B5EF4-FFF2-40B4-BE49-F238E27FC236}">
                  <a16:creationId xmlns:a16="http://schemas.microsoft.com/office/drawing/2014/main" id="{808B99E0-17C3-F0FD-790E-FB5CC89CCD5C}"/>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Isosceles Triangle 1">
              <a:extLst>
                <a:ext uri="{FF2B5EF4-FFF2-40B4-BE49-F238E27FC236}">
                  <a16:creationId xmlns:a16="http://schemas.microsoft.com/office/drawing/2014/main" id="{1DDB9F3A-269D-3963-F4E0-7F31638A5E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Freeform: Shape 27">
              <a:extLst>
                <a:ext uri="{FF2B5EF4-FFF2-40B4-BE49-F238E27FC236}">
                  <a16:creationId xmlns:a16="http://schemas.microsoft.com/office/drawing/2014/main" id="{35B6C09C-266B-0633-0DE1-34595C102F69}"/>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7" name="Mask">
              <a:extLst>
                <a:ext uri="{FF2B5EF4-FFF2-40B4-BE49-F238E27FC236}">
                  <a16:creationId xmlns:a16="http://schemas.microsoft.com/office/drawing/2014/main" id="{14226F34-B2CA-5417-5485-2A4455E6F043}"/>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8" name="Graphic 7">
            <a:extLst>
              <a:ext uri="{FF2B5EF4-FFF2-40B4-BE49-F238E27FC236}">
                <a16:creationId xmlns:a16="http://schemas.microsoft.com/office/drawing/2014/main" id="{D146F40A-802C-F39C-6DC3-8F35CC2B62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9" name="Copyright" descr="Confidential copyright VMware, Inc. 2021">
            <a:extLst>
              <a:ext uri="{FF2B5EF4-FFF2-40B4-BE49-F238E27FC236}">
                <a16:creationId xmlns:a16="http://schemas.microsoft.com/office/drawing/2014/main" id="{CD1453F7-1FEC-EFA4-5460-9EFF716C3905}"/>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0" name="page number">
            <a:extLst>
              <a:ext uri="{FF2B5EF4-FFF2-40B4-BE49-F238E27FC236}">
                <a16:creationId xmlns:a16="http://schemas.microsoft.com/office/drawing/2014/main" id="{A89F19FB-A73F-6963-AD76-20C9FAF22EA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8713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Header – Photo 5">
    <p:bg>
      <p:bgPr>
        <a:solidFill>
          <a:schemeClr val="bg1"/>
        </a:solidFill>
        <a:effectLst/>
      </p:bgPr>
    </p:bg>
    <p:spTree>
      <p:nvGrpSpPr>
        <p:cNvPr id="1" name=""/>
        <p:cNvGrpSpPr/>
        <p:nvPr/>
      </p:nvGrpSpPr>
      <p:grpSpPr>
        <a:xfrm>
          <a:off x="0" y="0"/>
          <a:ext cx="0" cy="0"/>
          <a:chOff x="0" y="0"/>
          <a:chExt cx="0" cy="0"/>
        </a:xfrm>
      </p:grpSpPr>
      <p:pic>
        <p:nvPicPr>
          <p:cNvPr id="30" name="Picture 29" descr="Image within a parallelogram that speaks to sustainability; image is of a school of fish in the ocean.">
            <a:extLst>
              <a:ext uri="{FF2B5EF4-FFF2-40B4-BE49-F238E27FC236}">
                <a16:creationId xmlns:a16="http://schemas.microsoft.com/office/drawing/2014/main" id="{18A5E8D0-8A67-4648-8412-1CAD64144E7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86803" y="2"/>
            <a:ext cx="8205197" cy="6857999"/>
          </a:xfrm>
          <a:prstGeom prst="rect">
            <a:avLst/>
          </a:prstGeom>
        </p:spPr>
      </p:pic>
      <p:grpSp>
        <p:nvGrpSpPr>
          <p:cNvPr id="20" name="Photo parallelogram">
            <a:extLst>
              <a:ext uri="{FF2B5EF4-FFF2-40B4-BE49-F238E27FC236}">
                <a16:creationId xmlns:a16="http://schemas.microsoft.com/office/drawing/2014/main" id="{E824C545-4B27-8643-BFAF-E0EB5F397B21}"/>
              </a:ext>
            </a:extLst>
          </p:cNvPr>
          <p:cNvGrpSpPr/>
          <p:nvPr/>
        </p:nvGrpSpPr>
        <p:grpSpPr>
          <a:xfrm>
            <a:off x="-1" y="-1147317"/>
            <a:ext cx="13076683" cy="9169882"/>
            <a:chOff x="-1" y="-1147317"/>
            <a:chExt cx="13073278" cy="9169882"/>
          </a:xfrm>
        </p:grpSpPr>
        <p:sp>
          <p:nvSpPr>
            <p:cNvPr id="21" name="Freeform: Shape 28">
              <a:extLst>
                <a:ext uri="{FF2B5EF4-FFF2-40B4-BE49-F238E27FC236}">
                  <a16:creationId xmlns:a16="http://schemas.microsoft.com/office/drawing/2014/main" id="{70DB9740-AE45-BB48-9C2E-05652BE72376}"/>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2" name="Isosceles Triangle 1">
              <a:extLst>
                <a:ext uri="{FF2B5EF4-FFF2-40B4-BE49-F238E27FC236}">
                  <a16:creationId xmlns:a16="http://schemas.microsoft.com/office/drawing/2014/main" id="{42FD0D12-FAF4-8B48-82C0-E268E8F67A4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3" name="Freeform: Shape 27">
              <a:extLst>
                <a:ext uri="{FF2B5EF4-FFF2-40B4-BE49-F238E27FC236}">
                  <a16:creationId xmlns:a16="http://schemas.microsoft.com/office/drawing/2014/main" id="{087E96CC-AEF4-814C-A476-35B6121A9FD0}"/>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4" name="Mask">
              <a:extLst>
                <a:ext uri="{FF2B5EF4-FFF2-40B4-BE49-F238E27FC236}">
                  <a16:creationId xmlns:a16="http://schemas.microsoft.com/office/drawing/2014/main" id="{D7FD1D2C-1AC1-2446-A153-063FE3A70C61}"/>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dirty="0"/>
              <a:t>Section Title Option 8</a:t>
            </a:r>
            <a:br>
              <a:rPr lang="en-US" dirty="0"/>
            </a:br>
            <a:r>
              <a:rPr lang="en-US" dirty="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Underwater view of a school of fish = sustainability. Replace text with optional subhead or delete.</a:t>
            </a:r>
          </a:p>
        </p:txBody>
      </p:sp>
      <p:pic>
        <p:nvPicPr>
          <p:cNvPr id="15" name="Graphic 14">
            <a:extLst>
              <a:ext uri="{FF2B5EF4-FFF2-40B4-BE49-F238E27FC236}">
                <a16:creationId xmlns:a16="http://schemas.microsoft.com/office/drawing/2014/main" id="{B03D0671-4AAD-BE48-8940-48D65B6549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163884E4-824D-3146-B61D-4821119E7501}"/>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9" name="page number">
            <a:extLst>
              <a:ext uri="{FF2B5EF4-FFF2-40B4-BE49-F238E27FC236}">
                <a16:creationId xmlns:a16="http://schemas.microsoft.com/office/drawing/2014/main" id="{75CEFF6F-DEAE-124A-A7E8-4A2D776D079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pic>
        <p:nvPicPr>
          <p:cNvPr id="2" name="Picture 1" descr="Image within a parallelogram that speaks to sustainability; image is of a school of fish in the ocean.">
            <a:extLst>
              <a:ext uri="{FF2B5EF4-FFF2-40B4-BE49-F238E27FC236}">
                <a16:creationId xmlns:a16="http://schemas.microsoft.com/office/drawing/2014/main" id="{5D41A9C0-BE7D-7338-9D37-07BAF59F88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86803" y="2"/>
            <a:ext cx="8205197" cy="6857999"/>
          </a:xfrm>
          <a:prstGeom prst="rect">
            <a:avLst/>
          </a:prstGeom>
        </p:spPr>
      </p:pic>
      <p:grpSp>
        <p:nvGrpSpPr>
          <p:cNvPr id="3" name="Photo parallelogram">
            <a:extLst>
              <a:ext uri="{FF2B5EF4-FFF2-40B4-BE49-F238E27FC236}">
                <a16:creationId xmlns:a16="http://schemas.microsoft.com/office/drawing/2014/main" id="{2D1B7227-EBE8-E51D-B17C-B1708D0F76CA}"/>
              </a:ext>
            </a:extLst>
          </p:cNvPr>
          <p:cNvGrpSpPr/>
          <p:nvPr userDrawn="1"/>
        </p:nvGrpSpPr>
        <p:grpSpPr>
          <a:xfrm>
            <a:off x="-1" y="-1147317"/>
            <a:ext cx="13076683" cy="9169882"/>
            <a:chOff x="-1" y="-1147317"/>
            <a:chExt cx="13073278" cy="9169882"/>
          </a:xfrm>
        </p:grpSpPr>
        <p:sp>
          <p:nvSpPr>
            <p:cNvPr id="4" name="Freeform: Shape 28">
              <a:extLst>
                <a:ext uri="{FF2B5EF4-FFF2-40B4-BE49-F238E27FC236}">
                  <a16:creationId xmlns:a16="http://schemas.microsoft.com/office/drawing/2014/main" id="{247F2B8A-95AC-2BE0-D514-612ECC9B94B5}"/>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Isosceles Triangle 1">
              <a:extLst>
                <a:ext uri="{FF2B5EF4-FFF2-40B4-BE49-F238E27FC236}">
                  <a16:creationId xmlns:a16="http://schemas.microsoft.com/office/drawing/2014/main" id="{C2B09426-52B5-AF5C-AFAB-CD740957821F}"/>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Freeform: Shape 27">
              <a:extLst>
                <a:ext uri="{FF2B5EF4-FFF2-40B4-BE49-F238E27FC236}">
                  <a16:creationId xmlns:a16="http://schemas.microsoft.com/office/drawing/2014/main" id="{C7AE3F5B-456C-FCD1-3755-274E08D9A3C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7" name="Mask">
              <a:extLst>
                <a:ext uri="{FF2B5EF4-FFF2-40B4-BE49-F238E27FC236}">
                  <a16:creationId xmlns:a16="http://schemas.microsoft.com/office/drawing/2014/main" id="{3FB024FA-2409-E911-8CE9-B5BDA1F31F33}"/>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8" name="Graphic 7">
            <a:extLst>
              <a:ext uri="{FF2B5EF4-FFF2-40B4-BE49-F238E27FC236}">
                <a16:creationId xmlns:a16="http://schemas.microsoft.com/office/drawing/2014/main" id="{8C44C864-C84C-FF0A-A4B5-61A07D437B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9" name="Copyright" descr="Confidential copyright VMware, Inc. 2021">
            <a:extLst>
              <a:ext uri="{FF2B5EF4-FFF2-40B4-BE49-F238E27FC236}">
                <a16:creationId xmlns:a16="http://schemas.microsoft.com/office/drawing/2014/main" id="{7ACDA1F3-9473-513B-2420-0BC657CC525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0" name="page number">
            <a:extLst>
              <a:ext uri="{FF2B5EF4-FFF2-40B4-BE49-F238E27FC236}">
                <a16:creationId xmlns:a16="http://schemas.microsoft.com/office/drawing/2014/main" id="{AC9F1CA2-F3A4-EB48-DDDB-328429FEFCF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8552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with Illustration – Leaf">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7270433" cy="1229360"/>
          </a:xfrm>
        </p:spPr>
        <p:txBody>
          <a:bodyPr wrap="square" anchor="b"/>
          <a:lstStyle>
            <a:lvl1pPr algn="l">
              <a:defRPr sz="3600" b="0" cap="none" baseline="0">
                <a:solidFill>
                  <a:schemeClr val="accent2"/>
                </a:solidFill>
              </a:defRPr>
            </a:lvl1pPr>
          </a:lstStyle>
          <a:p>
            <a:r>
              <a:rPr lang="en-US" dirty="0"/>
              <a:t>Title Text Slide with Leaf Color Virtual Cloud Network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1030" y="1962912"/>
            <a:ext cx="6410071"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Lorem ipsum sed dolor</a:t>
            </a:r>
          </a:p>
          <a:p>
            <a:r>
              <a:rPr lang="en-US" dirty="0" err="1"/>
              <a:t>Consecteteur</a:t>
            </a:r>
            <a:r>
              <a:rPr lang="en-US" dirty="0"/>
              <a:t> dolor sed </a:t>
            </a:r>
            <a:r>
              <a:rPr lang="en-US" dirty="0" err="1"/>
              <a:t>ip</a:t>
            </a:r>
            <a:endParaRPr lang="en-US" dirty="0"/>
          </a:p>
          <a:p>
            <a:r>
              <a:rPr lang="en-US" dirty="0"/>
              <a:t>Amis et ipsum dolor sed</a:t>
            </a:r>
          </a:p>
          <a:p>
            <a:r>
              <a:rPr lang="en-US" dirty="0"/>
              <a:t>Lorem ipsum sed dolor</a:t>
            </a:r>
          </a:p>
        </p:txBody>
      </p:sp>
      <p:grpSp>
        <p:nvGrpSpPr>
          <p:cNvPr id="3" name="Illustration">
            <a:extLst>
              <a:ext uri="{FF2B5EF4-FFF2-40B4-BE49-F238E27FC236}">
                <a16:creationId xmlns:a16="http://schemas.microsoft.com/office/drawing/2014/main" id="{907DDB93-4013-3247-A120-8096E394A2A1}"/>
              </a:ext>
              <a:ext uri="{C183D7F6-B498-43B3-948B-1728B52AA6E4}">
                <adec:decorative xmlns:adec="http://schemas.microsoft.com/office/drawing/2017/decorative" val="1"/>
              </a:ext>
            </a:extLst>
          </p:cNvPr>
          <p:cNvGrpSpPr/>
          <p:nvPr/>
        </p:nvGrpSpPr>
        <p:grpSpPr>
          <a:xfrm>
            <a:off x="6088877" y="2647621"/>
            <a:ext cx="10238437" cy="2938624"/>
            <a:chOff x="6087291" y="2647621"/>
            <a:chExt cx="10235771" cy="293862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11119" y="-1376207"/>
              <a:ext cx="2188116" cy="1023577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4">
                    <a:alpha val="0"/>
                  </a:schemeClr>
                </a:gs>
                <a:gs pos="57000">
                  <a:schemeClr val="accent4">
                    <a:alpha val="70000"/>
                  </a:schemeClr>
                </a:gs>
                <a:gs pos="79000">
                  <a:schemeClr val="accent4">
                    <a:lumMod val="100000"/>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41677" y="2717800"/>
              <a:ext cx="1010391" cy="472650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14" name="Picture 13" descr="Icon&#10;&#10;">
              <a:extLst>
                <a:ext uri="{FF2B5EF4-FFF2-40B4-BE49-F238E27FC236}">
                  <a16:creationId xmlns:a16="http://schemas.microsoft.com/office/drawing/2014/main" id="{1AAC8A24-A4AF-7D42-A039-906FAF1C606E}"/>
                </a:ext>
              </a:extLst>
            </p:cNvPr>
            <p:cNvPicPr>
              <a:picLocks noChangeAspect="1"/>
            </p:cNvPicPr>
            <p:nvPr userDrawn="1"/>
          </p:nvPicPr>
          <p:blipFill>
            <a:blip r:embed="rId2"/>
            <a:stretch>
              <a:fillRect/>
            </a:stretch>
          </p:blipFill>
          <p:spPr>
            <a:xfrm>
              <a:off x="8208395" y="3141842"/>
              <a:ext cx="2119104" cy="2079370"/>
            </a:xfrm>
            <a:prstGeom prst="rect">
              <a:avLst/>
            </a:prstGeom>
          </p:spPr>
        </p:pic>
      </p:grpSp>
      <p:sp>
        <p:nvSpPr>
          <p:cNvPr id="10" name="page number">
            <a:extLst>
              <a:ext uri="{FF2B5EF4-FFF2-40B4-BE49-F238E27FC236}">
                <a16:creationId xmlns:a16="http://schemas.microsoft.com/office/drawing/2014/main" id="{5ECA43E8-B315-1E42-9C9D-CACFC17C84E6}"/>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2" name="Illustration">
            <a:extLst>
              <a:ext uri="{FF2B5EF4-FFF2-40B4-BE49-F238E27FC236}">
                <a16:creationId xmlns:a16="http://schemas.microsoft.com/office/drawing/2014/main" id="{A68CE950-24DE-38A6-6FB1-3F88A165A594}"/>
              </a:ext>
              <a:ext uri="{C183D7F6-B498-43B3-948B-1728B52AA6E4}">
                <adec:decorative xmlns:adec="http://schemas.microsoft.com/office/drawing/2017/decorative" val="1"/>
              </a:ext>
            </a:extLst>
          </p:cNvPr>
          <p:cNvGrpSpPr/>
          <p:nvPr userDrawn="1"/>
        </p:nvGrpSpPr>
        <p:grpSpPr>
          <a:xfrm>
            <a:off x="6088877" y="2647621"/>
            <a:ext cx="10238437" cy="2938624"/>
            <a:chOff x="6087291" y="2647621"/>
            <a:chExt cx="10235771" cy="2938624"/>
          </a:xfrm>
        </p:grpSpPr>
        <p:sp>
          <p:nvSpPr>
            <p:cNvPr id="4" name="Freeform: Shape 19">
              <a:extLst>
                <a:ext uri="{FF2B5EF4-FFF2-40B4-BE49-F238E27FC236}">
                  <a16:creationId xmlns:a16="http://schemas.microsoft.com/office/drawing/2014/main" id="{AD5F9D31-5B93-E474-C3FE-B2563C0D72D6}"/>
                </a:ext>
                <a:ext uri="{C183D7F6-B498-43B3-948B-1728B52AA6E4}">
                  <adec:decorative xmlns:adec="http://schemas.microsoft.com/office/drawing/2017/decorative" val="1"/>
                </a:ext>
              </a:extLst>
            </p:cNvPr>
            <p:cNvSpPr/>
            <p:nvPr userDrawn="1"/>
          </p:nvSpPr>
          <p:spPr>
            <a:xfrm rot="2700000">
              <a:off x="10111119" y="-1376207"/>
              <a:ext cx="2188116" cy="1023577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4">
                    <a:alpha val="0"/>
                  </a:schemeClr>
                </a:gs>
                <a:gs pos="57000">
                  <a:schemeClr val="accent4">
                    <a:alpha val="70000"/>
                  </a:schemeClr>
                </a:gs>
                <a:gs pos="79000">
                  <a:schemeClr val="accent4">
                    <a:lumMod val="100000"/>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28">
              <a:extLst>
                <a:ext uri="{FF2B5EF4-FFF2-40B4-BE49-F238E27FC236}">
                  <a16:creationId xmlns:a16="http://schemas.microsoft.com/office/drawing/2014/main" id="{F3A6342C-FCCD-25DB-C787-041E219AC908}"/>
                </a:ext>
                <a:ext uri="{C183D7F6-B498-43B3-948B-1728B52AA6E4}">
                  <adec:decorative xmlns:adec="http://schemas.microsoft.com/office/drawing/2017/decorative" val="1"/>
                </a:ext>
              </a:extLst>
            </p:cNvPr>
            <p:cNvSpPr/>
            <p:nvPr userDrawn="1"/>
          </p:nvSpPr>
          <p:spPr>
            <a:xfrm rot="2700000">
              <a:off x="11241677" y="2717800"/>
              <a:ext cx="1010391" cy="472650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6" name="Picture 5" descr="Icon&#10;&#10;">
              <a:extLst>
                <a:ext uri="{FF2B5EF4-FFF2-40B4-BE49-F238E27FC236}">
                  <a16:creationId xmlns:a16="http://schemas.microsoft.com/office/drawing/2014/main" id="{7DA2C5DE-339B-8612-99BE-5CEFCF2A45B9}"/>
                </a:ext>
              </a:extLst>
            </p:cNvPr>
            <p:cNvPicPr>
              <a:picLocks noChangeAspect="1"/>
            </p:cNvPicPr>
            <p:nvPr userDrawn="1"/>
          </p:nvPicPr>
          <p:blipFill>
            <a:blip r:embed="rId2"/>
            <a:stretch>
              <a:fillRect/>
            </a:stretch>
          </p:blipFill>
          <p:spPr>
            <a:xfrm>
              <a:off x="8208395" y="3141842"/>
              <a:ext cx="2119104" cy="2079370"/>
            </a:xfrm>
            <a:prstGeom prst="rect">
              <a:avLst/>
            </a:prstGeom>
          </p:spPr>
        </p:pic>
      </p:grpSp>
      <p:sp>
        <p:nvSpPr>
          <p:cNvPr id="7" name="page number">
            <a:extLst>
              <a:ext uri="{FF2B5EF4-FFF2-40B4-BE49-F238E27FC236}">
                <a16:creationId xmlns:a16="http://schemas.microsoft.com/office/drawing/2014/main" id="{35A35AD3-E9D5-9849-864C-2F18150F5E1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0837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with Illustration – Indigo">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6429300" cy="1229360"/>
          </a:xfrm>
        </p:spPr>
        <p:txBody>
          <a:bodyPr wrap="square" anchor="b"/>
          <a:lstStyle>
            <a:lvl1pPr algn="l">
              <a:defRPr sz="3600" b="0" cap="none" baseline="0">
                <a:solidFill>
                  <a:schemeClr val="accent2"/>
                </a:solidFill>
              </a:defRPr>
            </a:lvl1pPr>
          </a:lstStyle>
          <a:p>
            <a:r>
              <a:rPr lang="en-US" dirty="0"/>
              <a:t>Title Text Slide with Indigo Digital Workspace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1030" y="1962912"/>
            <a:ext cx="6410071"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Lorem ipsum sed dolor</a:t>
            </a:r>
          </a:p>
          <a:p>
            <a:r>
              <a:rPr lang="en-US" dirty="0" err="1"/>
              <a:t>Consecteteur</a:t>
            </a:r>
            <a:r>
              <a:rPr lang="en-US" dirty="0"/>
              <a:t> dolor sed </a:t>
            </a:r>
            <a:r>
              <a:rPr lang="en-US" dirty="0" err="1"/>
              <a:t>ip</a:t>
            </a:r>
            <a:endParaRPr lang="en-US" dirty="0"/>
          </a:p>
          <a:p>
            <a:r>
              <a:rPr lang="en-US" dirty="0"/>
              <a:t>Amis et ipsum dolor sed</a:t>
            </a:r>
          </a:p>
          <a:p>
            <a:r>
              <a:rPr lang="en-US" dirty="0"/>
              <a:t>Lorem ipsum sed dolor</a:t>
            </a:r>
          </a:p>
        </p:txBody>
      </p:sp>
      <p:grpSp>
        <p:nvGrpSpPr>
          <p:cNvPr id="2" name="Group 1">
            <a:extLst>
              <a:ext uri="{FF2B5EF4-FFF2-40B4-BE49-F238E27FC236}">
                <a16:creationId xmlns:a16="http://schemas.microsoft.com/office/drawing/2014/main" id="{2BC3991C-DFD0-D943-BE34-F7CC89611C0E}"/>
              </a:ext>
              <a:ext uri="{C183D7F6-B498-43B3-948B-1728B52AA6E4}">
                <adec:decorative xmlns:adec="http://schemas.microsoft.com/office/drawing/2017/decorative" val="1"/>
              </a:ext>
            </a:extLst>
          </p:cNvPr>
          <p:cNvGrpSpPr/>
          <p:nvPr/>
        </p:nvGrpSpPr>
        <p:grpSpPr>
          <a:xfrm>
            <a:off x="5564048" y="2760784"/>
            <a:ext cx="10790553" cy="3097091"/>
            <a:chOff x="5562599" y="2760783"/>
            <a:chExt cx="10787743" cy="3097091"/>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803415" y="-1480033"/>
              <a:ext cx="2306112" cy="10787743"/>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7000">
                  <a:schemeClr val="accent2">
                    <a:alpha val="0"/>
                  </a:schemeClr>
                </a:gs>
                <a:gs pos="52000">
                  <a:schemeClr val="accent2">
                    <a:alpha val="70000"/>
                  </a:schemeClr>
                </a:gs>
                <a:gs pos="78000">
                  <a:schemeClr val="accent2">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94940" y="2834745"/>
              <a:ext cx="1064877" cy="498138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6" name="Picture 5" descr="Icon&#10;&#10;">
              <a:extLst>
                <a:ext uri="{FF2B5EF4-FFF2-40B4-BE49-F238E27FC236}">
                  <a16:creationId xmlns:a16="http://schemas.microsoft.com/office/drawing/2014/main" id="{31C44375-7B71-414E-A0D4-349DC3084C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0491" y="3247151"/>
              <a:ext cx="2938410" cy="2327324"/>
            </a:xfrm>
            <a:prstGeom prst="rect">
              <a:avLst/>
            </a:prstGeom>
          </p:spPr>
        </p:pic>
      </p:grpSp>
      <p:sp>
        <p:nvSpPr>
          <p:cNvPr id="10" name="page number">
            <a:extLst>
              <a:ext uri="{FF2B5EF4-FFF2-40B4-BE49-F238E27FC236}">
                <a16:creationId xmlns:a16="http://schemas.microsoft.com/office/drawing/2014/main" id="{EC69C965-E530-9D46-A1DF-AE6806FABA5D}"/>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4AD3B4D2-664D-498C-9D39-CD10AA892FE9}"/>
              </a:ext>
              <a:ext uri="{C183D7F6-B498-43B3-948B-1728B52AA6E4}">
                <adec:decorative xmlns:adec="http://schemas.microsoft.com/office/drawing/2017/decorative" val="1"/>
              </a:ext>
            </a:extLst>
          </p:cNvPr>
          <p:cNvGrpSpPr/>
          <p:nvPr userDrawn="1"/>
        </p:nvGrpSpPr>
        <p:grpSpPr>
          <a:xfrm>
            <a:off x="5564048" y="2760784"/>
            <a:ext cx="10790553" cy="3097091"/>
            <a:chOff x="5562599" y="2760783"/>
            <a:chExt cx="10787743" cy="3097091"/>
          </a:xfrm>
        </p:grpSpPr>
        <p:sp>
          <p:nvSpPr>
            <p:cNvPr id="4" name="Freeform: Shape 19">
              <a:extLst>
                <a:ext uri="{FF2B5EF4-FFF2-40B4-BE49-F238E27FC236}">
                  <a16:creationId xmlns:a16="http://schemas.microsoft.com/office/drawing/2014/main" id="{7A3C07DF-4317-3274-7990-CE46B8BE3C76}"/>
                </a:ext>
                <a:ext uri="{C183D7F6-B498-43B3-948B-1728B52AA6E4}">
                  <adec:decorative xmlns:adec="http://schemas.microsoft.com/office/drawing/2017/decorative" val="1"/>
                </a:ext>
              </a:extLst>
            </p:cNvPr>
            <p:cNvSpPr/>
            <p:nvPr userDrawn="1"/>
          </p:nvSpPr>
          <p:spPr>
            <a:xfrm rot="2700000">
              <a:off x="9803415" y="-1480033"/>
              <a:ext cx="2306112" cy="10787743"/>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7000">
                  <a:schemeClr val="accent2">
                    <a:alpha val="0"/>
                  </a:schemeClr>
                </a:gs>
                <a:gs pos="52000">
                  <a:schemeClr val="accent2">
                    <a:alpha val="70000"/>
                  </a:schemeClr>
                </a:gs>
                <a:gs pos="78000">
                  <a:schemeClr val="accent2">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28">
              <a:extLst>
                <a:ext uri="{FF2B5EF4-FFF2-40B4-BE49-F238E27FC236}">
                  <a16:creationId xmlns:a16="http://schemas.microsoft.com/office/drawing/2014/main" id="{6A3EC860-B81F-D834-4179-9FBA5AF905E0}"/>
                </a:ext>
                <a:ext uri="{C183D7F6-B498-43B3-948B-1728B52AA6E4}">
                  <adec:decorative xmlns:adec="http://schemas.microsoft.com/office/drawing/2017/decorative" val="1"/>
                </a:ext>
              </a:extLst>
            </p:cNvPr>
            <p:cNvSpPr/>
            <p:nvPr userDrawn="1"/>
          </p:nvSpPr>
          <p:spPr>
            <a:xfrm rot="2700000">
              <a:off x="10994940" y="2834745"/>
              <a:ext cx="1064877" cy="498138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7" name="Picture 6" descr="Icon&#10;&#10;">
              <a:extLst>
                <a:ext uri="{FF2B5EF4-FFF2-40B4-BE49-F238E27FC236}">
                  <a16:creationId xmlns:a16="http://schemas.microsoft.com/office/drawing/2014/main" id="{5CD0A3B7-E169-1077-3A6A-839F9105F5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0491" y="3247151"/>
              <a:ext cx="2938410" cy="2327324"/>
            </a:xfrm>
            <a:prstGeom prst="rect">
              <a:avLst/>
            </a:prstGeom>
          </p:spPr>
        </p:pic>
      </p:grpSp>
      <p:sp>
        <p:nvSpPr>
          <p:cNvPr id="8" name="page number">
            <a:extLst>
              <a:ext uri="{FF2B5EF4-FFF2-40B4-BE49-F238E27FC236}">
                <a16:creationId xmlns:a16="http://schemas.microsoft.com/office/drawing/2014/main" id="{B602BC3F-DCF8-6537-1AF3-48AA71EAF00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08331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 VMware Explo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8B1164-5E8B-9292-4A3E-54DC25E2B67B}"/>
              </a:ext>
            </a:extLst>
          </p:cNvPr>
          <p:cNvSpPr>
            <a:spLocks noGrp="1"/>
          </p:cNvSpPr>
          <p:nvPr>
            <p:ph type="body" sz="quarter" idx="15" hasCustomPrompt="1"/>
          </p:nvPr>
        </p:nvSpPr>
        <p:spPr>
          <a:xfrm>
            <a:off x="551612" y="3223291"/>
            <a:ext cx="6064557" cy="1096192"/>
          </a:xfrm>
        </p:spPr>
        <p:txBody>
          <a:bodyPr vert="horz" lIns="0" tIns="0" rIns="0" bIns="0" rtlCol="0">
            <a:noAutofit/>
          </a:bodyPr>
          <a:lstStyle>
            <a:lvl1pPr>
              <a:defRPr lang="en-US" smtClean="0">
                <a:solidFill>
                  <a:schemeClr val="bg1"/>
                </a:solidFill>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US" dirty="0"/>
              <a:t>Click to add subtitle</a:t>
            </a:r>
          </a:p>
        </p:txBody>
      </p:sp>
      <p:sp>
        <p:nvSpPr>
          <p:cNvPr id="3" name="Text Placeholder 2">
            <a:extLst>
              <a:ext uri="{FF2B5EF4-FFF2-40B4-BE49-F238E27FC236}">
                <a16:creationId xmlns:a16="http://schemas.microsoft.com/office/drawing/2014/main" id="{D356BA13-36E1-C20B-D290-926D1235CEB9}"/>
              </a:ext>
            </a:extLst>
          </p:cNvPr>
          <p:cNvSpPr>
            <a:spLocks noGrp="1"/>
          </p:cNvSpPr>
          <p:nvPr>
            <p:ph type="body" sz="quarter" idx="14" hasCustomPrompt="1"/>
          </p:nvPr>
        </p:nvSpPr>
        <p:spPr>
          <a:xfrm>
            <a:off x="551612" y="1934653"/>
            <a:ext cx="6064557" cy="1234440"/>
          </a:xfrm>
        </p:spPr>
        <p:txBody>
          <a:bodyPr vert="horz" wrap="square" lIns="0" tIns="0" rIns="0" bIns="0" rtlCol="0" anchor="b">
            <a:noAutofit/>
          </a:bodyPr>
          <a:lstStyle>
            <a:lvl1pPr>
              <a:defRPr lang="en-US" sz="4000" b="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lnSpc>
                <a:spcPct val="90000"/>
              </a:lnSpc>
              <a:spcBef>
                <a:spcPct val="0"/>
              </a:spcBef>
              <a:buNone/>
            </a:pPr>
            <a:r>
              <a:rPr lang="en-US" dirty="0"/>
              <a:t>Click to add title</a:t>
            </a:r>
          </a:p>
        </p:txBody>
      </p:sp>
      <p:sp>
        <p:nvSpPr>
          <p:cNvPr id="7" name="Text Placeholder 6">
            <a:extLst>
              <a:ext uri="{FF2B5EF4-FFF2-40B4-BE49-F238E27FC236}">
                <a16:creationId xmlns:a16="http://schemas.microsoft.com/office/drawing/2014/main" id="{0630A998-3EE9-8935-AC83-4C433E5A88CD}"/>
              </a:ext>
            </a:extLst>
          </p:cNvPr>
          <p:cNvSpPr>
            <a:spLocks noGrp="1"/>
          </p:cNvSpPr>
          <p:nvPr>
            <p:ph type="body" sz="quarter" idx="16" hasCustomPrompt="1"/>
          </p:nvPr>
        </p:nvSpPr>
        <p:spPr>
          <a:xfrm>
            <a:off x="551612" y="483149"/>
            <a:ext cx="6064557" cy="355601"/>
          </a:xfrm>
        </p:spPr>
        <p:txBody>
          <a:bodyPr vert="horz" lIns="0" tIns="0" rIns="0" bIns="0" rtlCol="0">
            <a:noAutofit/>
          </a:bodyPr>
          <a:lstStyle>
            <a:lvl1pPr>
              <a:defRPr lang="en-US" smtClean="0">
                <a:solidFill>
                  <a:schemeClr val="bg1"/>
                </a:solidFill>
              </a:defRPr>
            </a:lvl1pPr>
            <a:lvl2pPr>
              <a:defRPr lang="en-US" smtClean="0"/>
            </a:lvl2pPr>
            <a:lvl3pPr>
              <a:defRPr lang="en-US" smtClean="0"/>
            </a:lvl3pPr>
            <a:lvl4pPr>
              <a:defRPr lang="en-US" smtClean="0"/>
            </a:lvl4pPr>
            <a:lvl5pPr>
              <a:defRPr lang="en-US"/>
            </a:lvl5pPr>
          </a:lstStyle>
          <a:p>
            <a:pPr lvl="0"/>
            <a:r>
              <a:rPr lang="en-US" dirty="0"/>
              <a:t>Click to add session ID</a:t>
            </a:r>
          </a:p>
        </p:txBody>
      </p:sp>
      <p:sp>
        <p:nvSpPr>
          <p:cNvPr id="9" name="Text Placeholder 8">
            <a:extLst>
              <a:ext uri="{FF2B5EF4-FFF2-40B4-BE49-F238E27FC236}">
                <a16:creationId xmlns:a16="http://schemas.microsoft.com/office/drawing/2014/main" id="{689CEE65-2238-8690-9EDF-30B633FED6B0}"/>
              </a:ext>
            </a:extLst>
          </p:cNvPr>
          <p:cNvSpPr>
            <a:spLocks noGrp="1"/>
          </p:cNvSpPr>
          <p:nvPr>
            <p:ph type="body" sz="quarter" idx="17" hasCustomPrompt="1"/>
          </p:nvPr>
        </p:nvSpPr>
        <p:spPr>
          <a:xfrm>
            <a:off x="551612" y="4612428"/>
            <a:ext cx="6064557" cy="355601"/>
          </a:xfrm>
        </p:spPr>
        <p:txBody>
          <a:bodyPr vert="horz" lIns="0" tIns="0" rIns="0" bIns="0" rtlCol="0" anchor="ctr" anchorCtr="0">
            <a:noAutofit/>
          </a:bodyPr>
          <a:lstStyle>
            <a:lvl1pPr>
              <a:defRPr lang="en-US" sz="1600" smtClean="0">
                <a:solidFill>
                  <a:schemeClr val="bg1"/>
                </a:solidFill>
                <a:latin typeface="Metropolis Semi Bold" panose="00000700000000000000" pitchFamily="2" charset="0"/>
              </a:defRPr>
            </a:lvl1pPr>
            <a:lvl2pPr>
              <a:defRPr lang="en-US" smtClean="0"/>
            </a:lvl2pPr>
            <a:lvl3pPr>
              <a:defRPr lang="en-US" smtClean="0"/>
            </a:lvl3pPr>
            <a:lvl4pPr>
              <a:defRPr lang="en-US" smtClean="0"/>
            </a:lvl4pPr>
            <a:lvl5pPr>
              <a:defRPr lang="en-US"/>
            </a:lvl5pPr>
          </a:lstStyle>
          <a:p>
            <a:pPr lvl="0"/>
            <a:r>
              <a:rPr lang="en-US" dirty="0"/>
              <a:t>Click to add speaker</a:t>
            </a:r>
          </a:p>
        </p:txBody>
      </p:sp>
      <p:sp>
        <p:nvSpPr>
          <p:cNvPr id="12" name="Text Placeholder 6">
            <a:extLst>
              <a:ext uri="{FF2B5EF4-FFF2-40B4-BE49-F238E27FC236}">
                <a16:creationId xmlns:a16="http://schemas.microsoft.com/office/drawing/2014/main" id="{03A49B82-756A-4D6A-89FF-A0A8D15CDA11}"/>
              </a:ext>
            </a:extLst>
          </p:cNvPr>
          <p:cNvSpPr txBox="1">
            <a:spLocks/>
          </p:cNvSpPr>
          <p:nvPr/>
        </p:nvSpPr>
        <p:spPr>
          <a:xfrm>
            <a:off x="474679" y="5918044"/>
            <a:ext cx="2195409" cy="265176"/>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1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sz="1100" dirty="0"/>
              <a:t>#vmwareexplore #</a:t>
            </a:r>
          </a:p>
        </p:txBody>
      </p:sp>
      <p:sp>
        <p:nvSpPr>
          <p:cNvPr id="14" name="Text Placeholder 13">
            <a:extLst>
              <a:ext uri="{FF2B5EF4-FFF2-40B4-BE49-F238E27FC236}">
                <a16:creationId xmlns:a16="http://schemas.microsoft.com/office/drawing/2014/main" id="{33E64A8B-41BE-4E69-16A5-8A00BF4AF780}"/>
              </a:ext>
            </a:extLst>
          </p:cNvPr>
          <p:cNvSpPr>
            <a:spLocks noGrp="1"/>
          </p:cNvSpPr>
          <p:nvPr>
            <p:ph type="body" sz="quarter" idx="19" hasCustomPrompt="1"/>
          </p:nvPr>
        </p:nvSpPr>
        <p:spPr>
          <a:xfrm>
            <a:off x="1828180" y="5972175"/>
            <a:ext cx="1631885" cy="174626"/>
          </a:xfrm>
        </p:spPr>
        <p:txBody>
          <a:bodyPr/>
          <a:lstStyle>
            <a:lvl1pPr>
              <a:defRPr lang="en-US" sz="1100" dirty="0">
                <a:solidFill>
                  <a:schemeClr val="bg1"/>
                </a:solidFill>
              </a:defRPr>
            </a:lvl1pPr>
          </a:lstStyle>
          <a:p>
            <a:pPr lvl="0">
              <a:spcBef>
                <a:spcPts val="1800"/>
              </a:spcBef>
              <a:buNone/>
            </a:pPr>
            <a:r>
              <a:rPr lang="en-US" dirty="0"/>
              <a:t>Click to add session ID</a:t>
            </a:r>
          </a:p>
        </p:txBody>
      </p:sp>
      <p:sp>
        <p:nvSpPr>
          <p:cNvPr id="2" name="Text Placeholder 6">
            <a:extLst>
              <a:ext uri="{FF2B5EF4-FFF2-40B4-BE49-F238E27FC236}">
                <a16:creationId xmlns:a16="http://schemas.microsoft.com/office/drawing/2014/main" id="{5A503FAA-EB52-6FEF-C2F7-94AC8F259991}"/>
              </a:ext>
            </a:extLst>
          </p:cNvPr>
          <p:cNvSpPr txBox="1">
            <a:spLocks/>
          </p:cNvSpPr>
          <p:nvPr userDrawn="1"/>
        </p:nvSpPr>
        <p:spPr>
          <a:xfrm>
            <a:off x="474679" y="5918044"/>
            <a:ext cx="2195409" cy="265176"/>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1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sz="1100" dirty="0"/>
              <a:t>#vmwareexplore #</a:t>
            </a:r>
          </a:p>
        </p:txBody>
      </p:sp>
    </p:spTree>
    <p:extLst>
      <p:ext uri="{BB962C8B-B14F-4D97-AF65-F5344CB8AC3E}">
        <p14:creationId xmlns:p14="http://schemas.microsoft.com/office/powerpoint/2010/main" val="176414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with Illustration – Aqua">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6429300" cy="1229360"/>
          </a:xfrm>
        </p:spPr>
        <p:txBody>
          <a:bodyPr wrap="square" anchor="b"/>
          <a:lstStyle>
            <a:lvl1pPr algn="l">
              <a:defRPr sz="3600" b="0" cap="none" baseline="0">
                <a:solidFill>
                  <a:schemeClr val="accent2"/>
                </a:solidFill>
              </a:defRPr>
            </a:lvl1pPr>
          </a:lstStyle>
          <a:p>
            <a:r>
              <a:rPr lang="en-US" dirty="0"/>
              <a:t>Title Text Slide with Aqua Multi-Cloud Illustration</a:t>
            </a:r>
          </a:p>
        </p:txBody>
      </p:sp>
      <p:grpSp>
        <p:nvGrpSpPr>
          <p:cNvPr id="3" name="Group 2">
            <a:extLst>
              <a:ext uri="{FF2B5EF4-FFF2-40B4-BE49-F238E27FC236}">
                <a16:creationId xmlns:a16="http://schemas.microsoft.com/office/drawing/2014/main" id="{63FEA7A4-FB23-E540-B702-8C1C1BB2E1C6}"/>
              </a:ext>
              <a:ext uri="{C183D7F6-B498-43B3-948B-1728B52AA6E4}">
                <adec:decorative xmlns:adec="http://schemas.microsoft.com/office/drawing/2017/decorative" val="1"/>
              </a:ext>
            </a:extLst>
          </p:cNvPr>
          <p:cNvGrpSpPr/>
          <p:nvPr/>
        </p:nvGrpSpPr>
        <p:grpSpPr>
          <a:xfrm>
            <a:off x="6046402" y="2686051"/>
            <a:ext cx="10387209" cy="2981325"/>
            <a:chOff x="6044827" y="2686050"/>
            <a:chExt cx="10384504" cy="298132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27123" y="-1396246"/>
              <a:ext cx="2219911" cy="10384504"/>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3">
                    <a:alpha val="0"/>
                  </a:schemeClr>
                </a:gs>
                <a:gs pos="55000">
                  <a:schemeClr val="accent3">
                    <a:alpha val="70000"/>
                  </a:schemeClr>
                </a:gs>
                <a:gs pos="79000">
                  <a:schemeClr val="accent3">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74110" y="2757249"/>
              <a:ext cx="1025073" cy="479518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29" name="Picture 28" descr="Icon&#10;&#10;">
              <a:extLst>
                <a:ext uri="{FF2B5EF4-FFF2-40B4-BE49-F238E27FC236}">
                  <a16:creationId xmlns:a16="http://schemas.microsoft.com/office/drawing/2014/main" id="{00FBF9A9-0DCA-4B47-9F95-7C285BFC9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6837" y="3103715"/>
              <a:ext cx="3270401" cy="2162469"/>
            </a:xfrm>
            <a:prstGeom prst="rect">
              <a:avLst/>
            </a:prstGeom>
          </p:spPr>
        </p:pic>
      </p:grpSp>
      <p:sp>
        <p:nvSpPr>
          <p:cNvPr id="10" name="page number">
            <a:extLst>
              <a:ext uri="{FF2B5EF4-FFF2-40B4-BE49-F238E27FC236}">
                <a16:creationId xmlns:a16="http://schemas.microsoft.com/office/drawing/2014/main" id="{E186AE1D-141B-2044-9921-1CBA3634084C}"/>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9" name="Subtitle 2">
            <a:extLst>
              <a:ext uri="{FF2B5EF4-FFF2-40B4-BE49-F238E27FC236}">
                <a16:creationId xmlns:a16="http://schemas.microsoft.com/office/drawing/2014/main" id="{2D95BE09-C36A-4B4B-A4B4-51E3E278D944}"/>
              </a:ext>
            </a:extLst>
          </p:cNvPr>
          <p:cNvSpPr>
            <a:spLocks noGrp="1"/>
          </p:cNvSpPr>
          <p:nvPr>
            <p:ph type="subTitle" idx="10" hasCustomPrompt="1"/>
          </p:nvPr>
        </p:nvSpPr>
        <p:spPr>
          <a:xfrm>
            <a:off x="571030" y="1962912"/>
            <a:ext cx="6410071"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Lorem ipsum sed dolor</a:t>
            </a:r>
          </a:p>
          <a:p>
            <a:r>
              <a:rPr lang="en-US" dirty="0" err="1"/>
              <a:t>Consecteteur</a:t>
            </a:r>
            <a:r>
              <a:rPr lang="en-US" dirty="0"/>
              <a:t> dolor sed </a:t>
            </a:r>
            <a:r>
              <a:rPr lang="en-US" dirty="0" err="1"/>
              <a:t>ip</a:t>
            </a:r>
            <a:endParaRPr lang="en-US" dirty="0"/>
          </a:p>
          <a:p>
            <a:r>
              <a:rPr lang="en-US" dirty="0"/>
              <a:t>Amis et ipsum dolor sed</a:t>
            </a:r>
          </a:p>
          <a:p>
            <a:r>
              <a:rPr lang="en-US" dirty="0"/>
              <a:t>Lorem ipsum sed dolor</a:t>
            </a:r>
          </a:p>
        </p:txBody>
      </p:sp>
      <p:grpSp>
        <p:nvGrpSpPr>
          <p:cNvPr id="2" name="Group 1">
            <a:extLst>
              <a:ext uri="{FF2B5EF4-FFF2-40B4-BE49-F238E27FC236}">
                <a16:creationId xmlns:a16="http://schemas.microsoft.com/office/drawing/2014/main" id="{4DC69EDA-9829-DE79-44BE-72446F8BA63E}"/>
              </a:ext>
              <a:ext uri="{C183D7F6-B498-43B3-948B-1728B52AA6E4}">
                <adec:decorative xmlns:adec="http://schemas.microsoft.com/office/drawing/2017/decorative" val="1"/>
              </a:ext>
            </a:extLst>
          </p:cNvPr>
          <p:cNvGrpSpPr/>
          <p:nvPr userDrawn="1"/>
        </p:nvGrpSpPr>
        <p:grpSpPr>
          <a:xfrm>
            <a:off x="6046402" y="2686051"/>
            <a:ext cx="10387209" cy="2981325"/>
            <a:chOff x="6044827" y="2686050"/>
            <a:chExt cx="10384504" cy="2981325"/>
          </a:xfrm>
        </p:grpSpPr>
        <p:sp>
          <p:nvSpPr>
            <p:cNvPr id="4" name="Freeform: Shape 19">
              <a:extLst>
                <a:ext uri="{FF2B5EF4-FFF2-40B4-BE49-F238E27FC236}">
                  <a16:creationId xmlns:a16="http://schemas.microsoft.com/office/drawing/2014/main" id="{8AE4C83F-6734-8E34-6CDF-310FD0C31C4C}"/>
                </a:ext>
                <a:ext uri="{C183D7F6-B498-43B3-948B-1728B52AA6E4}">
                  <adec:decorative xmlns:adec="http://schemas.microsoft.com/office/drawing/2017/decorative" val="1"/>
                </a:ext>
              </a:extLst>
            </p:cNvPr>
            <p:cNvSpPr/>
            <p:nvPr userDrawn="1"/>
          </p:nvSpPr>
          <p:spPr>
            <a:xfrm rot="2700000">
              <a:off x="10127123" y="-1396246"/>
              <a:ext cx="2219911" cy="10384504"/>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3">
                    <a:alpha val="0"/>
                  </a:schemeClr>
                </a:gs>
                <a:gs pos="55000">
                  <a:schemeClr val="accent3">
                    <a:alpha val="70000"/>
                  </a:schemeClr>
                </a:gs>
                <a:gs pos="79000">
                  <a:schemeClr val="accent3">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28">
              <a:extLst>
                <a:ext uri="{FF2B5EF4-FFF2-40B4-BE49-F238E27FC236}">
                  <a16:creationId xmlns:a16="http://schemas.microsoft.com/office/drawing/2014/main" id="{01B48E5A-077B-8B8B-640E-EC3AD0FC615F}"/>
                </a:ext>
                <a:ext uri="{C183D7F6-B498-43B3-948B-1728B52AA6E4}">
                  <adec:decorative xmlns:adec="http://schemas.microsoft.com/office/drawing/2017/decorative" val="1"/>
                </a:ext>
              </a:extLst>
            </p:cNvPr>
            <p:cNvSpPr/>
            <p:nvPr userDrawn="1"/>
          </p:nvSpPr>
          <p:spPr>
            <a:xfrm rot="2700000">
              <a:off x="11274110" y="2757249"/>
              <a:ext cx="1025073" cy="479518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6" name="Picture 5" descr="Icon&#10;&#10;">
              <a:extLst>
                <a:ext uri="{FF2B5EF4-FFF2-40B4-BE49-F238E27FC236}">
                  <a16:creationId xmlns:a16="http://schemas.microsoft.com/office/drawing/2014/main" id="{A6627A4E-BF4C-F67B-072A-4F3329AB44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6837" y="3103715"/>
              <a:ext cx="3270401" cy="2162469"/>
            </a:xfrm>
            <a:prstGeom prst="rect">
              <a:avLst/>
            </a:prstGeom>
          </p:spPr>
        </p:pic>
      </p:grpSp>
      <p:sp>
        <p:nvSpPr>
          <p:cNvPr id="7" name="page number">
            <a:extLst>
              <a:ext uri="{FF2B5EF4-FFF2-40B4-BE49-F238E27FC236}">
                <a16:creationId xmlns:a16="http://schemas.microsoft.com/office/drawing/2014/main" id="{8C61F7A0-1FF5-3DBD-F33A-B5C181DCFBD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7997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with Illustration – Ocean">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7" y="633994"/>
            <a:ext cx="7323611" cy="1229360"/>
          </a:xfrm>
        </p:spPr>
        <p:txBody>
          <a:bodyPr wrap="square" anchor="b"/>
          <a:lstStyle>
            <a:lvl1pPr algn="l">
              <a:defRPr sz="3600" b="0" cap="none" baseline="0">
                <a:solidFill>
                  <a:schemeClr val="accent2"/>
                </a:solidFill>
              </a:defRPr>
            </a:lvl1pPr>
          </a:lstStyle>
          <a:p>
            <a:r>
              <a:rPr lang="en-US" dirty="0"/>
              <a:t>Title Text Slide with Ocean Color Virtual Cloud Network Illustration</a:t>
            </a:r>
          </a:p>
        </p:txBody>
      </p:sp>
      <p:grpSp>
        <p:nvGrpSpPr>
          <p:cNvPr id="3" name="Group 2">
            <a:extLst>
              <a:ext uri="{FF2B5EF4-FFF2-40B4-BE49-F238E27FC236}">
                <a16:creationId xmlns:a16="http://schemas.microsoft.com/office/drawing/2014/main" id="{65B8F874-D193-EE48-B5D2-527C9F2D59CD}"/>
              </a:ext>
              <a:ext uri="{C183D7F6-B498-43B3-948B-1728B52AA6E4}">
                <adec:decorative xmlns:adec="http://schemas.microsoft.com/office/drawing/2017/decorative" val="1"/>
              </a:ext>
            </a:extLst>
          </p:cNvPr>
          <p:cNvGrpSpPr/>
          <p:nvPr/>
        </p:nvGrpSpPr>
        <p:grpSpPr>
          <a:xfrm>
            <a:off x="5849430" y="2805836"/>
            <a:ext cx="10397764" cy="2984355"/>
            <a:chOff x="5847907" y="2763303"/>
            <a:chExt cx="10395056" cy="298435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934351" y="-1323141"/>
              <a:ext cx="2222167" cy="10395056"/>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1">
                    <a:alpha val="0"/>
                  </a:schemeClr>
                </a:gs>
                <a:gs pos="56000">
                  <a:schemeClr val="accent1">
                    <a:alpha val="70000"/>
                  </a:schemeClr>
                </a:gs>
                <a:gs pos="78000">
                  <a:schemeClr val="accent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082502" y="2834575"/>
              <a:ext cx="1026114" cy="4800052"/>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4" name="Picture 3">
              <a:extLst>
                <a:ext uri="{FF2B5EF4-FFF2-40B4-BE49-F238E27FC236}">
                  <a16:creationId xmlns:a16="http://schemas.microsoft.com/office/drawing/2014/main" id="{0BB8F28C-903D-A34B-B23A-0C6DD9A01B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6785" y="2934586"/>
              <a:ext cx="2146119" cy="2096784"/>
            </a:xfrm>
            <a:prstGeom prst="rect">
              <a:avLst/>
            </a:prstGeom>
          </p:spPr>
        </p:pic>
      </p:grpSp>
      <p:sp>
        <p:nvSpPr>
          <p:cNvPr id="10" name="page number">
            <a:extLst>
              <a:ext uri="{FF2B5EF4-FFF2-40B4-BE49-F238E27FC236}">
                <a16:creationId xmlns:a16="http://schemas.microsoft.com/office/drawing/2014/main" id="{6C83A762-8032-D146-92FB-F5E59AD2A596}"/>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9" name="Subtitle 2">
            <a:extLst>
              <a:ext uri="{FF2B5EF4-FFF2-40B4-BE49-F238E27FC236}">
                <a16:creationId xmlns:a16="http://schemas.microsoft.com/office/drawing/2014/main" id="{440E066E-D547-6E42-9DC5-A20A619B8CBC}"/>
              </a:ext>
            </a:extLst>
          </p:cNvPr>
          <p:cNvSpPr>
            <a:spLocks noGrp="1"/>
          </p:cNvSpPr>
          <p:nvPr>
            <p:ph type="subTitle" idx="10" hasCustomPrompt="1"/>
          </p:nvPr>
        </p:nvSpPr>
        <p:spPr>
          <a:xfrm>
            <a:off x="571030" y="1962912"/>
            <a:ext cx="6410071"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Lorem ipsum sed dolor</a:t>
            </a:r>
          </a:p>
          <a:p>
            <a:r>
              <a:rPr lang="en-US" dirty="0" err="1"/>
              <a:t>Consecteteur</a:t>
            </a:r>
            <a:r>
              <a:rPr lang="en-US" dirty="0"/>
              <a:t> dolor sed </a:t>
            </a:r>
            <a:r>
              <a:rPr lang="en-US" dirty="0" err="1"/>
              <a:t>ip</a:t>
            </a:r>
            <a:endParaRPr lang="en-US" dirty="0"/>
          </a:p>
          <a:p>
            <a:r>
              <a:rPr lang="en-US" dirty="0"/>
              <a:t>Amis et ipsum dolor sed</a:t>
            </a:r>
          </a:p>
          <a:p>
            <a:r>
              <a:rPr lang="en-US" dirty="0"/>
              <a:t>Lorem ipsum sed dolor</a:t>
            </a:r>
          </a:p>
        </p:txBody>
      </p:sp>
      <p:grpSp>
        <p:nvGrpSpPr>
          <p:cNvPr id="2" name="Group 1">
            <a:extLst>
              <a:ext uri="{FF2B5EF4-FFF2-40B4-BE49-F238E27FC236}">
                <a16:creationId xmlns:a16="http://schemas.microsoft.com/office/drawing/2014/main" id="{0BB160F4-EF1E-C156-8DF0-396FBDBEAE97}"/>
              </a:ext>
              <a:ext uri="{C183D7F6-B498-43B3-948B-1728B52AA6E4}">
                <adec:decorative xmlns:adec="http://schemas.microsoft.com/office/drawing/2017/decorative" val="1"/>
              </a:ext>
            </a:extLst>
          </p:cNvPr>
          <p:cNvGrpSpPr/>
          <p:nvPr userDrawn="1"/>
        </p:nvGrpSpPr>
        <p:grpSpPr>
          <a:xfrm>
            <a:off x="5849430" y="2805836"/>
            <a:ext cx="10397764" cy="2984355"/>
            <a:chOff x="5847907" y="2763303"/>
            <a:chExt cx="10395056" cy="2984355"/>
          </a:xfrm>
        </p:grpSpPr>
        <p:sp>
          <p:nvSpPr>
            <p:cNvPr id="5" name="Freeform: Shape 19">
              <a:extLst>
                <a:ext uri="{FF2B5EF4-FFF2-40B4-BE49-F238E27FC236}">
                  <a16:creationId xmlns:a16="http://schemas.microsoft.com/office/drawing/2014/main" id="{537A9CF3-52E0-4955-B526-A423C21CB6C5}"/>
                </a:ext>
                <a:ext uri="{C183D7F6-B498-43B3-948B-1728B52AA6E4}">
                  <adec:decorative xmlns:adec="http://schemas.microsoft.com/office/drawing/2017/decorative" val="1"/>
                </a:ext>
              </a:extLst>
            </p:cNvPr>
            <p:cNvSpPr/>
            <p:nvPr userDrawn="1"/>
          </p:nvSpPr>
          <p:spPr>
            <a:xfrm rot="2700000">
              <a:off x="9934351" y="-1323141"/>
              <a:ext cx="2222167" cy="10395056"/>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1">
                    <a:alpha val="0"/>
                  </a:schemeClr>
                </a:gs>
                <a:gs pos="56000">
                  <a:schemeClr val="accent1">
                    <a:alpha val="70000"/>
                  </a:schemeClr>
                </a:gs>
                <a:gs pos="78000">
                  <a:schemeClr val="accent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6" name="Freeform: Shape 28">
              <a:extLst>
                <a:ext uri="{FF2B5EF4-FFF2-40B4-BE49-F238E27FC236}">
                  <a16:creationId xmlns:a16="http://schemas.microsoft.com/office/drawing/2014/main" id="{3161034A-DE54-2B76-9D04-BC3ED7C95A5B}"/>
                </a:ext>
                <a:ext uri="{C183D7F6-B498-43B3-948B-1728B52AA6E4}">
                  <adec:decorative xmlns:adec="http://schemas.microsoft.com/office/drawing/2017/decorative" val="1"/>
                </a:ext>
              </a:extLst>
            </p:cNvPr>
            <p:cNvSpPr/>
            <p:nvPr userDrawn="1"/>
          </p:nvSpPr>
          <p:spPr>
            <a:xfrm rot="2700000">
              <a:off x="11082502" y="2834575"/>
              <a:ext cx="1026114" cy="4800052"/>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7" name="Picture 6">
              <a:extLst>
                <a:ext uri="{FF2B5EF4-FFF2-40B4-BE49-F238E27FC236}">
                  <a16:creationId xmlns:a16="http://schemas.microsoft.com/office/drawing/2014/main" id="{E1B61C4F-17D0-02A4-8E56-C161C0FF00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6785" y="2934586"/>
              <a:ext cx="2146119" cy="2096784"/>
            </a:xfrm>
            <a:prstGeom prst="rect">
              <a:avLst/>
            </a:prstGeom>
          </p:spPr>
        </p:pic>
      </p:grpSp>
      <p:sp>
        <p:nvSpPr>
          <p:cNvPr id="8" name="page number">
            <a:extLst>
              <a:ext uri="{FF2B5EF4-FFF2-40B4-BE49-F238E27FC236}">
                <a16:creationId xmlns:a16="http://schemas.microsoft.com/office/drawing/2014/main" id="{9F52AF17-256D-3AD3-199E-0B92CF59A73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5943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with Illustration – Plum">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6759937" cy="1229360"/>
          </a:xfrm>
        </p:spPr>
        <p:txBody>
          <a:bodyPr wrap="square" anchor="b"/>
          <a:lstStyle>
            <a:lvl1pPr algn="l">
              <a:defRPr sz="3600" b="0" cap="none" baseline="0">
                <a:solidFill>
                  <a:schemeClr val="accent2"/>
                </a:solidFill>
              </a:defRPr>
            </a:lvl1pPr>
          </a:lstStyle>
          <a:p>
            <a:r>
              <a:rPr lang="en-US" dirty="0"/>
              <a:t>Title Text Slide with Plum Color Intrinsic Security Illustration</a:t>
            </a:r>
          </a:p>
        </p:txBody>
      </p:sp>
      <p:grpSp>
        <p:nvGrpSpPr>
          <p:cNvPr id="3" name="Group 2">
            <a:extLst>
              <a:ext uri="{FF2B5EF4-FFF2-40B4-BE49-F238E27FC236}">
                <a16:creationId xmlns:a16="http://schemas.microsoft.com/office/drawing/2014/main" id="{6939AD08-B308-7E43-AB28-1AD4B8957C6B}"/>
              </a:ext>
              <a:ext uri="{C183D7F6-B498-43B3-948B-1728B52AA6E4}">
                <adec:decorative xmlns:adec="http://schemas.microsoft.com/office/drawing/2017/decorative" val="1"/>
              </a:ext>
            </a:extLst>
          </p:cNvPr>
          <p:cNvGrpSpPr/>
          <p:nvPr/>
        </p:nvGrpSpPr>
        <p:grpSpPr>
          <a:xfrm>
            <a:off x="6157856" y="2771664"/>
            <a:ext cx="10099974" cy="2912201"/>
            <a:chOff x="4413887" y="1843895"/>
            <a:chExt cx="12945495" cy="373364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502946" y="-3228090"/>
              <a:ext cx="2767378" cy="12945495"/>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6000">
                  <a:schemeClr val="accent5">
                    <a:alpha val="0"/>
                  </a:schemeClr>
                </a:gs>
                <a:gs pos="53000">
                  <a:schemeClr val="accent5">
                    <a:alpha val="70000"/>
                  </a:schemeClr>
                </a:gs>
                <a:gs pos="78000">
                  <a:schemeClr val="accent5">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32797" y="1949727"/>
              <a:ext cx="1277873" cy="597775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4" name="Picture 3" descr="Icon&#10;&#10;">
              <a:extLst>
                <a:ext uri="{FF2B5EF4-FFF2-40B4-BE49-F238E27FC236}">
                  <a16:creationId xmlns:a16="http://schemas.microsoft.com/office/drawing/2014/main" id="{C939AE73-F1AB-C848-B29C-1763B3E10A8A}"/>
                </a:ext>
              </a:extLst>
            </p:cNvPr>
            <p:cNvPicPr>
              <a:picLocks noChangeAspect="1"/>
            </p:cNvPicPr>
            <p:nvPr userDrawn="1"/>
          </p:nvPicPr>
          <p:blipFill>
            <a:blip r:embed="rId2"/>
            <a:stretch>
              <a:fillRect/>
            </a:stretch>
          </p:blipFill>
          <p:spPr>
            <a:xfrm>
              <a:off x="6811347" y="1843895"/>
              <a:ext cx="2631885" cy="2989069"/>
            </a:xfrm>
            <a:prstGeom prst="rect">
              <a:avLst/>
            </a:prstGeom>
          </p:spPr>
        </p:pic>
      </p:grpSp>
      <p:sp>
        <p:nvSpPr>
          <p:cNvPr id="10" name="page number">
            <a:extLst>
              <a:ext uri="{FF2B5EF4-FFF2-40B4-BE49-F238E27FC236}">
                <a16:creationId xmlns:a16="http://schemas.microsoft.com/office/drawing/2014/main" id="{504A0DA9-DB77-B34C-9A1C-8C06BA8295A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9" name="Subtitle 2">
            <a:extLst>
              <a:ext uri="{FF2B5EF4-FFF2-40B4-BE49-F238E27FC236}">
                <a16:creationId xmlns:a16="http://schemas.microsoft.com/office/drawing/2014/main" id="{46C00632-F722-264C-AADE-DE27CE15D72F}"/>
              </a:ext>
            </a:extLst>
          </p:cNvPr>
          <p:cNvSpPr>
            <a:spLocks noGrp="1"/>
          </p:cNvSpPr>
          <p:nvPr>
            <p:ph type="subTitle" idx="10" hasCustomPrompt="1"/>
          </p:nvPr>
        </p:nvSpPr>
        <p:spPr>
          <a:xfrm>
            <a:off x="571030" y="1962912"/>
            <a:ext cx="6410071"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 lorem ipsum sed dolor</a:t>
            </a:r>
          </a:p>
          <a:p>
            <a:r>
              <a:rPr lang="en-US" dirty="0"/>
              <a:t>Lorem ipsum sed dolor</a:t>
            </a:r>
          </a:p>
          <a:p>
            <a:r>
              <a:rPr lang="en-US" dirty="0" err="1"/>
              <a:t>Consecteteur</a:t>
            </a:r>
            <a:r>
              <a:rPr lang="en-US" dirty="0"/>
              <a:t> dolor sed </a:t>
            </a:r>
            <a:r>
              <a:rPr lang="en-US" dirty="0" err="1"/>
              <a:t>ip</a:t>
            </a:r>
            <a:endParaRPr lang="en-US" dirty="0"/>
          </a:p>
          <a:p>
            <a:r>
              <a:rPr lang="en-US" dirty="0"/>
              <a:t>Amis et ipsum dolor sed</a:t>
            </a:r>
          </a:p>
          <a:p>
            <a:r>
              <a:rPr lang="en-US" dirty="0"/>
              <a:t>Lorem ipsum sed dolor</a:t>
            </a:r>
          </a:p>
        </p:txBody>
      </p:sp>
      <p:grpSp>
        <p:nvGrpSpPr>
          <p:cNvPr id="2" name="Group 1">
            <a:extLst>
              <a:ext uri="{FF2B5EF4-FFF2-40B4-BE49-F238E27FC236}">
                <a16:creationId xmlns:a16="http://schemas.microsoft.com/office/drawing/2014/main" id="{D837B356-1005-4404-0A69-7E38256ACE17}"/>
              </a:ext>
              <a:ext uri="{C183D7F6-B498-43B3-948B-1728B52AA6E4}">
                <adec:decorative xmlns:adec="http://schemas.microsoft.com/office/drawing/2017/decorative" val="1"/>
              </a:ext>
            </a:extLst>
          </p:cNvPr>
          <p:cNvGrpSpPr/>
          <p:nvPr userDrawn="1"/>
        </p:nvGrpSpPr>
        <p:grpSpPr>
          <a:xfrm>
            <a:off x="6157856" y="2771664"/>
            <a:ext cx="10099974" cy="2912201"/>
            <a:chOff x="4413887" y="1843895"/>
            <a:chExt cx="12945495" cy="3733644"/>
          </a:xfrm>
        </p:grpSpPr>
        <p:sp>
          <p:nvSpPr>
            <p:cNvPr id="5" name="Freeform: Shape 19">
              <a:extLst>
                <a:ext uri="{FF2B5EF4-FFF2-40B4-BE49-F238E27FC236}">
                  <a16:creationId xmlns:a16="http://schemas.microsoft.com/office/drawing/2014/main" id="{2E637C25-F175-D3EC-3889-A30B407CC999}"/>
                </a:ext>
                <a:ext uri="{C183D7F6-B498-43B3-948B-1728B52AA6E4}">
                  <adec:decorative xmlns:adec="http://schemas.microsoft.com/office/drawing/2017/decorative" val="1"/>
                </a:ext>
              </a:extLst>
            </p:cNvPr>
            <p:cNvSpPr/>
            <p:nvPr userDrawn="1"/>
          </p:nvSpPr>
          <p:spPr>
            <a:xfrm rot="2700000">
              <a:off x="9502946" y="-3228090"/>
              <a:ext cx="2767378" cy="12945495"/>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6000">
                  <a:schemeClr val="accent5">
                    <a:alpha val="0"/>
                  </a:schemeClr>
                </a:gs>
                <a:gs pos="53000">
                  <a:schemeClr val="accent5">
                    <a:alpha val="70000"/>
                  </a:schemeClr>
                </a:gs>
                <a:gs pos="78000">
                  <a:schemeClr val="accent5">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6" name="Freeform: Shape 28">
              <a:extLst>
                <a:ext uri="{FF2B5EF4-FFF2-40B4-BE49-F238E27FC236}">
                  <a16:creationId xmlns:a16="http://schemas.microsoft.com/office/drawing/2014/main" id="{6D69DCF9-8836-9F90-FCCC-6B3CFF74E17E}"/>
                </a:ext>
                <a:ext uri="{C183D7F6-B498-43B3-948B-1728B52AA6E4}">
                  <adec:decorative xmlns:adec="http://schemas.microsoft.com/office/drawing/2017/decorative" val="1"/>
                </a:ext>
              </a:extLst>
            </p:cNvPr>
            <p:cNvSpPr/>
            <p:nvPr userDrawn="1"/>
          </p:nvSpPr>
          <p:spPr>
            <a:xfrm rot="2700000">
              <a:off x="10932797" y="1949727"/>
              <a:ext cx="1277873" cy="597775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7" name="Picture 6" descr="Icon&#10;&#10;">
              <a:extLst>
                <a:ext uri="{FF2B5EF4-FFF2-40B4-BE49-F238E27FC236}">
                  <a16:creationId xmlns:a16="http://schemas.microsoft.com/office/drawing/2014/main" id="{CED8A7D3-10FD-6A92-5845-62EB30E3E686}"/>
                </a:ext>
              </a:extLst>
            </p:cNvPr>
            <p:cNvPicPr>
              <a:picLocks noChangeAspect="1"/>
            </p:cNvPicPr>
            <p:nvPr userDrawn="1"/>
          </p:nvPicPr>
          <p:blipFill>
            <a:blip r:embed="rId2"/>
            <a:stretch>
              <a:fillRect/>
            </a:stretch>
          </p:blipFill>
          <p:spPr>
            <a:xfrm>
              <a:off x="6811347" y="1843895"/>
              <a:ext cx="2631885" cy="2989069"/>
            </a:xfrm>
            <a:prstGeom prst="rect">
              <a:avLst/>
            </a:prstGeom>
          </p:spPr>
        </p:pic>
      </p:grpSp>
      <p:sp>
        <p:nvSpPr>
          <p:cNvPr id="8" name="page number">
            <a:extLst>
              <a:ext uri="{FF2B5EF4-FFF2-40B4-BE49-F238E27FC236}">
                <a16:creationId xmlns:a16="http://schemas.microsoft.com/office/drawing/2014/main" id="{5D84BA82-A31A-A1AD-308F-FB9C9B1C233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16202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 Leaf">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63581"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leaf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grpSp>
        <p:nvGrpSpPr>
          <p:cNvPr id="2" name="Group 1">
            <a:extLst>
              <a:ext uri="{FF2B5EF4-FFF2-40B4-BE49-F238E27FC236}">
                <a16:creationId xmlns:a16="http://schemas.microsoft.com/office/drawing/2014/main" id="{AA588109-A3B0-F349-A053-2B0486EACEDD}"/>
              </a:ext>
              <a:ext uri="{C183D7F6-B498-43B3-948B-1728B52AA6E4}">
                <adec:decorative xmlns:adec="http://schemas.microsoft.com/office/drawing/2017/decorative" val="1"/>
              </a:ext>
            </a:extLst>
          </p:cNvPr>
          <p:cNvGrpSpPr/>
          <p:nvPr/>
        </p:nvGrpSpPr>
        <p:grpSpPr>
          <a:xfrm>
            <a:off x="2891513" y="1541857"/>
            <a:ext cx="11116065" cy="4175661"/>
            <a:chOff x="2890760" y="1541857"/>
            <a:chExt cx="11113170" cy="4175661"/>
          </a:xfrm>
        </p:grpSpPr>
        <p:sp>
          <p:nvSpPr>
            <p:cNvPr id="23" name="Freeform: Shape 23">
              <a:extLst>
                <a:ext uri="{FF2B5EF4-FFF2-40B4-BE49-F238E27FC236}">
                  <a16:creationId xmlns:a16="http://schemas.microsoft.com/office/drawing/2014/main" id="{F5621D6A-7BA7-2D4E-9E9C-E48F3EA9A806}"/>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rgbClr val="F4F8FA">
                    <a:alpha val="0"/>
                  </a:srgb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4" name="Freeform: Shape 23">
              <a:extLst>
                <a:ext uri="{FF2B5EF4-FFF2-40B4-BE49-F238E27FC236}">
                  <a16:creationId xmlns:a16="http://schemas.microsoft.com/office/drawing/2014/main" id="{88B38AB6-48D7-BF47-8944-C9B92F716B9B}"/>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F4F8FA">
                    <a:alpha val="0"/>
                  </a:srgbClr>
                </a:gs>
                <a:gs pos="10000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7809" y="4619335"/>
            <a:ext cx="2740739" cy="1371600"/>
          </a:xfrm>
        </p:spPr>
        <p:txBody>
          <a:bodyPr/>
          <a:lstStyle/>
          <a:p>
            <a:r>
              <a:rPr lang="en-US" dirty="0"/>
              <a:t>Click to insert logo or delete box if not needed</a:t>
            </a:r>
          </a:p>
        </p:txBody>
      </p:sp>
      <p:pic>
        <p:nvPicPr>
          <p:cNvPr id="15" name="Graphic 14">
            <a:extLst>
              <a:ext uri="{FF2B5EF4-FFF2-40B4-BE49-F238E27FC236}">
                <a16:creationId xmlns:a16="http://schemas.microsoft.com/office/drawing/2014/main" id="{56CF49B1-1E74-3F4C-8694-8D087C1A90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1D0B5D01-0665-0146-8FD3-E69D9625BEF7}"/>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7" name="page number">
            <a:extLst>
              <a:ext uri="{FF2B5EF4-FFF2-40B4-BE49-F238E27FC236}">
                <a16:creationId xmlns:a16="http://schemas.microsoft.com/office/drawing/2014/main" id="{D03B3F1E-BEE4-0C40-B954-F58A7FCE9AE3}"/>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F56B1344-486A-EDAE-609A-9808BE17C18B}"/>
              </a:ext>
              <a:ext uri="{C183D7F6-B498-43B3-948B-1728B52AA6E4}">
                <adec:decorative xmlns:adec="http://schemas.microsoft.com/office/drawing/2017/decorative" val="1"/>
              </a:ext>
            </a:extLst>
          </p:cNvPr>
          <p:cNvGrpSpPr/>
          <p:nvPr userDrawn="1"/>
        </p:nvGrpSpPr>
        <p:grpSpPr>
          <a:xfrm>
            <a:off x="2891513" y="1541857"/>
            <a:ext cx="11116065" cy="4175661"/>
            <a:chOff x="2890760" y="1541857"/>
            <a:chExt cx="11113170" cy="4175661"/>
          </a:xfrm>
        </p:grpSpPr>
        <p:sp>
          <p:nvSpPr>
            <p:cNvPr id="4" name="Freeform: Shape 23">
              <a:extLst>
                <a:ext uri="{FF2B5EF4-FFF2-40B4-BE49-F238E27FC236}">
                  <a16:creationId xmlns:a16="http://schemas.microsoft.com/office/drawing/2014/main" id="{198596E7-7BC2-E6C5-7C40-4CFDBD605498}"/>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rgbClr val="F4F8FA">
                    <a:alpha val="0"/>
                  </a:srgb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4">
              <a:extLst>
                <a:ext uri="{FF2B5EF4-FFF2-40B4-BE49-F238E27FC236}">
                  <a16:creationId xmlns:a16="http://schemas.microsoft.com/office/drawing/2014/main" id="{237D32C4-BA19-00E1-E856-06BFB0EE25FA}"/>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F4F8FA">
                    <a:alpha val="0"/>
                  </a:srgbClr>
                </a:gs>
                <a:gs pos="10000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6" name="Graphic 5">
            <a:extLst>
              <a:ext uri="{FF2B5EF4-FFF2-40B4-BE49-F238E27FC236}">
                <a16:creationId xmlns:a16="http://schemas.microsoft.com/office/drawing/2014/main" id="{15B6DEA4-561F-F9F6-D023-AC1FB0EB7D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CAFC00F4-3A11-F182-6699-ACB7319911C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8" name="page number">
            <a:extLst>
              <a:ext uri="{FF2B5EF4-FFF2-40B4-BE49-F238E27FC236}">
                <a16:creationId xmlns:a16="http://schemas.microsoft.com/office/drawing/2014/main" id="{131F6EB5-8632-79C2-C479-40A3D9F4777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7596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 Plum">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plum and indigo parallelograms on the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grpSp>
        <p:nvGrpSpPr>
          <p:cNvPr id="2" name="Group 1">
            <a:extLst>
              <a:ext uri="{FF2B5EF4-FFF2-40B4-BE49-F238E27FC236}">
                <a16:creationId xmlns:a16="http://schemas.microsoft.com/office/drawing/2014/main" id="{1A578B67-8880-784A-A902-6A1294D784F0}"/>
              </a:ext>
              <a:ext uri="{C183D7F6-B498-43B3-948B-1728B52AA6E4}">
                <adec:decorative xmlns:adec="http://schemas.microsoft.com/office/drawing/2017/decorative" val="1"/>
              </a:ext>
            </a:extLst>
          </p:cNvPr>
          <p:cNvGrpSpPr/>
          <p:nvPr/>
        </p:nvGrpSpPr>
        <p:grpSpPr>
          <a:xfrm>
            <a:off x="2891513" y="1541857"/>
            <a:ext cx="11116065" cy="4175661"/>
            <a:chOff x="2890760" y="1541857"/>
            <a:chExt cx="11113170" cy="4175661"/>
          </a:xfrm>
        </p:grpSpPr>
        <p:sp>
          <p:nvSpPr>
            <p:cNvPr id="23" name="Freeform: Shape 23">
              <a:extLst>
                <a:ext uri="{FF2B5EF4-FFF2-40B4-BE49-F238E27FC236}">
                  <a16:creationId xmlns:a16="http://schemas.microsoft.com/office/drawing/2014/main" id="{C1466380-5063-9D46-90F9-93AB3505D06F}"/>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4" name="Freeform: Shape 23">
              <a:extLst>
                <a:ext uri="{FF2B5EF4-FFF2-40B4-BE49-F238E27FC236}">
                  <a16:creationId xmlns:a16="http://schemas.microsoft.com/office/drawing/2014/main" id="{291D11C0-4B32-9840-9A60-66D012C1EC3D}"/>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7809" y="4619335"/>
            <a:ext cx="2740739" cy="1371600"/>
          </a:xfrm>
        </p:spPr>
        <p:txBody>
          <a:bodyPr/>
          <a:lstStyle/>
          <a:p>
            <a:r>
              <a:rPr lang="en-US" dirty="0"/>
              <a:t>Click to insert logo or delete box if not needed</a:t>
            </a:r>
          </a:p>
        </p:txBody>
      </p:sp>
      <p:pic>
        <p:nvPicPr>
          <p:cNvPr id="15" name="Graphic 14">
            <a:extLst>
              <a:ext uri="{FF2B5EF4-FFF2-40B4-BE49-F238E27FC236}">
                <a16:creationId xmlns:a16="http://schemas.microsoft.com/office/drawing/2014/main" id="{49AC1CF0-19BE-BF46-ACDD-FDC928BF44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C051D70B-DBA0-4C40-8AB4-46A2F20CE62D}"/>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7" name="page number">
            <a:extLst>
              <a:ext uri="{FF2B5EF4-FFF2-40B4-BE49-F238E27FC236}">
                <a16:creationId xmlns:a16="http://schemas.microsoft.com/office/drawing/2014/main" id="{DBC60254-9AEC-2A49-ABD6-870EE5B97F6C}"/>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08C1EA10-E569-73FB-5F61-3FD071D92B68}"/>
              </a:ext>
              <a:ext uri="{C183D7F6-B498-43B3-948B-1728B52AA6E4}">
                <adec:decorative xmlns:adec="http://schemas.microsoft.com/office/drawing/2017/decorative" val="1"/>
              </a:ext>
            </a:extLst>
          </p:cNvPr>
          <p:cNvGrpSpPr/>
          <p:nvPr userDrawn="1"/>
        </p:nvGrpSpPr>
        <p:grpSpPr>
          <a:xfrm>
            <a:off x="2891513" y="1541857"/>
            <a:ext cx="11116065" cy="4175661"/>
            <a:chOff x="2890760" y="1541857"/>
            <a:chExt cx="11113170" cy="4175661"/>
          </a:xfrm>
        </p:grpSpPr>
        <p:sp>
          <p:nvSpPr>
            <p:cNvPr id="4" name="Freeform: Shape 23">
              <a:extLst>
                <a:ext uri="{FF2B5EF4-FFF2-40B4-BE49-F238E27FC236}">
                  <a16:creationId xmlns:a16="http://schemas.microsoft.com/office/drawing/2014/main" id="{02DC3876-C9BE-E554-B705-5F5C540FE9D9}"/>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4">
              <a:extLst>
                <a:ext uri="{FF2B5EF4-FFF2-40B4-BE49-F238E27FC236}">
                  <a16:creationId xmlns:a16="http://schemas.microsoft.com/office/drawing/2014/main" id="{B9DB98BA-6C03-370C-DD5A-A516493898C6}"/>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6" name="Graphic 5">
            <a:extLst>
              <a:ext uri="{FF2B5EF4-FFF2-40B4-BE49-F238E27FC236}">
                <a16:creationId xmlns:a16="http://schemas.microsoft.com/office/drawing/2014/main" id="{FCA72B32-DC9B-DEFA-5605-05301A6BB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987FFF83-DD9A-ED42-9A6C-48056B1B4E05}"/>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8" name="page number">
            <a:extLst>
              <a:ext uri="{FF2B5EF4-FFF2-40B4-BE49-F238E27FC236}">
                <a16:creationId xmlns:a16="http://schemas.microsoft.com/office/drawing/2014/main" id="{AAE4F48F-8C03-57AF-E754-82E2FD72868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7384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 Aqua">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aqua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grpSp>
        <p:nvGrpSpPr>
          <p:cNvPr id="2" name="Group 1">
            <a:extLst>
              <a:ext uri="{FF2B5EF4-FFF2-40B4-BE49-F238E27FC236}">
                <a16:creationId xmlns:a16="http://schemas.microsoft.com/office/drawing/2014/main" id="{9D4BBE16-1FB5-984C-BF65-9595C408E58E}"/>
              </a:ext>
              <a:ext uri="{C183D7F6-B498-43B3-948B-1728B52AA6E4}">
                <adec:decorative xmlns:adec="http://schemas.microsoft.com/office/drawing/2017/decorative" val="1"/>
              </a:ext>
            </a:extLst>
          </p:cNvPr>
          <p:cNvGrpSpPr/>
          <p:nvPr/>
        </p:nvGrpSpPr>
        <p:grpSpPr>
          <a:xfrm>
            <a:off x="2891513" y="1541857"/>
            <a:ext cx="11116065" cy="4175661"/>
            <a:chOff x="2890760" y="1541857"/>
            <a:chExt cx="11113170" cy="4175661"/>
          </a:xfrm>
        </p:grpSpPr>
        <p:sp>
          <p:nvSpPr>
            <p:cNvPr id="23" name="Freeform: Shape 23">
              <a:extLst>
                <a:ext uri="{FF2B5EF4-FFF2-40B4-BE49-F238E27FC236}">
                  <a16:creationId xmlns:a16="http://schemas.microsoft.com/office/drawing/2014/main" id="{923BAA50-9128-7F48-9829-4C8049163190}"/>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4" name="Freeform: Shape 23">
              <a:extLst>
                <a:ext uri="{FF2B5EF4-FFF2-40B4-BE49-F238E27FC236}">
                  <a16:creationId xmlns:a16="http://schemas.microsoft.com/office/drawing/2014/main" id="{7871174D-4419-434C-B971-0167EC393A63}"/>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7809" y="4619335"/>
            <a:ext cx="2740739" cy="1371600"/>
          </a:xfrm>
        </p:spPr>
        <p:txBody>
          <a:bodyPr/>
          <a:lstStyle/>
          <a:p>
            <a:r>
              <a:rPr lang="en-US" dirty="0"/>
              <a:t>Click to insert logo or delete box if not needed</a:t>
            </a:r>
          </a:p>
        </p:txBody>
      </p:sp>
      <p:pic>
        <p:nvPicPr>
          <p:cNvPr id="15" name="Graphic 14">
            <a:extLst>
              <a:ext uri="{FF2B5EF4-FFF2-40B4-BE49-F238E27FC236}">
                <a16:creationId xmlns:a16="http://schemas.microsoft.com/office/drawing/2014/main" id="{C36E2E59-D8A9-4B45-AB42-A0E92FBBFF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E1A1E841-C196-A64E-BF02-3A903FE03983}"/>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7" name="page number">
            <a:extLst>
              <a:ext uri="{FF2B5EF4-FFF2-40B4-BE49-F238E27FC236}">
                <a16:creationId xmlns:a16="http://schemas.microsoft.com/office/drawing/2014/main" id="{81F6B6E3-D446-FF48-A968-0E6ED9485DE5}"/>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6FA422B5-3084-33A8-EDD7-71B1C4428F92}"/>
              </a:ext>
              <a:ext uri="{C183D7F6-B498-43B3-948B-1728B52AA6E4}">
                <adec:decorative xmlns:adec="http://schemas.microsoft.com/office/drawing/2017/decorative" val="1"/>
              </a:ext>
            </a:extLst>
          </p:cNvPr>
          <p:cNvGrpSpPr/>
          <p:nvPr userDrawn="1"/>
        </p:nvGrpSpPr>
        <p:grpSpPr>
          <a:xfrm>
            <a:off x="2891513" y="1541857"/>
            <a:ext cx="11116065" cy="4175661"/>
            <a:chOff x="2890760" y="1541857"/>
            <a:chExt cx="11113170" cy="4175661"/>
          </a:xfrm>
        </p:grpSpPr>
        <p:sp>
          <p:nvSpPr>
            <p:cNvPr id="4" name="Freeform: Shape 23">
              <a:extLst>
                <a:ext uri="{FF2B5EF4-FFF2-40B4-BE49-F238E27FC236}">
                  <a16:creationId xmlns:a16="http://schemas.microsoft.com/office/drawing/2014/main" id="{3D1E2440-E95B-44BD-8B41-BFDE2481023A}"/>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4">
              <a:extLst>
                <a:ext uri="{FF2B5EF4-FFF2-40B4-BE49-F238E27FC236}">
                  <a16:creationId xmlns:a16="http://schemas.microsoft.com/office/drawing/2014/main" id="{F604EC55-7AA3-0956-F108-92DB33FB83F6}"/>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6" name="Graphic 5">
            <a:extLst>
              <a:ext uri="{FF2B5EF4-FFF2-40B4-BE49-F238E27FC236}">
                <a16:creationId xmlns:a16="http://schemas.microsoft.com/office/drawing/2014/main" id="{5761C339-4B96-8F4F-88D2-D442307B6A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5E820C98-D3C0-9DCC-4793-A5C8D07E4A39}"/>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8" name="page number">
            <a:extLst>
              <a:ext uri="{FF2B5EF4-FFF2-40B4-BE49-F238E27FC236}">
                <a16:creationId xmlns:a16="http://schemas.microsoft.com/office/drawing/2014/main" id="{7F3B24B0-D19E-C3CD-5847-A95E2287EB9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83167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 Photo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p:nvSpPr>
        <p:spPr>
          <a:xfrm rot="2700000">
            <a:off x="957647"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9000">
                <a:schemeClr val="bg1">
                  <a:alpha val="31000"/>
                </a:schemeClr>
              </a:gs>
              <a:gs pos="5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page with photo showing woman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pic>
        <p:nvPicPr>
          <p:cNvPr id="9" name="Graphic 8">
            <a:extLst>
              <a:ext uri="{FF2B5EF4-FFF2-40B4-BE49-F238E27FC236}">
                <a16:creationId xmlns:a16="http://schemas.microsoft.com/office/drawing/2014/main" id="{0EF265DB-7DD2-824C-8890-64F8B52BD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4EF618B9-8BC7-7D41-B0C8-973C952F0F7B}"/>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65B8D505-D55C-B546-9B33-22157CD80DE2}"/>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
        <p:nvSpPr>
          <p:cNvPr id="2" name="Freeform: Shape 1">
            <a:extLst>
              <a:ext uri="{FF2B5EF4-FFF2-40B4-BE49-F238E27FC236}">
                <a16:creationId xmlns:a16="http://schemas.microsoft.com/office/drawing/2014/main" id="{E6746E91-DEA2-34D3-37C9-F6540B376972}"/>
              </a:ext>
              <a:ext uri="{C183D7F6-B498-43B3-948B-1728B52AA6E4}">
                <adec:decorative xmlns:adec="http://schemas.microsoft.com/office/drawing/2017/decorative" val="1"/>
              </a:ext>
            </a:extLst>
          </p:cNvPr>
          <p:cNvSpPr/>
          <p:nvPr userDrawn="1"/>
        </p:nvSpPr>
        <p:spPr>
          <a:xfrm rot="2700000">
            <a:off x="957647"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9000">
                <a:schemeClr val="bg1">
                  <a:alpha val="31000"/>
                </a:schemeClr>
              </a:gs>
              <a:gs pos="5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3" name="Graphic 2">
            <a:extLst>
              <a:ext uri="{FF2B5EF4-FFF2-40B4-BE49-F238E27FC236}">
                <a16:creationId xmlns:a16="http://schemas.microsoft.com/office/drawing/2014/main" id="{C579B088-9D47-6AD4-21C2-5D83AD4701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4" name="Copyright" descr="Confidential copyright VMware, Inc. 2021">
            <a:extLst>
              <a:ext uri="{FF2B5EF4-FFF2-40B4-BE49-F238E27FC236}">
                <a16:creationId xmlns:a16="http://schemas.microsoft.com/office/drawing/2014/main" id="{682B727C-289F-F764-246C-D0B68581DBE5}"/>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537464EC-ABBA-4646-7E34-13B5746503BA}"/>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306274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 Photo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parallelogram">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page with photo of a person working in a home office.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pic>
        <p:nvPicPr>
          <p:cNvPr id="9" name="Graphic 8">
            <a:extLst>
              <a:ext uri="{FF2B5EF4-FFF2-40B4-BE49-F238E27FC236}">
                <a16:creationId xmlns:a16="http://schemas.microsoft.com/office/drawing/2014/main" id="{05A9134D-5DD4-8245-9037-C8B7963D2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DC9ABD8F-D231-E546-8F12-FE4A71F9AC07}"/>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6A8BF941-40E0-2843-9D5E-460E814482B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parallelogram">
            <a:extLst>
              <a:ext uri="{FF2B5EF4-FFF2-40B4-BE49-F238E27FC236}">
                <a16:creationId xmlns:a16="http://schemas.microsoft.com/office/drawing/2014/main" id="{7C656E64-5432-70AF-201D-C84821379F09}"/>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3" name="Graphic 2">
            <a:extLst>
              <a:ext uri="{FF2B5EF4-FFF2-40B4-BE49-F238E27FC236}">
                <a16:creationId xmlns:a16="http://schemas.microsoft.com/office/drawing/2014/main" id="{44FBC0BC-58A0-563E-BCBB-A3456F97CB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4" name="Copyright" descr="Confidential copyright VMware, Inc. 2021">
            <a:extLst>
              <a:ext uri="{FF2B5EF4-FFF2-40B4-BE49-F238E27FC236}">
                <a16:creationId xmlns:a16="http://schemas.microsoft.com/office/drawing/2014/main" id="{0129AFC8-2877-CCB7-73CE-40011F73752A}"/>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288A1DB4-63A8-2F8F-9D6A-DE5CADF3ECB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65179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 Photo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page with photo of two casually dressed employees meeting outside, looking at a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pic>
        <p:nvPicPr>
          <p:cNvPr id="9" name="Graphic 8">
            <a:extLst>
              <a:ext uri="{FF2B5EF4-FFF2-40B4-BE49-F238E27FC236}">
                <a16:creationId xmlns:a16="http://schemas.microsoft.com/office/drawing/2014/main" id="{29676A12-E8D8-6542-A621-1803C4BF7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C95476F4-AC15-8441-AB7C-5CA0A574FA0F}"/>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6A4F7F44-0678-CB43-A44A-DFDC03042EAB}"/>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
        <p:nvSpPr>
          <p:cNvPr id="2" name="Freeform: Shape 1">
            <a:extLst>
              <a:ext uri="{FF2B5EF4-FFF2-40B4-BE49-F238E27FC236}">
                <a16:creationId xmlns:a16="http://schemas.microsoft.com/office/drawing/2014/main" id="{30829298-5E6C-3C86-B195-3AC1192C9249}"/>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3" name="Graphic 2">
            <a:extLst>
              <a:ext uri="{FF2B5EF4-FFF2-40B4-BE49-F238E27FC236}">
                <a16:creationId xmlns:a16="http://schemas.microsoft.com/office/drawing/2014/main" id="{CF78E26F-EB9A-4D4A-E16D-0CB54C313D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4" name="Copyright" descr="Confidential copyright VMware, Inc. 2021">
            <a:extLst>
              <a:ext uri="{FF2B5EF4-FFF2-40B4-BE49-F238E27FC236}">
                <a16:creationId xmlns:a16="http://schemas.microsoft.com/office/drawing/2014/main" id="{D648A6D6-96DA-E209-20B7-98EB2EB7213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A71C257E-6B83-413D-EB7D-391499A24DB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238979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 Photo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7" y="1600200"/>
            <a:ext cx="4995626"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page with photo of a person checking on operations at a windmill farm (sustainable energy).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pic>
        <p:nvPicPr>
          <p:cNvPr id="9" name="Graphic 8">
            <a:extLst>
              <a:ext uri="{FF2B5EF4-FFF2-40B4-BE49-F238E27FC236}">
                <a16:creationId xmlns:a16="http://schemas.microsoft.com/office/drawing/2014/main" id="{02509CF8-0CDD-7D49-87CD-975F7FC1E0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CE979BDF-61B3-CC46-966F-91E200327D60}"/>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0E4F34FD-4F5F-C14A-B38E-48335DA278D3}"/>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Freeform: Shape 1">
            <a:extLst>
              <a:ext uri="{FF2B5EF4-FFF2-40B4-BE49-F238E27FC236}">
                <a16:creationId xmlns:a16="http://schemas.microsoft.com/office/drawing/2014/main" id="{5653481B-EBDC-1881-46ED-DE65104716FE}"/>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3" name="Graphic 2">
            <a:extLst>
              <a:ext uri="{FF2B5EF4-FFF2-40B4-BE49-F238E27FC236}">
                <a16:creationId xmlns:a16="http://schemas.microsoft.com/office/drawing/2014/main" id="{9F94FF4B-D80D-D70E-DA5C-49022114BF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4" name="Copyright" descr="Confidential copyright VMware, Inc. 2021">
            <a:extLst>
              <a:ext uri="{FF2B5EF4-FFF2-40B4-BE49-F238E27FC236}">
                <a16:creationId xmlns:a16="http://schemas.microsoft.com/office/drawing/2014/main" id="{06A2029A-0CB0-8866-1863-96C019FFCD0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0066D924-4ECF-0DEA-4583-7C22033DA83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21907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 VMware Explore - Stay Connect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1" y="2100082"/>
            <a:ext cx="5939363" cy="1229360"/>
          </a:xfrm>
        </p:spPr>
        <p:txBody>
          <a:bodyPr wrap="square" anchor="b"/>
          <a:lstStyle>
            <a:lvl1pPr algn="l">
              <a:defRPr sz="3600" b="0" cap="none" baseline="0">
                <a:solidFill>
                  <a:schemeClr val="bg1"/>
                </a:solidFill>
              </a:defRPr>
            </a:lvl1pPr>
          </a:lstStyle>
          <a:p>
            <a:r>
              <a:rPr lang="en-US" dirty="0"/>
              <a:t>Stay Connected</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3429000"/>
            <a:ext cx="5939363" cy="700882"/>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Let’s continue the conversation</a:t>
            </a:r>
          </a:p>
        </p:txBody>
      </p:sp>
      <p:sp>
        <p:nvSpPr>
          <p:cNvPr id="14" name="page number">
            <a:extLst>
              <a:ext uri="{FF2B5EF4-FFF2-40B4-BE49-F238E27FC236}">
                <a16:creationId xmlns:a16="http://schemas.microsoft.com/office/drawing/2014/main" id="{20A83C12-6BEB-4E4C-9FB0-AA1FB4C661B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page number">
            <a:extLst>
              <a:ext uri="{FF2B5EF4-FFF2-40B4-BE49-F238E27FC236}">
                <a16:creationId xmlns:a16="http://schemas.microsoft.com/office/drawing/2014/main" id="{DE2A17F9-C3CF-E287-D012-E7B606321E6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64119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 Photo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36000">
                <a:schemeClr val="bg1">
                  <a:alpha val="25000"/>
                </a:schemeClr>
              </a:gs>
              <a:gs pos="45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4984992"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page with photo of an employee looking at a digital tablet, in a casual environment.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accent2"/>
                </a:solidFill>
              </a:defRPr>
            </a:lvl1pPr>
          </a:lstStyle>
          <a:p>
            <a:pPr lvl="0"/>
            <a:r>
              <a:rPr lang="en-US" dirty="0"/>
              <a:t>Source Name</a:t>
            </a:r>
          </a:p>
        </p:txBody>
      </p:sp>
      <p:pic>
        <p:nvPicPr>
          <p:cNvPr id="9" name="Graphic 8">
            <a:extLst>
              <a:ext uri="{FF2B5EF4-FFF2-40B4-BE49-F238E27FC236}">
                <a16:creationId xmlns:a16="http://schemas.microsoft.com/office/drawing/2014/main" id="{C07C6E31-1A0B-2F49-9319-40871607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FF40E61C-9300-8B46-B0F5-56EF72E40E61}"/>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5F1119BB-A153-E04D-AED0-0347517BFE6F}"/>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
        <p:nvSpPr>
          <p:cNvPr id="2" name="Freeform: Shape 1">
            <a:extLst>
              <a:ext uri="{FF2B5EF4-FFF2-40B4-BE49-F238E27FC236}">
                <a16:creationId xmlns:a16="http://schemas.microsoft.com/office/drawing/2014/main" id="{815EF8E7-643B-4BDD-2429-B8EE92156284}"/>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36000">
                <a:schemeClr val="bg1">
                  <a:alpha val="25000"/>
                </a:schemeClr>
              </a:gs>
              <a:gs pos="45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pic>
        <p:nvPicPr>
          <p:cNvPr id="3" name="Graphic 2">
            <a:extLst>
              <a:ext uri="{FF2B5EF4-FFF2-40B4-BE49-F238E27FC236}">
                <a16:creationId xmlns:a16="http://schemas.microsoft.com/office/drawing/2014/main" id="{C5B98056-5FAC-B1F1-575A-1DCC98F8F4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5" y="6218399"/>
            <a:ext cx="1540152" cy="557784"/>
          </a:xfrm>
          <a:prstGeom prst="rect">
            <a:avLst/>
          </a:prstGeom>
        </p:spPr>
      </p:pic>
      <p:sp>
        <p:nvSpPr>
          <p:cNvPr id="4" name="Copyright" descr="Confidential copyright VMware, Inc. 2021">
            <a:extLst>
              <a:ext uri="{FF2B5EF4-FFF2-40B4-BE49-F238E27FC236}">
                <a16:creationId xmlns:a16="http://schemas.microsoft.com/office/drawing/2014/main" id="{997B2149-CF4A-F909-DFA6-3728A0B5E2C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464AD348-EBBD-EBD5-B86B-01BB17B0B6A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18766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dirty="0"/>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1" y="811831"/>
            <a:ext cx="10990809"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age number">
            <a:extLst>
              <a:ext uri="{FF2B5EF4-FFF2-40B4-BE49-F238E27FC236}">
                <a16:creationId xmlns:a16="http://schemas.microsoft.com/office/drawing/2014/main" id="{175B5FDB-839C-A941-B264-01387F31F005}"/>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page number">
            <a:extLst>
              <a:ext uri="{FF2B5EF4-FFF2-40B4-BE49-F238E27FC236}">
                <a16:creationId xmlns:a16="http://schemas.microsoft.com/office/drawing/2014/main" id="{D6A2DF78-505C-1214-181E-B823D56BC7A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5690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dirty="0"/>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page number">
            <a:extLst>
              <a:ext uri="{FF2B5EF4-FFF2-40B4-BE49-F238E27FC236}">
                <a16:creationId xmlns:a16="http://schemas.microsoft.com/office/drawing/2014/main" id="{F2584149-C6DB-AE45-B715-90B7DF169DD6}"/>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page number">
            <a:extLst>
              <a:ext uri="{FF2B5EF4-FFF2-40B4-BE49-F238E27FC236}">
                <a16:creationId xmlns:a16="http://schemas.microsoft.com/office/drawing/2014/main" id="{39FED160-3023-12EC-EFC7-2B8047EC1DE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59225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961" y="1600200"/>
            <a:ext cx="5315167" cy="4572000"/>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2934" y="1600200"/>
            <a:ext cx="5869066" cy="4572000"/>
          </a:xfrm>
        </p:spPr>
        <p:txBody>
          <a:bodyPr vert="horz" lIns="0" tIns="0" rIns="45720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page number">
            <a:extLst>
              <a:ext uri="{FF2B5EF4-FFF2-40B4-BE49-F238E27FC236}">
                <a16:creationId xmlns:a16="http://schemas.microsoft.com/office/drawing/2014/main" id="{306FFEC8-099C-484D-841A-7FCB225B1895}"/>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page number">
            <a:extLst>
              <a:ext uri="{FF2B5EF4-FFF2-40B4-BE49-F238E27FC236}">
                <a16:creationId xmlns:a16="http://schemas.microsoft.com/office/drawing/2014/main" id="{02F3865A-AB94-B15F-A3A0-F18C03A558A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37572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Content Balanced Color on Right">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5029" y="1600201"/>
            <a:ext cx="5866973" cy="4572000"/>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1" y="1600201"/>
            <a:ext cx="5895128" cy="4572000"/>
          </a:xfrm>
          <a:noFill/>
        </p:spPr>
        <p:txBody>
          <a:bodyPr vert="horz" lIns="594360" tIns="457200" rIns="457200" bIns="457200" rtlCol="0">
            <a:noAutofit/>
          </a:bodyPr>
          <a:lstStyle>
            <a:lvl1pPr>
              <a:spcBef>
                <a:spcPts val="1200"/>
              </a:spcBef>
              <a:defRPr lang="en-US" sz="1800" dirty="0">
                <a:solidFill>
                  <a:schemeClr val="tx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edit Master text styles</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page number">
            <a:extLst>
              <a:ext uri="{FF2B5EF4-FFF2-40B4-BE49-F238E27FC236}">
                <a16:creationId xmlns:a16="http://schemas.microsoft.com/office/drawing/2014/main" id="{21ED84B6-6EFA-B35F-5E93-C259EF6BB74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9708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Content Balanced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0" y="1600201"/>
            <a:ext cx="5866973" cy="4572000"/>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6872" y="1600201"/>
            <a:ext cx="5895128"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edit Master text styles</a:t>
            </a:r>
          </a:p>
        </p:txBody>
      </p:sp>
      <p:sp>
        <p:nvSpPr>
          <p:cNvPr id="10" name="page number">
            <a:extLst>
              <a:ext uri="{FF2B5EF4-FFF2-40B4-BE49-F238E27FC236}">
                <a16:creationId xmlns:a16="http://schemas.microsoft.com/office/drawing/2014/main" id="{4FD1F5D3-21E9-5341-B48A-48F1E4CF33AB}"/>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page number">
            <a:extLst>
              <a:ext uri="{FF2B5EF4-FFF2-40B4-BE49-F238E27FC236}">
                <a16:creationId xmlns:a16="http://schemas.microsoft.com/office/drawing/2014/main" id="{0D6840EF-F554-1647-15B2-228F35DFAAD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00101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dirty="0"/>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3021" y="1600202"/>
            <a:ext cx="5045661" cy="875370"/>
          </a:xfrm>
          <a:noFill/>
        </p:spPr>
        <p:txBody>
          <a:bodyPr vert="horz" lIns="0" tIns="91440" rIns="457200" bIns="91440" rtlCol="0" anchor="b">
            <a:noAutofit/>
          </a:bodyPr>
          <a:lstStyle>
            <a:lvl1pPr>
              <a:defRPr lang="en-US" dirty="0">
                <a:solidFill>
                  <a:schemeClr val="accent2"/>
                </a:solidFill>
              </a:defRPr>
            </a:lvl1pPr>
          </a:lstStyle>
          <a:p>
            <a:pPr lvl="0"/>
            <a:r>
              <a:rPr lang="en-US" dirty="0"/>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p:nvSpPr>
        <p:spPr>
          <a:xfrm>
            <a:off x="593021" y="2484177"/>
            <a:ext cx="5045661"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960" y="2621021"/>
            <a:ext cx="5072916" cy="3544027"/>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8540" y="1600202"/>
            <a:ext cx="5373499" cy="875370"/>
          </a:xfrm>
          <a:noFill/>
        </p:spPr>
        <p:txBody>
          <a:bodyPr vert="horz" lIns="0" tIns="91440" rIns="457200" bIns="91440" rtlCol="0" anchor="b">
            <a:noAutofit/>
          </a:bodyPr>
          <a:lstStyle>
            <a:lvl1pPr>
              <a:defRPr lang="en-US" sz="2000">
                <a:solidFill>
                  <a:schemeClr val="accent2"/>
                </a:solidFill>
              </a:defRPr>
            </a:lvl1pPr>
          </a:lstStyle>
          <a:p>
            <a:pPr lvl="0"/>
            <a:r>
              <a:rPr lang="en-US" dirty="0"/>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p:nvSpPr>
        <p:spPr>
          <a:xfrm>
            <a:off x="6553688" y="2484177"/>
            <a:ext cx="5045661"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7957" y="2621280"/>
            <a:ext cx="5374082" cy="3575124"/>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age number">
            <a:extLst>
              <a:ext uri="{FF2B5EF4-FFF2-40B4-BE49-F238E27FC236}">
                <a16:creationId xmlns:a16="http://schemas.microsoft.com/office/drawing/2014/main" id="{3E816477-50B7-9248-BE5F-B9062610CEEE}"/>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Rectangle 1">
            <a:extLst>
              <a:ext uri="{FF2B5EF4-FFF2-40B4-BE49-F238E27FC236}">
                <a16:creationId xmlns:a16="http://schemas.microsoft.com/office/drawing/2014/main" id="{713BE192-8C58-734B-16E5-C5586BE059B1}"/>
              </a:ext>
              <a:ext uri="{C183D7F6-B498-43B3-948B-1728B52AA6E4}">
                <adec:decorative xmlns:adec="http://schemas.microsoft.com/office/drawing/2017/decorative" val="1"/>
              </a:ext>
            </a:extLst>
          </p:cNvPr>
          <p:cNvSpPr/>
          <p:nvPr userDrawn="1"/>
        </p:nvSpPr>
        <p:spPr>
          <a:xfrm>
            <a:off x="593021" y="2484177"/>
            <a:ext cx="5045661"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4" name="Rectangle 3">
            <a:extLst>
              <a:ext uri="{FF2B5EF4-FFF2-40B4-BE49-F238E27FC236}">
                <a16:creationId xmlns:a16="http://schemas.microsoft.com/office/drawing/2014/main" id="{BB912CA4-CC54-C031-7A70-66DE715F8AAF}"/>
              </a:ext>
              <a:ext uri="{C183D7F6-B498-43B3-948B-1728B52AA6E4}">
                <adec:decorative xmlns:adec="http://schemas.microsoft.com/office/drawing/2017/decorative" val="1"/>
              </a:ext>
            </a:extLst>
          </p:cNvPr>
          <p:cNvSpPr/>
          <p:nvPr userDrawn="1"/>
        </p:nvSpPr>
        <p:spPr>
          <a:xfrm>
            <a:off x="6553688" y="2484177"/>
            <a:ext cx="5045661"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page number">
            <a:extLst>
              <a:ext uri="{FF2B5EF4-FFF2-40B4-BE49-F238E27FC236}">
                <a16:creationId xmlns:a16="http://schemas.microsoft.com/office/drawing/2014/main" id="{DA73258C-9AB6-1856-3E3E-59DF80A5B4D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95004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Content 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dirty="0"/>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3020" y="1582754"/>
            <a:ext cx="3594528"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p:nvSpPr>
        <p:spPr>
          <a:xfrm>
            <a:off x="593020" y="2509481"/>
            <a:ext cx="3594528"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3020" y="2546330"/>
            <a:ext cx="3594528" cy="3619363"/>
          </a:xfrm>
          <a:noFill/>
          <a:ln>
            <a:noFill/>
          </a:ln>
        </p:spPr>
        <p:txBody>
          <a:bodyPr lIns="0" tIns="182880" rIns="182880" bIns="182880"/>
          <a:lstStyle>
            <a:lvl1pPr>
              <a:defRPr sz="1600"/>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6304" y="1599646"/>
            <a:ext cx="3594528"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p:nvSpPr>
        <p:spPr>
          <a:xfrm>
            <a:off x="4416304" y="2509481"/>
            <a:ext cx="3594528"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6304" y="2546329"/>
            <a:ext cx="3594528" cy="3627562"/>
          </a:xfrm>
          <a:noFill/>
          <a:ln>
            <a:noFill/>
          </a:ln>
        </p:spPr>
        <p:txBody>
          <a:bodyPr lIns="0" tIns="182880" rIns="182880" bIns="182880"/>
          <a:lstStyle>
            <a:lvl1pPr>
              <a:defRPr sz="1600"/>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9588" y="1600200"/>
            <a:ext cx="3594528"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p:nvSpPr>
        <p:spPr>
          <a:xfrm>
            <a:off x="8239588" y="2509480"/>
            <a:ext cx="3594528"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9588" y="2568633"/>
            <a:ext cx="3594528" cy="3627773"/>
          </a:xfrm>
          <a:noFill/>
          <a:ln>
            <a:noFill/>
          </a:ln>
        </p:spPr>
        <p:txBody>
          <a:bodyPr lIns="0" tIns="182880" rIns="182880" bIns="182880"/>
          <a:lstStyle>
            <a:lvl1pPr>
              <a:defRPr sz="1600"/>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15" name="page number">
            <a:extLst>
              <a:ext uri="{FF2B5EF4-FFF2-40B4-BE49-F238E27FC236}">
                <a16:creationId xmlns:a16="http://schemas.microsoft.com/office/drawing/2014/main" id="{7788490C-B63E-8E46-A9C1-9CF865F7FA57}"/>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Rectangle 1">
            <a:extLst>
              <a:ext uri="{FF2B5EF4-FFF2-40B4-BE49-F238E27FC236}">
                <a16:creationId xmlns:a16="http://schemas.microsoft.com/office/drawing/2014/main" id="{C6BCAAF2-591F-6624-7B4F-3660B0E3AF5F}"/>
              </a:ext>
              <a:ext uri="{C183D7F6-B498-43B3-948B-1728B52AA6E4}">
                <adec:decorative xmlns:adec="http://schemas.microsoft.com/office/drawing/2017/decorative" val="1"/>
              </a:ext>
            </a:extLst>
          </p:cNvPr>
          <p:cNvSpPr/>
          <p:nvPr userDrawn="1"/>
        </p:nvSpPr>
        <p:spPr>
          <a:xfrm>
            <a:off x="593020" y="2509481"/>
            <a:ext cx="3594528"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4" name="Rectangle 3">
            <a:extLst>
              <a:ext uri="{FF2B5EF4-FFF2-40B4-BE49-F238E27FC236}">
                <a16:creationId xmlns:a16="http://schemas.microsoft.com/office/drawing/2014/main" id="{DDB6EB65-096B-413C-C505-A0638E1569D3}"/>
              </a:ext>
              <a:ext uri="{C183D7F6-B498-43B3-948B-1728B52AA6E4}">
                <adec:decorative xmlns:adec="http://schemas.microsoft.com/office/drawing/2017/decorative" val="1"/>
              </a:ext>
            </a:extLst>
          </p:cNvPr>
          <p:cNvSpPr/>
          <p:nvPr userDrawn="1"/>
        </p:nvSpPr>
        <p:spPr>
          <a:xfrm>
            <a:off x="4416304" y="2509481"/>
            <a:ext cx="3594528"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5" name="Rectangle 4">
            <a:extLst>
              <a:ext uri="{FF2B5EF4-FFF2-40B4-BE49-F238E27FC236}">
                <a16:creationId xmlns:a16="http://schemas.microsoft.com/office/drawing/2014/main" id="{E63E9B70-0B5E-EB3D-FC37-0EFDAFC29F45}"/>
              </a:ext>
              <a:ext uri="{C183D7F6-B498-43B3-948B-1728B52AA6E4}">
                <adec:decorative xmlns:adec="http://schemas.microsoft.com/office/drawing/2017/decorative" val="1"/>
              </a:ext>
            </a:extLst>
          </p:cNvPr>
          <p:cNvSpPr/>
          <p:nvPr userDrawn="1"/>
        </p:nvSpPr>
        <p:spPr>
          <a:xfrm>
            <a:off x="8239588" y="2509480"/>
            <a:ext cx="3594528"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page number">
            <a:extLst>
              <a:ext uri="{FF2B5EF4-FFF2-40B4-BE49-F238E27FC236}">
                <a16:creationId xmlns:a16="http://schemas.microsoft.com/office/drawing/2014/main" id="{C21AA8A8-FE53-0784-1056-98F760B0B03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13867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dirty="0"/>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p:nvSpPr>
        <p:spPr>
          <a:xfrm flipV="1">
            <a:off x="0" y="1589925"/>
            <a:ext cx="2894766"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44789"/>
            <a:ext cx="2894767"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smtClean="0">
                <a:solidFill>
                  <a:schemeClr val="accent2"/>
                </a:solidFill>
              </a:defRPr>
            </a:lvl2pPr>
            <a:lvl3pPr>
              <a:defRPr lang="en-US" sz="1400" dirty="0" smtClean="0">
                <a:solidFill>
                  <a:schemeClr val="accent2"/>
                </a:solidFill>
              </a:defRPr>
            </a:lvl3pPr>
            <a:lvl4pPr>
              <a:defRPr lang="en-US" sz="1200" dirty="0" smtClean="0">
                <a:solidFill>
                  <a:schemeClr val="accent2"/>
                </a:solidFill>
              </a:defRPr>
            </a:lvl4pPr>
            <a:lvl5pPr>
              <a:defRPr lang="en-US" sz="1200" dirty="0">
                <a:solidFill>
                  <a:schemeClr val="accent2"/>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2086" y="1600200"/>
            <a:ext cx="8231744" cy="4572000"/>
          </a:xfrm>
        </p:spPr>
        <p:txBody>
          <a:bodyPr vert="horz" lIns="0" tIns="45720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a:lvl8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a:p>
            <a:pPr marL="1270000" lvl="5" indent="-117475"/>
            <a:r>
              <a:rPr lang="en-US" dirty="0"/>
              <a:t>Sixth level</a:t>
            </a:r>
          </a:p>
          <a:p>
            <a:pPr marL="1438275" lvl="6" indent="-117475"/>
            <a:r>
              <a:rPr lang="en-US" dirty="0"/>
              <a:t>Seventh level</a:t>
            </a:r>
          </a:p>
          <a:p>
            <a:pPr marL="1554163" lvl="7" indent="-115888">
              <a:lnSpc>
                <a:spcPct val="90000"/>
              </a:lnSpc>
            </a:pPr>
            <a:r>
              <a:rPr lang="en-US" dirty="0"/>
              <a:t>Nineth level</a:t>
            </a:r>
          </a:p>
        </p:txBody>
      </p:sp>
      <p:sp>
        <p:nvSpPr>
          <p:cNvPr id="8" name="page number">
            <a:extLst>
              <a:ext uri="{FF2B5EF4-FFF2-40B4-BE49-F238E27FC236}">
                <a16:creationId xmlns:a16="http://schemas.microsoft.com/office/drawing/2014/main" id="{1A93E906-C928-C345-B032-1F5C677FAEDD}"/>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Rectangle 1">
            <a:extLst>
              <a:ext uri="{FF2B5EF4-FFF2-40B4-BE49-F238E27FC236}">
                <a16:creationId xmlns:a16="http://schemas.microsoft.com/office/drawing/2014/main" id="{EBFEEAFD-C25B-A161-D08F-6B80755F9066}"/>
              </a:ext>
              <a:ext uri="{C183D7F6-B498-43B3-948B-1728B52AA6E4}">
                <adec:decorative xmlns:adec="http://schemas.microsoft.com/office/drawing/2017/decorative" val="1"/>
              </a:ext>
            </a:extLst>
          </p:cNvPr>
          <p:cNvSpPr/>
          <p:nvPr userDrawn="1"/>
        </p:nvSpPr>
        <p:spPr>
          <a:xfrm flipV="1">
            <a:off x="0" y="1589925"/>
            <a:ext cx="2894766"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page number">
            <a:extLst>
              <a:ext uri="{FF2B5EF4-FFF2-40B4-BE49-F238E27FC236}">
                <a16:creationId xmlns:a16="http://schemas.microsoft.com/office/drawing/2014/main" id="{03898D7F-0F1E-14D0-CA58-D32EF3AA642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44282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dirty="0"/>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171" y="1600200"/>
            <a:ext cx="8231744" cy="4572000"/>
          </a:xfrm>
        </p:spPr>
        <p:txBody>
          <a:bodyPr/>
          <a:lstStyle>
            <a:lvl1pPr>
              <a:defRPr/>
            </a:lvl1pPr>
            <a:lvl5pPr>
              <a:defRPr/>
            </a:lvl5pPr>
          </a:lstStyle>
          <a:p>
            <a:pPr lvl="0"/>
            <a:r>
              <a:rPr lang="en-US" dirty="0"/>
              <a:t>Click to add graph, diagram or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p:nvSpPr>
        <p:spPr>
          <a:xfrm flipV="1">
            <a:off x="9287568" y="1589925"/>
            <a:ext cx="2904432"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7234" y="1644789"/>
            <a:ext cx="2894766"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age number">
            <a:extLst>
              <a:ext uri="{FF2B5EF4-FFF2-40B4-BE49-F238E27FC236}">
                <a16:creationId xmlns:a16="http://schemas.microsoft.com/office/drawing/2014/main" id="{EA3FFB13-8625-D245-BD64-AAC7CCCB5B6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Rectangle 1">
            <a:extLst>
              <a:ext uri="{FF2B5EF4-FFF2-40B4-BE49-F238E27FC236}">
                <a16:creationId xmlns:a16="http://schemas.microsoft.com/office/drawing/2014/main" id="{1920639E-2762-697E-428D-C0796337D5FB}"/>
              </a:ext>
              <a:ext uri="{C183D7F6-B498-43B3-948B-1728B52AA6E4}">
                <adec:decorative xmlns:adec="http://schemas.microsoft.com/office/drawing/2017/decorative" val="1"/>
              </a:ext>
            </a:extLst>
          </p:cNvPr>
          <p:cNvSpPr/>
          <p:nvPr userDrawn="1"/>
        </p:nvSpPr>
        <p:spPr>
          <a:xfrm flipV="1">
            <a:off x="9287568" y="1589925"/>
            <a:ext cx="2904432"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4" name="page number">
            <a:extLst>
              <a:ext uri="{FF2B5EF4-FFF2-40B4-BE49-F238E27FC236}">
                <a16:creationId xmlns:a16="http://schemas.microsoft.com/office/drawing/2014/main" id="{EC0133F4-12F6-D88A-A5BD-A98799D35D9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9002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age number">
            <a:extLst>
              <a:ext uri="{FF2B5EF4-FFF2-40B4-BE49-F238E27FC236}">
                <a16:creationId xmlns:a16="http://schemas.microsoft.com/office/drawing/2014/main" id="{20A83C12-6BEB-4E4C-9FB0-AA1FB4C661B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TextBox 2">
            <a:extLst>
              <a:ext uri="{FF2B5EF4-FFF2-40B4-BE49-F238E27FC236}">
                <a16:creationId xmlns:a16="http://schemas.microsoft.com/office/drawing/2014/main" id="{396A1062-E050-70CC-D1AF-8B43555E3DFC}"/>
              </a:ext>
            </a:extLst>
          </p:cNvPr>
          <p:cNvSpPr txBox="1">
            <a:spLocks/>
          </p:cNvSpPr>
          <p:nvPr/>
        </p:nvSpPr>
        <p:spPr>
          <a:xfrm>
            <a:off x="589261" y="2199640"/>
            <a:ext cx="5939363" cy="1229360"/>
          </a:xfrm>
          <a:prstGeom prst="rect">
            <a:avLst/>
          </a:prstGeom>
        </p:spPr>
        <p:txBody>
          <a:bodyPr vert="horz" wrap="none" lIns="0" tIns="0" rIns="0" bIns="0" rtlCol="0" anchor="b">
            <a:noAutofit/>
          </a:bodyPr>
          <a:lstStyle>
            <a:lvl1pPr>
              <a:lnSpc>
                <a:spcPct val="90000"/>
              </a:lnSpc>
              <a:spcBef>
                <a:spcPct val="0"/>
              </a:spcBef>
              <a:buNone/>
              <a:defRPr sz="4000" b="0">
                <a:solidFill>
                  <a:schemeClr val="bg1"/>
                </a:solidFill>
                <a:latin typeface="+mj-lt"/>
                <a:ea typeface="+mj-ea"/>
                <a:cs typeface="+mj-cs"/>
              </a:defRPr>
            </a:lvl1pPr>
          </a:lstStyle>
          <a:p>
            <a:pPr lvl="0"/>
            <a:r>
              <a:rPr lang="en-US" sz="4000" dirty="0"/>
              <a:t>Thank You</a:t>
            </a:r>
          </a:p>
        </p:txBody>
      </p:sp>
      <p:sp>
        <p:nvSpPr>
          <p:cNvPr id="2" name="page number">
            <a:extLst>
              <a:ext uri="{FF2B5EF4-FFF2-40B4-BE49-F238E27FC236}">
                <a16:creationId xmlns:a16="http://schemas.microsoft.com/office/drawing/2014/main" id="{190A29E5-E11E-BF66-DA7D-886F574D560A}"/>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4" name="TextBox 3">
            <a:extLst>
              <a:ext uri="{FF2B5EF4-FFF2-40B4-BE49-F238E27FC236}">
                <a16:creationId xmlns:a16="http://schemas.microsoft.com/office/drawing/2014/main" id="{0FE4A673-D3E0-E254-D078-7E7C9C1D949F}"/>
              </a:ext>
            </a:extLst>
          </p:cNvPr>
          <p:cNvSpPr txBox="1">
            <a:spLocks/>
          </p:cNvSpPr>
          <p:nvPr userDrawn="1"/>
        </p:nvSpPr>
        <p:spPr>
          <a:xfrm>
            <a:off x="589261" y="2199640"/>
            <a:ext cx="5939363" cy="1229360"/>
          </a:xfrm>
          <a:prstGeom prst="rect">
            <a:avLst/>
          </a:prstGeom>
        </p:spPr>
        <p:txBody>
          <a:bodyPr vert="horz" wrap="none" lIns="0" tIns="0" rIns="0" bIns="0" rtlCol="0" anchor="b">
            <a:noAutofit/>
          </a:bodyPr>
          <a:lstStyle>
            <a:lvl1pPr>
              <a:lnSpc>
                <a:spcPct val="90000"/>
              </a:lnSpc>
              <a:spcBef>
                <a:spcPct val="0"/>
              </a:spcBef>
              <a:buNone/>
              <a:defRPr sz="4000" b="0">
                <a:solidFill>
                  <a:schemeClr val="bg1"/>
                </a:solidFill>
                <a:latin typeface="+mj-lt"/>
                <a:ea typeface="+mj-ea"/>
                <a:cs typeface="+mj-cs"/>
              </a:defRPr>
            </a:lvl1pPr>
          </a:lstStyle>
          <a:p>
            <a:pPr lvl="0"/>
            <a:r>
              <a:rPr lang="en-US" sz="4000" dirty="0"/>
              <a:t>Thank You</a:t>
            </a:r>
          </a:p>
        </p:txBody>
      </p:sp>
    </p:spTree>
    <p:extLst>
      <p:ext uri="{BB962C8B-B14F-4D97-AF65-F5344CB8AC3E}">
        <p14:creationId xmlns:p14="http://schemas.microsoft.com/office/powerpoint/2010/main" val="44088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agram with Content 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dirty="0"/>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579" y="1600201"/>
            <a:ext cx="741282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p:nvSpPr>
        <p:spPr>
          <a:xfrm flipV="1">
            <a:off x="8382255" y="1589923"/>
            <a:ext cx="3809746"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2596" y="1600200"/>
            <a:ext cx="3809404" cy="4572000"/>
          </a:xfrm>
        </p:spPr>
        <p:txBody>
          <a:bodyPr tIns="457200" rIns="594360" bIns="457200"/>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page number">
            <a:extLst>
              <a:ext uri="{FF2B5EF4-FFF2-40B4-BE49-F238E27FC236}">
                <a16:creationId xmlns:a16="http://schemas.microsoft.com/office/drawing/2014/main" id="{0D34A4A0-0C07-994F-9539-A07F4B06F18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Rectangle 1">
            <a:extLst>
              <a:ext uri="{FF2B5EF4-FFF2-40B4-BE49-F238E27FC236}">
                <a16:creationId xmlns:a16="http://schemas.microsoft.com/office/drawing/2014/main" id="{232BDC18-838A-19CE-82F5-48BB9CECD1E0}"/>
              </a:ext>
              <a:ext uri="{C183D7F6-B498-43B3-948B-1728B52AA6E4}">
                <adec:decorative xmlns:adec="http://schemas.microsoft.com/office/drawing/2017/decorative" val="1"/>
              </a:ext>
            </a:extLst>
          </p:cNvPr>
          <p:cNvSpPr/>
          <p:nvPr userDrawn="1"/>
        </p:nvSpPr>
        <p:spPr>
          <a:xfrm flipV="1">
            <a:off x="8382255" y="1589923"/>
            <a:ext cx="3809746"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4" name="page number">
            <a:extLst>
              <a:ext uri="{FF2B5EF4-FFF2-40B4-BE49-F238E27FC236}">
                <a16:creationId xmlns:a16="http://schemas.microsoft.com/office/drawing/2014/main" id="{2E659A3F-6831-2AF3-EE13-B1679815682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3786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iagram with Outcome,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dirty="0"/>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579" y="1600201"/>
            <a:ext cx="741282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edit Master text styles</a:t>
            </a:r>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2596" y="1699688"/>
            <a:ext cx="2007123" cy="298450"/>
          </a:xfrm>
        </p:spPr>
        <p:txBody>
          <a:bodyPr anchor="b"/>
          <a:lstStyle>
            <a:lvl1pPr>
              <a:defRPr sz="1800">
                <a:solidFill>
                  <a:schemeClr val="accent1"/>
                </a:solidFill>
              </a:defRPr>
            </a:lvl1pPr>
            <a:lvl5pPr>
              <a:defRPr/>
            </a:lvl5pPr>
          </a:lstStyle>
          <a:p>
            <a:pPr lvl="0"/>
            <a:r>
              <a:rPr lang="en-US" dirty="0"/>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81008" y="2063048"/>
            <a:ext cx="3202822"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p:nvCxnSpPr>
        <p:spPr>
          <a:xfrm>
            <a:off x="8382596" y="3872441"/>
            <a:ext cx="3809404"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2596" y="3972469"/>
            <a:ext cx="2007123" cy="298450"/>
          </a:xfrm>
        </p:spPr>
        <p:txBody>
          <a:bodyPr anchor="b"/>
          <a:lstStyle>
            <a:lvl1pPr>
              <a:defRPr sz="1800">
                <a:solidFill>
                  <a:schemeClr val="accent5"/>
                </a:solidFill>
              </a:defRPr>
            </a:lvl1pPr>
            <a:lvl5pPr>
              <a:defRPr/>
            </a:lvl5pPr>
          </a:lstStyle>
          <a:p>
            <a:pPr lvl="0"/>
            <a:r>
              <a:rPr lang="en-US" dirty="0"/>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81008" y="4347904"/>
            <a:ext cx="3202822"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2520CB7B-27A1-0749-95BA-681D8A0535D2}"/>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cxnSp>
        <p:nvCxnSpPr>
          <p:cNvPr id="2" name="Straight Connector 1">
            <a:extLst>
              <a:ext uri="{FF2B5EF4-FFF2-40B4-BE49-F238E27FC236}">
                <a16:creationId xmlns:a16="http://schemas.microsoft.com/office/drawing/2014/main" id="{44FD9027-508B-32C4-71E2-34AC3341079A}"/>
              </a:ext>
              <a:ext uri="{C183D7F6-B498-43B3-948B-1728B52AA6E4}">
                <adec:decorative xmlns:adec="http://schemas.microsoft.com/office/drawing/2017/decorative" val="1"/>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588B0DF-817F-67AB-70BD-9CEC706BC821}"/>
              </a:ext>
              <a:ext uri="{C183D7F6-B498-43B3-948B-1728B52AA6E4}">
                <adec:decorative xmlns:adec="http://schemas.microsoft.com/office/drawing/2017/decorative" val="1"/>
              </a:ext>
            </a:extLst>
          </p:cNvPr>
          <p:cNvCxnSpPr>
            <a:cxnSpLocks/>
          </p:cNvCxnSpPr>
          <p:nvPr userDrawn="1"/>
        </p:nvCxnSpPr>
        <p:spPr>
          <a:xfrm>
            <a:off x="8382596" y="3872441"/>
            <a:ext cx="3809404"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page number">
            <a:extLst>
              <a:ext uri="{FF2B5EF4-FFF2-40B4-BE49-F238E27FC236}">
                <a16:creationId xmlns:a16="http://schemas.microsoft.com/office/drawing/2014/main" id="{71C4F815-F150-F2E6-D26F-45BABBFA0F9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8101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960" y="412751"/>
            <a:ext cx="11003870" cy="381000"/>
          </a:xfrm>
        </p:spPr>
        <p:txBody>
          <a:bodyPr/>
          <a:lstStyle>
            <a:lvl1pPr>
              <a:defRPr/>
            </a:lvl1pPr>
          </a:lstStyle>
          <a:p>
            <a:r>
              <a:rPr lang="en-US" dirty="0"/>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p:nvCxnSpPr>
        <p:spPr>
          <a:xfrm>
            <a:off x="609759"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253" y="1564006"/>
            <a:ext cx="2007123" cy="227454"/>
          </a:xfrm>
        </p:spPr>
        <p:txBody>
          <a:bodyPr anchor="b"/>
          <a:lstStyle>
            <a:lvl1pPr>
              <a:lnSpc>
                <a:spcPct val="100000"/>
              </a:lnSpc>
              <a:spcBef>
                <a:spcPts val="0"/>
              </a:spcBef>
              <a:defRPr sz="1200">
                <a:solidFill>
                  <a:schemeClr val="accent5"/>
                </a:solidFill>
              </a:defRPr>
            </a:lvl1pPr>
            <a:lvl5pPr>
              <a:defRPr/>
            </a:lvl5pPr>
          </a:lstStyle>
          <a:p>
            <a:pPr lvl="0"/>
            <a:r>
              <a:rPr lang="en-US" dirty="0"/>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804" y="1901094"/>
            <a:ext cx="3202682" cy="1214595"/>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p:nvCxnSpPr>
        <p:spPr>
          <a:xfrm>
            <a:off x="4413314"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9163" y="1564006"/>
            <a:ext cx="2007123" cy="227454"/>
          </a:xfrm>
        </p:spPr>
        <p:txBody>
          <a:bodyPr anchor="b"/>
          <a:lstStyle>
            <a:lvl1pPr>
              <a:lnSpc>
                <a:spcPct val="100000"/>
              </a:lnSpc>
              <a:spcBef>
                <a:spcPts val="0"/>
              </a:spcBef>
              <a:defRPr sz="1200">
                <a:solidFill>
                  <a:schemeClr val="accent5"/>
                </a:solidFill>
              </a:defRPr>
            </a:lvl1pPr>
            <a:lvl5pPr>
              <a:defRPr/>
            </a:lvl5pPr>
          </a:lstStyle>
          <a:p>
            <a:pPr lvl="0"/>
            <a:r>
              <a:rPr lang="en-US" dirty="0"/>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5360" y="1901094"/>
            <a:ext cx="3202682" cy="122556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p:nvCxnSpPr>
        <p:spPr>
          <a:xfrm>
            <a:off x="609759"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253" y="3345364"/>
            <a:ext cx="2007123" cy="227454"/>
          </a:xfrm>
        </p:spPr>
        <p:txBody>
          <a:bodyPr anchor="b"/>
          <a:lstStyle>
            <a:lvl1pPr>
              <a:lnSpc>
                <a:spcPct val="100000"/>
              </a:lnSpc>
              <a:spcBef>
                <a:spcPts val="0"/>
              </a:spcBef>
              <a:defRPr sz="1200">
                <a:solidFill>
                  <a:schemeClr val="accent2"/>
                </a:solidFill>
              </a:defRPr>
            </a:lvl1pPr>
            <a:lvl5pPr>
              <a:defRPr/>
            </a:lvl5pPr>
          </a:lstStyle>
          <a:p>
            <a:pPr lvl="0"/>
            <a:r>
              <a:rPr lang="en-US" dirty="0"/>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804" y="3693431"/>
            <a:ext cx="3202682" cy="1110049"/>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p:nvCxnSpPr>
        <p:spPr>
          <a:xfrm>
            <a:off x="4413314"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7964" y="3345364"/>
            <a:ext cx="2007123" cy="227454"/>
          </a:xfrm>
        </p:spPr>
        <p:txBody>
          <a:bodyPr anchor="b" anchorCtr="0"/>
          <a:lstStyle>
            <a:lvl1pPr>
              <a:defRPr sz="1200">
                <a:solidFill>
                  <a:schemeClr val="accent2"/>
                </a:solidFill>
              </a:defRPr>
            </a:lvl1pPr>
          </a:lstStyle>
          <a:p>
            <a:r>
              <a:rPr lang="en-US" dirty="0"/>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5360" y="3693431"/>
            <a:ext cx="3202682" cy="113235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p:nvCxnSpPr>
        <p:spPr>
          <a:xfrm>
            <a:off x="608897" y="5023689"/>
            <a:ext cx="7321685"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253" y="5026984"/>
            <a:ext cx="3201234" cy="227454"/>
          </a:xfrm>
        </p:spPr>
        <p:txBody>
          <a:bodyPr anchor="b"/>
          <a:lstStyle>
            <a:lvl1pPr algn="l">
              <a:lnSpc>
                <a:spcPct val="100000"/>
              </a:lnSpc>
              <a:spcBef>
                <a:spcPts val="0"/>
              </a:spcBef>
              <a:defRPr sz="1050">
                <a:solidFill>
                  <a:schemeClr val="tx1"/>
                </a:solidFill>
              </a:defRPr>
            </a:lvl1pPr>
            <a:lvl5pPr>
              <a:defRPr/>
            </a:lvl5pPr>
          </a:lstStyle>
          <a:p>
            <a:pPr lvl="0"/>
            <a:r>
              <a:rPr lang="en-US" dirty="0"/>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253" y="5326736"/>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dirty="0"/>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253" y="5576118"/>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dirty="0"/>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253" y="5807027"/>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dirty="0"/>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4741" y="5039274"/>
            <a:ext cx="3201234" cy="227454"/>
          </a:xfrm>
        </p:spPr>
        <p:txBody>
          <a:bodyPr anchor="b"/>
          <a:lstStyle>
            <a:lvl1pPr algn="l">
              <a:lnSpc>
                <a:spcPct val="100000"/>
              </a:lnSpc>
              <a:spcBef>
                <a:spcPts val="0"/>
              </a:spcBef>
              <a:defRPr sz="1050">
                <a:solidFill>
                  <a:schemeClr val="tx1"/>
                </a:solidFill>
              </a:defRPr>
            </a:lvl1pPr>
            <a:lvl5pPr>
              <a:defRPr/>
            </a:lvl5pPr>
          </a:lstStyle>
          <a:p>
            <a:pPr lvl="0"/>
            <a:r>
              <a:rPr lang="en-US" dirty="0"/>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1936" y="5327336"/>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dirty="0"/>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1936" y="5576718"/>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dirty="0"/>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1936" y="5807627"/>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dirty="0"/>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10363" y="1600201"/>
            <a:ext cx="1841980" cy="660399"/>
          </a:xfrm>
        </p:spPr>
        <p:txBody>
          <a:bodyPr anchor="ctr"/>
          <a:lstStyle>
            <a:lvl1pPr algn="ctr">
              <a:lnSpc>
                <a:spcPct val="100000"/>
              </a:lnSpc>
              <a:spcBef>
                <a:spcPts val="0"/>
              </a:spcBef>
              <a:defRPr/>
            </a:lvl1pPr>
          </a:lstStyle>
          <a:p>
            <a:r>
              <a:rPr lang="en-US" dirty="0"/>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11682" y="2347933"/>
            <a:ext cx="3207585"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11682" y="2647290"/>
            <a:ext cx="3207585"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8033" y="2971800"/>
            <a:ext cx="3194882" cy="1828800"/>
          </a:xfrm>
        </p:spPr>
        <p:txBody>
          <a:bodyPr/>
          <a:lstStyle>
            <a:lvl1pPr>
              <a:lnSpc>
                <a:spcPct val="100000"/>
              </a:lnSpc>
              <a:spcBef>
                <a:spcPts val="0"/>
              </a:spcBef>
              <a:defRPr/>
            </a:lvl1pPr>
          </a:lstStyle>
          <a:p>
            <a:r>
              <a:rPr lang="en-US" dirty="0"/>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8033" y="5022215"/>
            <a:ext cx="3201234"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5"/>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33" name="page number">
            <a:extLst>
              <a:ext uri="{FF2B5EF4-FFF2-40B4-BE49-F238E27FC236}">
                <a16:creationId xmlns:a16="http://schemas.microsoft.com/office/drawing/2014/main" id="{CB20449E-0760-3743-8E7C-7D6BA7165F7F}"/>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cxnSp>
        <p:nvCxnSpPr>
          <p:cNvPr id="2" name="Straight Connector 1">
            <a:extLst>
              <a:ext uri="{FF2B5EF4-FFF2-40B4-BE49-F238E27FC236}">
                <a16:creationId xmlns:a16="http://schemas.microsoft.com/office/drawing/2014/main" id="{BA7DB1F4-0182-D2B7-0998-844837676BDA}"/>
              </a:ext>
              <a:ext uri="{C183D7F6-B498-43B3-948B-1728B52AA6E4}">
                <adec:decorative xmlns:adec="http://schemas.microsoft.com/office/drawing/2017/decorative" val="1"/>
              </a:ext>
            </a:extLst>
          </p:cNvPr>
          <p:cNvCxnSpPr>
            <a:cxnSpLocks/>
          </p:cNvCxnSpPr>
          <p:nvPr userDrawn="1"/>
        </p:nvCxnSpPr>
        <p:spPr>
          <a:xfrm>
            <a:off x="609759"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0A7EB58-A90D-58F9-9453-1ABB8F0E49F2}"/>
              </a:ext>
              <a:ext uri="{C183D7F6-B498-43B3-948B-1728B52AA6E4}">
                <adec:decorative xmlns:adec="http://schemas.microsoft.com/office/drawing/2017/decorative" val="1"/>
              </a:ext>
            </a:extLst>
          </p:cNvPr>
          <p:cNvCxnSpPr>
            <a:cxnSpLocks/>
          </p:cNvCxnSpPr>
          <p:nvPr userDrawn="1"/>
        </p:nvCxnSpPr>
        <p:spPr>
          <a:xfrm>
            <a:off x="4413314"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12D0F18-7D64-B576-C69D-4D3F7DB31F73}"/>
              </a:ext>
              <a:ext uri="{C183D7F6-B498-43B3-948B-1728B52AA6E4}">
                <adec:decorative xmlns:adec="http://schemas.microsoft.com/office/drawing/2017/decorative" val="1"/>
              </a:ext>
            </a:extLst>
          </p:cNvPr>
          <p:cNvCxnSpPr>
            <a:cxnSpLocks/>
          </p:cNvCxnSpPr>
          <p:nvPr userDrawn="1"/>
        </p:nvCxnSpPr>
        <p:spPr>
          <a:xfrm>
            <a:off x="609759"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DAC0F2-C2C7-E0CC-CDB8-D0D602459D92}"/>
              </a:ext>
              <a:ext uri="{C183D7F6-B498-43B3-948B-1728B52AA6E4}">
                <adec:decorative xmlns:adec="http://schemas.microsoft.com/office/drawing/2017/decorative" val="1"/>
              </a:ext>
            </a:extLst>
          </p:cNvPr>
          <p:cNvCxnSpPr>
            <a:cxnSpLocks/>
          </p:cNvCxnSpPr>
          <p:nvPr userDrawn="1"/>
        </p:nvCxnSpPr>
        <p:spPr>
          <a:xfrm>
            <a:off x="4413314"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851710-3D81-E52F-9FA4-B883BEC43C2B}"/>
              </a:ext>
              <a:ext uri="{C183D7F6-B498-43B3-948B-1728B52AA6E4}">
                <adec:decorative xmlns:adec="http://schemas.microsoft.com/office/drawing/2017/decorative" val="1"/>
              </a:ext>
            </a:extLst>
          </p:cNvPr>
          <p:cNvCxnSpPr>
            <a:cxnSpLocks/>
          </p:cNvCxnSpPr>
          <p:nvPr userDrawn="1"/>
        </p:nvCxnSpPr>
        <p:spPr>
          <a:xfrm>
            <a:off x="608897" y="5023689"/>
            <a:ext cx="7321685"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page number">
            <a:extLst>
              <a:ext uri="{FF2B5EF4-FFF2-40B4-BE49-F238E27FC236}">
                <a16:creationId xmlns:a16="http://schemas.microsoft.com/office/drawing/2014/main" id="{AFA7C0F2-B6C1-8BBE-C657-6034E346FB88}"/>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63893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dirty="0"/>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p:nvSpPr>
        <p:spPr bwMode="gray">
          <a:xfrm>
            <a:off x="1982394" y="2055430"/>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673" y="2419650"/>
            <a:ext cx="1397033"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6302" y="4267940"/>
            <a:ext cx="2745503"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plum text here</a:t>
            </a:r>
          </a:p>
          <a:p>
            <a:pPr lvl="1"/>
            <a:r>
              <a:rPr lang="en-US" dirty="0"/>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p:nvSpPr>
        <p:spPr bwMode="gray">
          <a:xfrm>
            <a:off x="5186275" y="2055430"/>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10021" y="2419650"/>
            <a:ext cx="1397033"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2455" y="4267940"/>
            <a:ext cx="2745503"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ocean text here</a:t>
            </a:r>
          </a:p>
          <a:p>
            <a:pPr lvl="1"/>
            <a:r>
              <a:rPr lang="en-US" dirty="0"/>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p:nvSpPr>
        <p:spPr bwMode="gray">
          <a:xfrm>
            <a:off x="8391487" y="2055430"/>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5277" y="4267940"/>
            <a:ext cx="2745503"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indigo text here</a:t>
            </a:r>
          </a:p>
          <a:p>
            <a:pPr lvl="1"/>
            <a:r>
              <a:rPr lang="en-US" dirty="0"/>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11255" y="2419650"/>
            <a:ext cx="1397033"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9" name="page number">
            <a:extLst>
              <a:ext uri="{FF2B5EF4-FFF2-40B4-BE49-F238E27FC236}">
                <a16:creationId xmlns:a16="http://schemas.microsoft.com/office/drawing/2014/main" id="{6122FC91-666D-7A42-9D21-9800CF4E3706}"/>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Oval 1">
            <a:extLst>
              <a:ext uri="{FF2B5EF4-FFF2-40B4-BE49-F238E27FC236}">
                <a16:creationId xmlns:a16="http://schemas.microsoft.com/office/drawing/2014/main" id="{3B9E718E-B6C9-78E5-25E4-13C88FAC992E}"/>
              </a:ext>
              <a:ext uri="{C183D7F6-B498-43B3-948B-1728B52AA6E4}">
                <adec:decorative xmlns:adec="http://schemas.microsoft.com/office/drawing/2017/decorative" val="1"/>
              </a:ext>
            </a:extLst>
          </p:cNvPr>
          <p:cNvSpPr/>
          <p:nvPr userDrawn="1"/>
        </p:nvSpPr>
        <p:spPr bwMode="gray">
          <a:xfrm>
            <a:off x="1982394" y="2055430"/>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5" name="Oval 4">
            <a:extLst>
              <a:ext uri="{FF2B5EF4-FFF2-40B4-BE49-F238E27FC236}">
                <a16:creationId xmlns:a16="http://schemas.microsoft.com/office/drawing/2014/main" id="{B5845676-D14A-AE3F-E15C-80627E5A3677}"/>
              </a:ext>
              <a:ext uri="{C183D7F6-B498-43B3-948B-1728B52AA6E4}">
                <adec:decorative xmlns:adec="http://schemas.microsoft.com/office/drawing/2017/decorative" val="1"/>
              </a:ext>
            </a:extLst>
          </p:cNvPr>
          <p:cNvSpPr/>
          <p:nvPr userDrawn="1"/>
        </p:nvSpPr>
        <p:spPr bwMode="gray">
          <a:xfrm>
            <a:off x="5186275" y="2055430"/>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Oval 5">
            <a:extLst>
              <a:ext uri="{FF2B5EF4-FFF2-40B4-BE49-F238E27FC236}">
                <a16:creationId xmlns:a16="http://schemas.microsoft.com/office/drawing/2014/main" id="{7E5C3602-9AA9-3E89-4C10-15165BE0EDF9}"/>
              </a:ext>
              <a:ext uri="{C183D7F6-B498-43B3-948B-1728B52AA6E4}">
                <adec:decorative xmlns:adec="http://schemas.microsoft.com/office/drawing/2017/decorative" val="1"/>
              </a:ext>
            </a:extLst>
          </p:cNvPr>
          <p:cNvSpPr/>
          <p:nvPr userDrawn="1"/>
        </p:nvSpPr>
        <p:spPr bwMode="gray">
          <a:xfrm>
            <a:off x="8391487" y="2055430"/>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page number">
            <a:extLst>
              <a:ext uri="{FF2B5EF4-FFF2-40B4-BE49-F238E27FC236}">
                <a16:creationId xmlns:a16="http://schemas.microsoft.com/office/drawing/2014/main" id="{56DFBD17-520F-8828-E24C-016CC1BF527A}"/>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2496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dirty="0"/>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p:nvSpPr>
        <p:spPr bwMode="gray">
          <a:xfrm>
            <a:off x="1066027" y="2060873"/>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4035" y="2425093"/>
            <a:ext cx="1397033"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893" y="4269508"/>
            <a:ext cx="2286595"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plum text</a:t>
            </a:r>
          </a:p>
          <a:p>
            <a:pPr lvl="1"/>
            <a:r>
              <a:rPr lang="en-US" dirty="0"/>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p:nvSpPr>
        <p:spPr bwMode="gray">
          <a:xfrm>
            <a:off x="3807924" y="2060873"/>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1639" y="2425093"/>
            <a:ext cx="1397033"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80746" y="4269508"/>
            <a:ext cx="2286595"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ocean text</a:t>
            </a:r>
          </a:p>
          <a:p>
            <a:pPr lvl="1"/>
            <a:r>
              <a:rPr lang="en-US" dirty="0"/>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p:nvSpPr>
        <p:spPr bwMode="gray">
          <a:xfrm>
            <a:off x="6563810" y="2060873"/>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3884" y="2425093"/>
            <a:ext cx="1397033"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4660" y="4269508"/>
            <a:ext cx="2286595"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indigo text</a:t>
            </a:r>
          </a:p>
          <a:p>
            <a:pPr lvl="1"/>
            <a:r>
              <a:rPr lang="en-US" dirty="0"/>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p:nvSpPr>
        <p:spPr bwMode="gray">
          <a:xfrm>
            <a:off x="9304556" y="2060873"/>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40733" y="2425093"/>
            <a:ext cx="1397033"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8575" y="4269508"/>
            <a:ext cx="2286595" cy="1458912"/>
          </a:xfrm>
        </p:spPr>
        <p:txBody>
          <a:bodyPr/>
          <a:lstStyle>
            <a:lvl1pPr algn="ctr">
              <a:lnSpc>
                <a:spcPct val="100000"/>
              </a:lnSpc>
              <a:spcBef>
                <a:spcPts val="600"/>
              </a:spcBef>
              <a:defRPr sz="24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Click to add dark green text</a:t>
            </a:r>
          </a:p>
          <a:p>
            <a:pPr lvl="1"/>
            <a:r>
              <a:rPr lang="en-US" dirty="0"/>
              <a:t>Second level</a:t>
            </a:r>
          </a:p>
        </p:txBody>
      </p:sp>
      <p:sp>
        <p:nvSpPr>
          <p:cNvPr id="20" name="page number">
            <a:extLst>
              <a:ext uri="{FF2B5EF4-FFF2-40B4-BE49-F238E27FC236}">
                <a16:creationId xmlns:a16="http://schemas.microsoft.com/office/drawing/2014/main" id="{1D45AB97-9B77-2244-B7BA-E18EA4CD43EA}"/>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Oval 1">
            <a:extLst>
              <a:ext uri="{FF2B5EF4-FFF2-40B4-BE49-F238E27FC236}">
                <a16:creationId xmlns:a16="http://schemas.microsoft.com/office/drawing/2014/main" id="{33C9454F-C23D-5B9D-C055-6D6CBAFEA560}"/>
              </a:ext>
              <a:ext uri="{C183D7F6-B498-43B3-948B-1728B52AA6E4}">
                <adec:decorative xmlns:adec="http://schemas.microsoft.com/office/drawing/2017/decorative" val="1"/>
              </a:ext>
            </a:extLst>
          </p:cNvPr>
          <p:cNvSpPr/>
          <p:nvPr userDrawn="1"/>
        </p:nvSpPr>
        <p:spPr bwMode="gray">
          <a:xfrm>
            <a:off x="1066027" y="2060873"/>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4" name="Oval 3">
            <a:extLst>
              <a:ext uri="{FF2B5EF4-FFF2-40B4-BE49-F238E27FC236}">
                <a16:creationId xmlns:a16="http://schemas.microsoft.com/office/drawing/2014/main" id="{FAD44071-F114-29A0-BD9B-F3781B01FDF9}"/>
              </a:ext>
              <a:ext uri="{C183D7F6-B498-43B3-948B-1728B52AA6E4}">
                <adec:decorative xmlns:adec="http://schemas.microsoft.com/office/drawing/2017/decorative" val="1"/>
              </a:ext>
            </a:extLst>
          </p:cNvPr>
          <p:cNvSpPr/>
          <p:nvPr userDrawn="1"/>
        </p:nvSpPr>
        <p:spPr bwMode="gray">
          <a:xfrm>
            <a:off x="3807924" y="2060873"/>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5" name="Oval 4">
            <a:extLst>
              <a:ext uri="{FF2B5EF4-FFF2-40B4-BE49-F238E27FC236}">
                <a16:creationId xmlns:a16="http://schemas.microsoft.com/office/drawing/2014/main" id="{F3644B8C-DDD2-B4CA-2411-29245F98B28D}"/>
              </a:ext>
              <a:ext uri="{C183D7F6-B498-43B3-948B-1728B52AA6E4}">
                <adec:decorative xmlns:adec="http://schemas.microsoft.com/office/drawing/2017/decorative" val="1"/>
              </a:ext>
            </a:extLst>
          </p:cNvPr>
          <p:cNvSpPr/>
          <p:nvPr userDrawn="1"/>
        </p:nvSpPr>
        <p:spPr bwMode="gray">
          <a:xfrm>
            <a:off x="6563810" y="2060873"/>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6" name="Oval 5">
            <a:extLst>
              <a:ext uri="{FF2B5EF4-FFF2-40B4-BE49-F238E27FC236}">
                <a16:creationId xmlns:a16="http://schemas.microsoft.com/office/drawing/2014/main" id="{93F243E3-8798-B83B-B01E-4CE125AA9552}"/>
              </a:ext>
              <a:ext uri="{C183D7F6-B498-43B3-948B-1728B52AA6E4}">
                <adec:decorative xmlns:adec="http://schemas.microsoft.com/office/drawing/2017/decorative" val="1"/>
              </a:ext>
            </a:extLst>
          </p:cNvPr>
          <p:cNvSpPr/>
          <p:nvPr userDrawn="1"/>
        </p:nvSpPr>
        <p:spPr bwMode="gray">
          <a:xfrm>
            <a:off x="9304556" y="2060873"/>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page number">
            <a:extLst>
              <a:ext uri="{FF2B5EF4-FFF2-40B4-BE49-F238E27FC236}">
                <a16:creationId xmlns:a16="http://schemas.microsoft.com/office/drawing/2014/main" id="{5571B4A9-99DE-E58E-09C9-78DD2071A05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63108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p:nvSpPr>
        <p:spPr bwMode="gray">
          <a:xfrm>
            <a:off x="609960" y="2064664"/>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763" y="2428884"/>
            <a:ext cx="1397033"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1009" y="4282873"/>
            <a:ext cx="1829276"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plum text</a:t>
            </a:r>
          </a:p>
          <a:p>
            <a:pPr lvl="1"/>
            <a:r>
              <a:rPr lang="en-US" dirty="0"/>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p:nvSpPr>
        <p:spPr bwMode="gray">
          <a:xfrm>
            <a:off x="2893206" y="2064664"/>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1284" y="2428884"/>
            <a:ext cx="1397033"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767" y="4282873"/>
            <a:ext cx="1829276"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ocean text</a:t>
            </a:r>
          </a:p>
          <a:p>
            <a:pPr lvl="1"/>
            <a:r>
              <a:rPr lang="en-US" dirty="0"/>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p:nvSpPr>
        <p:spPr bwMode="gray">
          <a:xfrm>
            <a:off x="5202736" y="2064664"/>
            <a:ext cx="1829435"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sz="1800" dirty="0">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4068" y="2428884"/>
            <a:ext cx="1397033"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6444" y="4282873"/>
            <a:ext cx="1829276"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indigo text</a:t>
            </a:r>
          </a:p>
          <a:p>
            <a:pPr lvl="1"/>
            <a:r>
              <a:rPr lang="en-US" dirty="0"/>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p:nvSpPr>
        <p:spPr bwMode="gray">
          <a:xfrm>
            <a:off x="7466866" y="2064664"/>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9080" y="2428884"/>
            <a:ext cx="1397033"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1947" y="4282873"/>
            <a:ext cx="1894829" cy="1458912"/>
          </a:xfrm>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dark green text</a:t>
            </a:r>
          </a:p>
          <a:p>
            <a:pPr lvl="1"/>
            <a:r>
              <a:rPr lang="en-US" dirty="0"/>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p:nvSpPr>
        <p:spPr bwMode="gray">
          <a:xfrm>
            <a:off x="9747012" y="2064664"/>
            <a:ext cx="1829435" cy="182895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3212" y="2428884"/>
            <a:ext cx="1397033" cy="1100516"/>
          </a:xfrm>
        </p:spPr>
        <p:txBody>
          <a:bodyPr anchor="ctr" anchorCtr="0"/>
          <a:lstStyle>
            <a:lvl1pPr algn="ctr">
              <a:lnSpc>
                <a:spcPct val="100000"/>
              </a:lnSpc>
              <a:spcBef>
                <a:spcPts val="600"/>
              </a:spcBef>
              <a:defRPr sz="1800">
                <a:solidFill>
                  <a:schemeClr val="tx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4553" y="4282873"/>
            <a:ext cx="1829276" cy="1458912"/>
          </a:xfrm>
        </p:spPr>
        <p:txBody>
          <a:bodyPr/>
          <a:lstStyle>
            <a:lvl1pPr algn="ctr">
              <a:lnSpc>
                <a:spcPct val="100000"/>
              </a:lnSpc>
              <a:spcBef>
                <a:spcPts val="600"/>
              </a:spcBef>
              <a:defRPr sz="2000">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dirty="0"/>
              <a:t>Click to add gray text</a:t>
            </a:r>
          </a:p>
          <a:p>
            <a:pPr lvl="1"/>
            <a:r>
              <a:rPr lang="en-US" dirty="0"/>
              <a:t>Second level</a:t>
            </a:r>
          </a:p>
        </p:txBody>
      </p:sp>
      <p:sp>
        <p:nvSpPr>
          <p:cNvPr id="27" name="page number">
            <a:extLst>
              <a:ext uri="{FF2B5EF4-FFF2-40B4-BE49-F238E27FC236}">
                <a16:creationId xmlns:a16="http://schemas.microsoft.com/office/drawing/2014/main" id="{6D94DD40-25D8-6A48-98B5-B2B0FB64FDAB}"/>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Oval 1">
            <a:extLst>
              <a:ext uri="{FF2B5EF4-FFF2-40B4-BE49-F238E27FC236}">
                <a16:creationId xmlns:a16="http://schemas.microsoft.com/office/drawing/2014/main" id="{0E8E27C1-D278-9116-40DA-F5929C0BAF59}"/>
              </a:ext>
              <a:ext uri="{C183D7F6-B498-43B3-948B-1728B52AA6E4}">
                <adec:decorative xmlns:adec="http://schemas.microsoft.com/office/drawing/2017/decorative" val="1"/>
              </a:ext>
            </a:extLst>
          </p:cNvPr>
          <p:cNvSpPr/>
          <p:nvPr userDrawn="1"/>
        </p:nvSpPr>
        <p:spPr bwMode="gray">
          <a:xfrm>
            <a:off x="609960" y="2064664"/>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4" name="Oval 3">
            <a:extLst>
              <a:ext uri="{FF2B5EF4-FFF2-40B4-BE49-F238E27FC236}">
                <a16:creationId xmlns:a16="http://schemas.microsoft.com/office/drawing/2014/main" id="{44B02EB6-D584-EED1-C62F-4B665606CE84}"/>
              </a:ext>
              <a:ext uri="{C183D7F6-B498-43B3-948B-1728B52AA6E4}">
                <adec:decorative xmlns:adec="http://schemas.microsoft.com/office/drawing/2017/decorative" val="1"/>
              </a:ext>
            </a:extLst>
          </p:cNvPr>
          <p:cNvSpPr/>
          <p:nvPr userDrawn="1"/>
        </p:nvSpPr>
        <p:spPr bwMode="gray">
          <a:xfrm>
            <a:off x="2893206" y="2064664"/>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5" name="Oval 4">
            <a:extLst>
              <a:ext uri="{FF2B5EF4-FFF2-40B4-BE49-F238E27FC236}">
                <a16:creationId xmlns:a16="http://schemas.microsoft.com/office/drawing/2014/main" id="{58197F4F-93EE-5D17-1D37-0CF9770558AE}"/>
              </a:ext>
              <a:ext uri="{C183D7F6-B498-43B3-948B-1728B52AA6E4}">
                <adec:decorative xmlns:adec="http://schemas.microsoft.com/office/drawing/2017/decorative" val="1"/>
              </a:ext>
            </a:extLst>
          </p:cNvPr>
          <p:cNvSpPr/>
          <p:nvPr userDrawn="1"/>
        </p:nvSpPr>
        <p:spPr bwMode="gray">
          <a:xfrm>
            <a:off x="5202736" y="2064664"/>
            <a:ext cx="1829435"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sz="1800" dirty="0">
              <a:solidFill>
                <a:schemeClr val="bg1"/>
              </a:solidFill>
            </a:endParaRPr>
          </a:p>
        </p:txBody>
      </p:sp>
      <p:sp>
        <p:nvSpPr>
          <p:cNvPr id="6" name="Oval 5">
            <a:extLst>
              <a:ext uri="{FF2B5EF4-FFF2-40B4-BE49-F238E27FC236}">
                <a16:creationId xmlns:a16="http://schemas.microsoft.com/office/drawing/2014/main" id="{1E28C6B6-D000-E9CB-B9B6-1593AC86FC7F}"/>
              </a:ext>
              <a:ext uri="{C183D7F6-B498-43B3-948B-1728B52AA6E4}">
                <adec:decorative xmlns:adec="http://schemas.microsoft.com/office/drawing/2017/decorative" val="1"/>
              </a:ext>
            </a:extLst>
          </p:cNvPr>
          <p:cNvSpPr/>
          <p:nvPr userDrawn="1"/>
        </p:nvSpPr>
        <p:spPr bwMode="gray">
          <a:xfrm>
            <a:off x="7466866" y="2064664"/>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solidFill>
                <a:schemeClr val="lt1"/>
              </a:solidFill>
            </a:endParaRPr>
          </a:p>
        </p:txBody>
      </p:sp>
      <p:sp>
        <p:nvSpPr>
          <p:cNvPr id="7" name="Oval 6">
            <a:extLst>
              <a:ext uri="{FF2B5EF4-FFF2-40B4-BE49-F238E27FC236}">
                <a16:creationId xmlns:a16="http://schemas.microsoft.com/office/drawing/2014/main" id="{9F0A1D2E-8A28-13FC-9174-51FB81326EA9}"/>
              </a:ext>
              <a:ext uri="{C183D7F6-B498-43B3-948B-1728B52AA6E4}">
                <adec:decorative xmlns:adec="http://schemas.microsoft.com/office/drawing/2017/decorative" val="1"/>
              </a:ext>
            </a:extLst>
          </p:cNvPr>
          <p:cNvSpPr/>
          <p:nvPr userDrawn="1"/>
        </p:nvSpPr>
        <p:spPr bwMode="gray">
          <a:xfrm>
            <a:off x="9747012" y="2064664"/>
            <a:ext cx="1829435" cy="182895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6"/>
              </a:solidFill>
            </a:endParaRPr>
          </a:p>
        </p:txBody>
      </p:sp>
      <p:sp>
        <p:nvSpPr>
          <p:cNvPr id="8" name="page number">
            <a:extLst>
              <a:ext uri="{FF2B5EF4-FFF2-40B4-BE49-F238E27FC236}">
                <a16:creationId xmlns:a16="http://schemas.microsoft.com/office/drawing/2014/main" id="{57FEA8E6-58D5-331F-23B0-4C5E638F5F7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10849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ive Numbered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p:nvCxnSpPr>
        <p:spPr bwMode="gray">
          <a:xfrm>
            <a:off x="598362" y="2512464"/>
            <a:ext cx="1829276"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1009" y="2529076"/>
            <a:ext cx="1829276" cy="2871263"/>
          </a:xfrm>
          <a:solidFill>
            <a:srgbClr val="F4F8FA"/>
          </a:solidFill>
          <a:ln>
            <a:noFill/>
          </a:ln>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18" name="Straight Connector 17">
            <a:extLst>
              <a:ext uri="{FF2B5EF4-FFF2-40B4-BE49-F238E27FC236}">
                <a16:creationId xmlns:a16="http://schemas.microsoft.com/office/drawing/2014/main" id="{903341DC-DE80-5E4C-A4C9-C984D7074760}"/>
              </a:ext>
            </a:extLst>
          </p:cNvPr>
          <p:cNvCxnSpPr/>
          <p:nvPr/>
        </p:nvCxnSpPr>
        <p:spPr bwMode="gray">
          <a:xfrm>
            <a:off x="2894766" y="2512464"/>
            <a:ext cx="1829276"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767" y="2529076"/>
            <a:ext cx="1829276" cy="2871263"/>
          </a:xfrm>
          <a:solidFill>
            <a:srgbClr val="F4F8FA"/>
          </a:solidFill>
          <a:ln>
            <a:noFill/>
          </a:ln>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19" name="Straight Connector 18">
            <a:extLst>
              <a:ext uri="{FF2B5EF4-FFF2-40B4-BE49-F238E27FC236}">
                <a16:creationId xmlns:a16="http://schemas.microsoft.com/office/drawing/2014/main" id="{662FF207-1B75-1940-91E1-2692254C727F}"/>
              </a:ext>
            </a:extLst>
          </p:cNvPr>
          <p:cNvCxnSpPr/>
          <p:nvPr/>
        </p:nvCxnSpPr>
        <p:spPr bwMode="gray">
          <a:xfrm>
            <a:off x="5181361" y="2512464"/>
            <a:ext cx="1829276"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6444" y="2529076"/>
            <a:ext cx="1829276" cy="2871263"/>
          </a:xfrm>
          <a:solidFill>
            <a:srgbClr val="F4F8FA"/>
          </a:solidFill>
          <a:ln>
            <a:noFill/>
          </a:ln>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20" name="Straight Connector 19">
            <a:extLst>
              <a:ext uri="{FF2B5EF4-FFF2-40B4-BE49-F238E27FC236}">
                <a16:creationId xmlns:a16="http://schemas.microsoft.com/office/drawing/2014/main" id="{128E238A-DE09-DD4F-A6F3-2F244E7301C3}"/>
              </a:ext>
            </a:extLst>
          </p:cNvPr>
          <p:cNvCxnSpPr/>
          <p:nvPr/>
        </p:nvCxnSpPr>
        <p:spPr bwMode="gray">
          <a:xfrm>
            <a:off x="7467957" y="2512464"/>
            <a:ext cx="1829276"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1947" y="2529076"/>
            <a:ext cx="1829276" cy="2871263"/>
          </a:xfrm>
          <a:solidFill>
            <a:srgbClr val="F4F8FA"/>
          </a:solidFill>
          <a:ln>
            <a:noFill/>
          </a:ln>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21" name="Straight Connector 20">
            <a:extLst>
              <a:ext uri="{FF2B5EF4-FFF2-40B4-BE49-F238E27FC236}">
                <a16:creationId xmlns:a16="http://schemas.microsoft.com/office/drawing/2014/main" id="{E8B64954-CA3A-494E-B70D-3405C9F592D8}"/>
              </a:ext>
            </a:extLst>
          </p:cNvPr>
          <p:cNvCxnSpPr/>
          <p:nvPr/>
        </p:nvCxnSpPr>
        <p:spPr bwMode="gray">
          <a:xfrm>
            <a:off x="9754552" y="2512464"/>
            <a:ext cx="1829276"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4553" y="2529076"/>
            <a:ext cx="1829276" cy="2871263"/>
          </a:xfrm>
          <a:solidFill>
            <a:srgbClr val="F4F8FA"/>
          </a:solidFill>
          <a:ln>
            <a:noFill/>
          </a:ln>
        </p:spPr>
        <p:txBody>
          <a:bodyPr/>
          <a:lstStyle>
            <a:lvl1pPr algn="ctr">
              <a:lnSpc>
                <a:spcPct val="100000"/>
              </a:lnSpc>
              <a:spcBef>
                <a:spcPts val="600"/>
              </a:spcBef>
              <a:defRPr sz="2000">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sp>
        <p:nvSpPr>
          <p:cNvPr id="23" name="page number">
            <a:extLst>
              <a:ext uri="{FF2B5EF4-FFF2-40B4-BE49-F238E27FC236}">
                <a16:creationId xmlns:a16="http://schemas.microsoft.com/office/drawing/2014/main" id="{778B9E91-325F-BB46-BB33-20219DF70C9B}"/>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7" name="Oval 36">
            <a:extLst>
              <a:ext uri="{FF2B5EF4-FFF2-40B4-BE49-F238E27FC236}">
                <a16:creationId xmlns:a16="http://schemas.microsoft.com/office/drawing/2014/main" id="{FF6B89BA-DE17-014A-9ED8-790359ADE9FE}"/>
              </a:ext>
              <a:ext uri="{C183D7F6-B498-43B3-948B-1728B52AA6E4}">
                <adec:decorative xmlns:adec="http://schemas.microsoft.com/office/drawing/2017/decorative" val="1"/>
              </a:ext>
            </a:extLst>
          </p:cNvPr>
          <p:cNvSpPr/>
          <p:nvPr/>
        </p:nvSpPr>
        <p:spPr bwMode="gray">
          <a:xfrm>
            <a:off x="1131302" y="2006792"/>
            <a:ext cx="788692"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a:solidFill>
                  <a:schemeClr val="accent5"/>
                </a:solidFill>
              </a:rPr>
              <a:t>1</a:t>
            </a:r>
          </a:p>
        </p:txBody>
      </p:sp>
      <p:sp>
        <p:nvSpPr>
          <p:cNvPr id="38" name="Oval 37">
            <a:extLst>
              <a:ext uri="{FF2B5EF4-FFF2-40B4-BE49-F238E27FC236}">
                <a16:creationId xmlns:a16="http://schemas.microsoft.com/office/drawing/2014/main" id="{5B0E1473-AF0F-7C48-8FAF-3848C1B61D3D}"/>
              </a:ext>
              <a:ext uri="{C183D7F6-B498-43B3-948B-1728B52AA6E4}">
                <adec:decorative xmlns:adec="http://schemas.microsoft.com/office/drawing/2017/decorative" val="1"/>
              </a:ext>
            </a:extLst>
          </p:cNvPr>
          <p:cNvSpPr/>
          <p:nvPr/>
        </p:nvSpPr>
        <p:spPr bwMode="gray">
          <a:xfrm>
            <a:off x="3415060" y="2006792"/>
            <a:ext cx="788692"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800" dirty="0">
                <a:solidFill>
                  <a:schemeClr val="accent1"/>
                </a:solidFill>
              </a:rPr>
              <a:t>2</a:t>
            </a:r>
          </a:p>
        </p:txBody>
      </p:sp>
      <p:sp>
        <p:nvSpPr>
          <p:cNvPr id="39" name="Oval 38">
            <a:extLst>
              <a:ext uri="{FF2B5EF4-FFF2-40B4-BE49-F238E27FC236}">
                <a16:creationId xmlns:a16="http://schemas.microsoft.com/office/drawing/2014/main" id="{C609A2D8-18F0-8A47-BD8C-DD1AF0B615E1}"/>
              </a:ext>
              <a:ext uri="{C183D7F6-B498-43B3-948B-1728B52AA6E4}">
                <adec:decorative xmlns:adec="http://schemas.microsoft.com/office/drawing/2017/decorative" val="1"/>
              </a:ext>
            </a:extLst>
          </p:cNvPr>
          <p:cNvSpPr/>
          <p:nvPr/>
        </p:nvSpPr>
        <p:spPr bwMode="gray">
          <a:xfrm>
            <a:off x="5706737" y="2006792"/>
            <a:ext cx="788692"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sz="1800" dirty="0">
                <a:solidFill>
                  <a:schemeClr val="accent2"/>
                </a:solidFill>
              </a:rPr>
              <a:t>3</a:t>
            </a:r>
          </a:p>
        </p:txBody>
      </p:sp>
      <p:sp>
        <p:nvSpPr>
          <p:cNvPr id="40" name="Oval 39">
            <a:extLst>
              <a:ext uri="{FF2B5EF4-FFF2-40B4-BE49-F238E27FC236}">
                <a16:creationId xmlns:a16="http://schemas.microsoft.com/office/drawing/2014/main" id="{E4E1A06A-E5D9-064B-85F4-74B463C7BDD3}"/>
              </a:ext>
              <a:ext uri="{C183D7F6-B498-43B3-948B-1728B52AA6E4}">
                <adec:decorative xmlns:adec="http://schemas.microsoft.com/office/drawing/2017/decorative" val="1"/>
              </a:ext>
            </a:extLst>
          </p:cNvPr>
          <p:cNvSpPr/>
          <p:nvPr/>
        </p:nvSpPr>
        <p:spPr bwMode="gray">
          <a:xfrm>
            <a:off x="7992240" y="2006792"/>
            <a:ext cx="788692"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800" dirty="0">
                <a:solidFill>
                  <a:schemeClr val="accent6"/>
                </a:solidFill>
              </a:rPr>
              <a:t>4</a:t>
            </a:r>
          </a:p>
        </p:txBody>
      </p:sp>
      <p:sp>
        <p:nvSpPr>
          <p:cNvPr id="41" name="Oval 40">
            <a:extLst>
              <a:ext uri="{FF2B5EF4-FFF2-40B4-BE49-F238E27FC236}">
                <a16:creationId xmlns:a16="http://schemas.microsoft.com/office/drawing/2014/main" id="{B7824627-50AB-F94E-9519-EADC5841F8D3}"/>
              </a:ext>
              <a:ext uri="{C183D7F6-B498-43B3-948B-1728B52AA6E4}">
                <adec:decorative xmlns:adec="http://schemas.microsoft.com/office/drawing/2017/decorative" val="1"/>
              </a:ext>
            </a:extLst>
          </p:cNvPr>
          <p:cNvSpPr/>
          <p:nvPr/>
        </p:nvSpPr>
        <p:spPr bwMode="gray">
          <a:xfrm>
            <a:off x="10274846" y="2006792"/>
            <a:ext cx="788692" cy="788487"/>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a:solidFill>
                  <a:schemeClr val="tx1"/>
                </a:solidFill>
              </a:rPr>
              <a:t>5</a:t>
            </a:r>
          </a:p>
        </p:txBody>
      </p:sp>
      <p:cxnSp>
        <p:nvCxnSpPr>
          <p:cNvPr id="2" name="Straight Connector 1">
            <a:extLst>
              <a:ext uri="{FF2B5EF4-FFF2-40B4-BE49-F238E27FC236}">
                <a16:creationId xmlns:a16="http://schemas.microsoft.com/office/drawing/2014/main" id="{6A03081D-0D20-6EDF-5073-0D1DBD461C36}"/>
              </a:ext>
            </a:extLst>
          </p:cNvPr>
          <p:cNvCxnSpPr/>
          <p:nvPr userDrawn="1"/>
        </p:nvCxnSpPr>
        <p:spPr bwMode="gray">
          <a:xfrm>
            <a:off x="598362" y="2512464"/>
            <a:ext cx="1829276"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D1E1B97-85C9-5A1E-FF12-479ED855563F}"/>
              </a:ext>
            </a:extLst>
          </p:cNvPr>
          <p:cNvCxnSpPr/>
          <p:nvPr userDrawn="1"/>
        </p:nvCxnSpPr>
        <p:spPr bwMode="gray">
          <a:xfrm>
            <a:off x="2894766" y="2512464"/>
            <a:ext cx="1829276"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1C4F0DA-C72C-80CB-2B4D-4041322EBD21}"/>
              </a:ext>
            </a:extLst>
          </p:cNvPr>
          <p:cNvCxnSpPr/>
          <p:nvPr userDrawn="1"/>
        </p:nvCxnSpPr>
        <p:spPr bwMode="gray">
          <a:xfrm>
            <a:off x="5181361" y="2512464"/>
            <a:ext cx="1829276"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315F22-C437-0AB1-7E2C-67E6EC4FF7E0}"/>
              </a:ext>
            </a:extLst>
          </p:cNvPr>
          <p:cNvCxnSpPr/>
          <p:nvPr userDrawn="1"/>
        </p:nvCxnSpPr>
        <p:spPr bwMode="gray">
          <a:xfrm>
            <a:off x="7467957" y="2512464"/>
            <a:ext cx="1829276"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6A43BC1-38F1-C5A6-098B-51F260D5F2D2}"/>
              </a:ext>
            </a:extLst>
          </p:cNvPr>
          <p:cNvCxnSpPr/>
          <p:nvPr userDrawn="1"/>
        </p:nvCxnSpPr>
        <p:spPr bwMode="gray">
          <a:xfrm>
            <a:off x="9754552" y="2512464"/>
            <a:ext cx="1829276"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page number">
            <a:extLst>
              <a:ext uri="{FF2B5EF4-FFF2-40B4-BE49-F238E27FC236}">
                <a16:creationId xmlns:a16="http://schemas.microsoft.com/office/drawing/2014/main" id="{79392010-B128-13BE-4290-F4047E054F08}"/>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9" name="Oval 8">
            <a:extLst>
              <a:ext uri="{FF2B5EF4-FFF2-40B4-BE49-F238E27FC236}">
                <a16:creationId xmlns:a16="http://schemas.microsoft.com/office/drawing/2014/main" id="{7BE057C9-C919-A32D-BB08-6AB2A50DA8EB}"/>
              </a:ext>
              <a:ext uri="{C183D7F6-B498-43B3-948B-1728B52AA6E4}">
                <adec:decorative xmlns:adec="http://schemas.microsoft.com/office/drawing/2017/decorative" val="1"/>
              </a:ext>
            </a:extLst>
          </p:cNvPr>
          <p:cNvSpPr/>
          <p:nvPr userDrawn="1"/>
        </p:nvSpPr>
        <p:spPr bwMode="gray">
          <a:xfrm>
            <a:off x="1131302" y="2006792"/>
            <a:ext cx="788692"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a:solidFill>
                  <a:schemeClr val="accent5"/>
                </a:solidFill>
              </a:rPr>
              <a:t>1</a:t>
            </a:r>
          </a:p>
        </p:txBody>
      </p:sp>
      <p:sp>
        <p:nvSpPr>
          <p:cNvPr id="10" name="Oval 9">
            <a:extLst>
              <a:ext uri="{FF2B5EF4-FFF2-40B4-BE49-F238E27FC236}">
                <a16:creationId xmlns:a16="http://schemas.microsoft.com/office/drawing/2014/main" id="{724FA138-34C7-52CE-560F-A733354870DC}"/>
              </a:ext>
              <a:ext uri="{C183D7F6-B498-43B3-948B-1728B52AA6E4}">
                <adec:decorative xmlns:adec="http://schemas.microsoft.com/office/drawing/2017/decorative" val="1"/>
              </a:ext>
            </a:extLst>
          </p:cNvPr>
          <p:cNvSpPr/>
          <p:nvPr userDrawn="1"/>
        </p:nvSpPr>
        <p:spPr bwMode="gray">
          <a:xfrm>
            <a:off x="3415060" y="2006792"/>
            <a:ext cx="788692"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800" dirty="0">
                <a:solidFill>
                  <a:schemeClr val="accent1"/>
                </a:solidFill>
              </a:rPr>
              <a:t>2</a:t>
            </a:r>
          </a:p>
        </p:txBody>
      </p:sp>
      <p:sp>
        <p:nvSpPr>
          <p:cNvPr id="11" name="Oval 10">
            <a:extLst>
              <a:ext uri="{FF2B5EF4-FFF2-40B4-BE49-F238E27FC236}">
                <a16:creationId xmlns:a16="http://schemas.microsoft.com/office/drawing/2014/main" id="{B93023F6-456A-C03F-CAEA-A00A90D9F976}"/>
              </a:ext>
              <a:ext uri="{C183D7F6-B498-43B3-948B-1728B52AA6E4}">
                <adec:decorative xmlns:adec="http://schemas.microsoft.com/office/drawing/2017/decorative" val="1"/>
              </a:ext>
            </a:extLst>
          </p:cNvPr>
          <p:cNvSpPr/>
          <p:nvPr userDrawn="1"/>
        </p:nvSpPr>
        <p:spPr bwMode="gray">
          <a:xfrm>
            <a:off x="5706737" y="2006792"/>
            <a:ext cx="788692"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sz="1800" dirty="0">
                <a:solidFill>
                  <a:schemeClr val="accent2"/>
                </a:solidFill>
              </a:rPr>
              <a:t>3</a:t>
            </a:r>
          </a:p>
        </p:txBody>
      </p:sp>
      <p:sp>
        <p:nvSpPr>
          <p:cNvPr id="12" name="Oval 11">
            <a:extLst>
              <a:ext uri="{FF2B5EF4-FFF2-40B4-BE49-F238E27FC236}">
                <a16:creationId xmlns:a16="http://schemas.microsoft.com/office/drawing/2014/main" id="{B631E408-DAF9-E0F2-B5FE-36833045951E}"/>
              </a:ext>
              <a:ext uri="{C183D7F6-B498-43B3-948B-1728B52AA6E4}">
                <adec:decorative xmlns:adec="http://schemas.microsoft.com/office/drawing/2017/decorative" val="1"/>
              </a:ext>
            </a:extLst>
          </p:cNvPr>
          <p:cNvSpPr/>
          <p:nvPr userDrawn="1"/>
        </p:nvSpPr>
        <p:spPr bwMode="gray">
          <a:xfrm>
            <a:off x="7992240" y="2006792"/>
            <a:ext cx="788692"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800" dirty="0">
                <a:solidFill>
                  <a:schemeClr val="accent6"/>
                </a:solidFill>
              </a:rPr>
              <a:t>4</a:t>
            </a:r>
          </a:p>
        </p:txBody>
      </p:sp>
      <p:sp>
        <p:nvSpPr>
          <p:cNvPr id="13" name="Oval 12">
            <a:extLst>
              <a:ext uri="{FF2B5EF4-FFF2-40B4-BE49-F238E27FC236}">
                <a16:creationId xmlns:a16="http://schemas.microsoft.com/office/drawing/2014/main" id="{1CF52B42-EC7E-A0F1-FE3C-D43AE7047308}"/>
              </a:ext>
              <a:ext uri="{C183D7F6-B498-43B3-948B-1728B52AA6E4}">
                <adec:decorative xmlns:adec="http://schemas.microsoft.com/office/drawing/2017/decorative" val="1"/>
              </a:ext>
            </a:extLst>
          </p:cNvPr>
          <p:cNvSpPr/>
          <p:nvPr userDrawn="1"/>
        </p:nvSpPr>
        <p:spPr bwMode="gray">
          <a:xfrm>
            <a:off x="10274846" y="2006792"/>
            <a:ext cx="788692" cy="788487"/>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a:solidFill>
                  <a:schemeClr val="tx1"/>
                </a:solidFill>
              </a:rPr>
              <a:t>5</a:t>
            </a:r>
          </a:p>
        </p:txBody>
      </p:sp>
    </p:spTree>
    <p:extLst>
      <p:ext uri="{BB962C8B-B14F-4D97-AF65-F5344CB8AC3E}">
        <p14:creationId xmlns:p14="http://schemas.microsoft.com/office/powerpoint/2010/main" val="336924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535" y="1546789"/>
            <a:ext cx="574720" cy="439174"/>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310" y="1561701"/>
            <a:ext cx="10633738"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825" y="3304775"/>
            <a:ext cx="560429"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p:nvCxnSpPr>
        <p:spPr bwMode="gray">
          <a:xfrm>
            <a:off x="1093361" y="2680138"/>
            <a:ext cx="2460062"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694" y="2699834"/>
            <a:ext cx="2430759" cy="1949198"/>
          </a:xfrm>
          <a:noFill/>
          <a:ln w="15875">
            <a:noFill/>
          </a:ln>
        </p:spPr>
        <p:txBody>
          <a:bodyPr tIns="365760"/>
          <a:lstStyle>
            <a:lvl1pPr algn="ctr">
              <a:lnSpc>
                <a:spcPct val="100000"/>
              </a:lnSpc>
              <a:spcBef>
                <a:spcPts val="600"/>
              </a:spcBef>
              <a:buNone/>
              <a:defRPr sz="1800">
                <a:solidFill>
                  <a:schemeClr val="accent5"/>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p:nvCxnSpPr>
        <p:spPr bwMode="gray">
          <a:xfrm>
            <a:off x="3809404" y="2680138"/>
            <a:ext cx="2460062"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7075" y="2699834"/>
            <a:ext cx="2430759" cy="1949198"/>
          </a:xfrm>
          <a:noFill/>
          <a:ln w="15875">
            <a:noFill/>
          </a:ln>
        </p:spPr>
        <p:txBody>
          <a:bodyPr tIns="365760"/>
          <a:lstStyle>
            <a:lvl1pPr algn="ctr">
              <a:lnSpc>
                <a:spcPct val="100000"/>
              </a:lnSpc>
              <a:spcBef>
                <a:spcPts val="600"/>
              </a:spcBef>
              <a:buNone/>
              <a:defRPr sz="1800">
                <a:solidFill>
                  <a:schemeClr val="accent1"/>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p:nvCxnSpPr>
        <p:spPr bwMode="gray">
          <a:xfrm>
            <a:off x="6553319" y="2680138"/>
            <a:ext cx="2460062"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31456" y="2699834"/>
            <a:ext cx="2478256" cy="1949198"/>
          </a:xfrm>
          <a:noFill/>
          <a:ln w="15875">
            <a:noFill/>
          </a:ln>
        </p:spPr>
        <p:txBody>
          <a:bodyPr tIns="36576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p:nvCxnSpPr>
        <p:spPr bwMode="gray">
          <a:xfrm>
            <a:off x="9231527" y="2680138"/>
            <a:ext cx="2460062"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5836" y="2699834"/>
            <a:ext cx="2455225" cy="1949198"/>
          </a:xfrm>
          <a:noFill/>
          <a:ln w="15875">
            <a:noFill/>
          </a:ln>
        </p:spPr>
        <p:txBody>
          <a:bodyPr tIns="365760"/>
          <a:lstStyle>
            <a:lvl1pPr algn="ctr">
              <a:lnSpc>
                <a:spcPct val="100000"/>
              </a:lnSpc>
              <a:spcBef>
                <a:spcPts val="600"/>
              </a:spcBef>
              <a:buNone/>
              <a:defRPr sz="1800">
                <a:solidFill>
                  <a:schemeClr val="accent6"/>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a:p>
            <a:pPr lvl="1"/>
            <a:r>
              <a:rPr lang="en-US" dirty="0"/>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117" y="5065521"/>
            <a:ext cx="546137"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342"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7065"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8787"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30509"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2232"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3952"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dirty="0"/>
              <a:t>Click to add text</a:t>
            </a:r>
          </a:p>
          <a:p>
            <a:pPr lvl="1"/>
            <a:r>
              <a:rPr lang="en-US" dirty="0"/>
              <a:t>Second level</a:t>
            </a:r>
          </a:p>
        </p:txBody>
      </p:sp>
      <p:sp>
        <p:nvSpPr>
          <p:cNvPr id="24" name="page number">
            <a:extLst>
              <a:ext uri="{FF2B5EF4-FFF2-40B4-BE49-F238E27FC236}">
                <a16:creationId xmlns:a16="http://schemas.microsoft.com/office/drawing/2014/main" id="{D09494D0-773E-A04D-BC5F-65AA87B8246F}"/>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cxnSp>
        <p:nvCxnSpPr>
          <p:cNvPr id="2" name="Straight Connector 1">
            <a:extLst>
              <a:ext uri="{FF2B5EF4-FFF2-40B4-BE49-F238E27FC236}">
                <a16:creationId xmlns:a16="http://schemas.microsoft.com/office/drawing/2014/main" id="{FAA3589F-87E5-53AA-3798-6D9AD1615663}"/>
              </a:ext>
              <a:ext uri="{C183D7F6-B498-43B3-948B-1728B52AA6E4}">
                <adec:decorative xmlns:adec="http://schemas.microsoft.com/office/drawing/2017/decorative" val="1"/>
              </a:ext>
            </a:extLst>
          </p:cNvPr>
          <p:cNvCxnSpPr/>
          <p:nvPr userDrawn="1"/>
        </p:nvCxnSpPr>
        <p:spPr bwMode="gray">
          <a:xfrm>
            <a:off x="1093361" y="2680138"/>
            <a:ext cx="2460062"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6902F8F-E131-043D-9E21-AC3A9A472737}"/>
              </a:ext>
              <a:ext uri="{C183D7F6-B498-43B3-948B-1728B52AA6E4}">
                <adec:decorative xmlns:adec="http://schemas.microsoft.com/office/drawing/2017/decorative" val="1"/>
              </a:ext>
            </a:extLst>
          </p:cNvPr>
          <p:cNvCxnSpPr/>
          <p:nvPr userDrawn="1"/>
        </p:nvCxnSpPr>
        <p:spPr bwMode="gray">
          <a:xfrm>
            <a:off x="3809404" y="2680138"/>
            <a:ext cx="2460062"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21D4D0-04CD-7448-5457-11E8D4756498}"/>
              </a:ext>
              <a:ext uri="{C183D7F6-B498-43B3-948B-1728B52AA6E4}">
                <adec:decorative xmlns:adec="http://schemas.microsoft.com/office/drawing/2017/decorative" val="1"/>
              </a:ext>
            </a:extLst>
          </p:cNvPr>
          <p:cNvCxnSpPr/>
          <p:nvPr userDrawn="1"/>
        </p:nvCxnSpPr>
        <p:spPr bwMode="gray">
          <a:xfrm>
            <a:off x="6553319" y="2680138"/>
            <a:ext cx="2460062"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693E20-ACF7-68D6-4BB0-83664880DA86}"/>
              </a:ext>
              <a:ext uri="{C183D7F6-B498-43B3-948B-1728B52AA6E4}">
                <adec:decorative xmlns:adec="http://schemas.microsoft.com/office/drawing/2017/decorative" val="1"/>
              </a:ext>
            </a:extLst>
          </p:cNvPr>
          <p:cNvCxnSpPr/>
          <p:nvPr userDrawn="1"/>
        </p:nvCxnSpPr>
        <p:spPr bwMode="gray">
          <a:xfrm>
            <a:off x="9231527" y="2680138"/>
            <a:ext cx="2460062"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page number">
            <a:extLst>
              <a:ext uri="{FF2B5EF4-FFF2-40B4-BE49-F238E27FC236}">
                <a16:creationId xmlns:a16="http://schemas.microsoft.com/office/drawing/2014/main" id="{1F58353E-1C60-5CA4-7B8C-9F48D0FA097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8116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Content Balanced with 4 Item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1" name="Text Placeholder 4">
            <a:extLst>
              <a:ext uri="{FF2B5EF4-FFF2-40B4-BE49-F238E27FC236}">
                <a16:creationId xmlns:a16="http://schemas.microsoft.com/office/drawing/2014/main" id="{BEC064C4-3E9E-B246-ACD5-2D012920B654}"/>
              </a:ext>
            </a:extLst>
          </p:cNvPr>
          <p:cNvSpPr>
            <a:spLocks noGrp="1"/>
          </p:cNvSpPr>
          <p:nvPr>
            <p:ph type="body" sz="quarter" idx="27" hasCustomPrompt="1"/>
          </p:nvPr>
        </p:nvSpPr>
        <p:spPr>
          <a:xfrm>
            <a:off x="556736" y="1665027"/>
            <a:ext cx="3552310" cy="43434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cxnSp>
        <p:nvCxnSpPr>
          <p:cNvPr id="19" name="Straight Connector 18">
            <a:extLst>
              <a:ext uri="{FF2B5EF4-FFF2-40B4-BE49-F238E27FC236}">
                <a16:creationId xmlns:a16="http://schemas.microsoft.com/office/drawing/2014/main" id="{B9D231B6-B665-5B4B-98D5-858F74779A9A}"/>
              </a:ext>
              <a:ext uri="{C183D7F6-B498-43B3-948B-1728B52AA6E4}">
                <adec:decorative xmlns:adec="http://schemas.microsoft.com/office/drawing/2017/decorative" val="1"/>
              </a:ext>
            </a:extLst>
          </p:cNvPr>
          <p:cNvCxnSpPr/>
          <p:nvPr userDrawn="1"/>
        </p:nvCxnSpPr>
        <p:spPr bwMode="gray">
          <a:xfrm>
            <a:off x="4567454" y="1718036"/>
            <a:ext cx="0" cy="3710608"/>
          </a:xfrm>
          <a:prstGeom prst="line">
            <a:avLst/>
          </a:prstGeom>
          <a:ln w="25400">
            <a:solidFill>
              <a:schemeClr val="tx1"/>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p:nvPr>
        </p:nvSpPr>
        <p:spPr>
          <a:xfrm>
            <a:off x="4887681" y="1750486"/>
            <a:ext cx="1136887" cy="709301"/>
          </a:xfrm>
        </p:spPr>
        <p:txBody>
          <a:bodyPr lIns="0" rIns="594360"/>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endParaRPr lang="en-US" dirty="0"/>
          </a:p>
        </p:txBody>
      </p:sp>
      <p:sp>
        <p:nvSpPr>
          <p:cNvPr id="11" name="Content Placeholder 3">
            <a:extLst>
              <a:ext uri="{FF2B5EF4-FFF2-40B4-BE49-F238E27FC236}">
                <a16:creationId xmlns:a16="http://schemas.microsoft.com/office/drawing/2014/main" id="{3636B989-5405-7743-8C4B-6894A84D494C}"/>
              </a:ext>
            </a:extLst>
          </p:cNvPr>
          <p:cNvSpPr>
            <a:spLocks noGrp="1"/>
          </p:cNvSpPr>
          <p:nvPr>
            <p:ph sz="quarter" idx="20" hasCustomPrompt="1"/>
          </p:nvPr>
        </p:nvSpPr>
        <p:spPr>
          <a:xfrm>
            <a:off x="6166872" y="1750486"/>
            <a:ext cx="5456649" cy="709301"/>
          </a:xfrm>
        </p:spPr>
        <p:txBody>
          <a:bodyPr lIns="0" rIns="594360"/>
          <a:lstStyle>
            <a:lvl1pPr>
              <a:defRPr sz="1400" b="1">
                <a:solidFill>
                  <a:schemeClr val="accent5"/>
                </a:solidFill>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r>
              <a:rPr lang="en-US" dirty="0"/>
              <a:t>Click to add plum text</a:t>
            </a:r>
          </a:p>
          <a:p>
            <a:pPr lvl="1"/>
            <a:r>
              <a:rPr lang="en-US" dirty="0"/>
              <a:t>Second level</a:t>
            </a:r>
          </a:p>
        </p:txBody>
      </p:sp>
      <p:sp>
        <p:nvSpPr>
          <p:cNvPr id="13" name="Content Placeholder 3">
            <a:extLst>
              <a:ext uri="{FF2B5EF4-FFF2-40B4-BE49-F238E27FC236}">
                <a16:creationId xmlns:a16="http://schemas.microsoft.com/office/drawing/2014/main" id="{8E5AB2B4-4B40-9E4B-88EE-A534B0D16E87}"/>
              </a:ext>
            </a:extLst>
          </p:cNvPr>
          <p:cNvSpPr>
            <a:spLocks noGrp="1"/>
          </p:cNvSpPr>
          <p:nvPr>
            <p:ph sz="quarter" idx="21"/>
          </p:nvPr>
        </p:nvSpPr>
        <p:spPr>
          <a:xfrm>
            <a:off x="4887681" y="2743934"/>
            <a:ext cx="1136887" cy="709301"/>
          </a:xfrm>
        </p:spPr>
        <p:txBody>
          <a:bodyPr lIns="0" rIns="594360"/>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endParaRPr lang="en-US" dirty="0"/>
          </a:p>
        </p:txBody>
      </p:sp>
      <p:sp>
        <p:nvSpPr>
          <p:cNvPr id="14" name="Content Placeholder 3">
            <a:extLst>
              <a:ext uri="{FF2B5EF4-FFF2-40B4-BE49-F238E27FC236}">
                <a16:creationId xmlns:a16="http://schemas.microsoft.com/office/drawing/2014/main" id="{EE3DDFE7-075F-F842-B0E7-0D71FBAC2C36}"/>
              </a:ext>
            </a:extLst>
          </p:cNvPr>
          <p:cNvSpPr>
            <a:spLocks noGrp="1"/>
          </p:cNvSpPr>
          <p:nvPr>
            <p:ph sz="quarter" idx="22" hasCustomPrompt="1"/>
          </p:nvPr>
        </p:nvSpPr>
        <p:spPr>
          <a:xfrm>
            <a:off x="6166872" y="2743934"/>
            <a:ext cx="5456649" cy="709301"/>
          </a:xfrm>
        </p:spPr>
        <p:txBody>
          <a:bodyPr lIns="0" rIns="594360"/>
          <a:lstStyle>
            <a:lvl1pPr>
              <a:defRPr sz="1400" b="1">
                <a:solidFill>
                  <a:schemeClr val="accent1"/>
                </a:solidFill>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r>
              <a:rPr lang="en-US" dirty="0"/>
              <a:t>Click to add ocean text</a:t>
            </a:r>
          </a:p>
          <a:p>
            <a:pPr lvl="1"/>
            <a:r>
              <a:rPr lang="en-US" dirty="0"/>
              <a:t>Second level</a:t>
            </a:r>
          </a:p>
        </p:txBody>
      </p:sp>
      <p:sp>
        <p:nvSpPr>
          <p:cNvPr id="15" name="Content Placeholder 3">
            <a:extLst>
              <a:ext uri="{FF2B5EF4-FFF2-40B4-BE49-F238E27FC236}">
                <a16:creationId xmlns:a16="http://schemas.microsoft.com/office/drawing/2014/main" id="{3CD5D980-E9FD-A743-B21C-35D97EFF78B6}"/>
              </a:ext>
            </a:extLst>
          </p:cNvPr>
          <p:cNvSpPr>
            <a:spLocks noGrp="1"/>
          </p:cNvSpPr>
          <p:nvPr>
            <p:ph sz="quarter" idx="23"/>
          </p:nvPr>
        </p:nvSpPr>
        <p:spPr>
          <a:xfrm>
            <a:off x="4887681" y="3727414"/>
            <a:ext cx="1136887" cy="709301"/>
          </a:xfrm>
        </p:spPr>
        <p:txBody>
          <a:bodyPr lIns="0" rIns="594360"/>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endParaRPr lang="en-US" dirty="0"/>
          </a:p>
        </p:txBody>
      </p:sp>
      <p:sp>
        <p:nvSpPr>
          <p:cNvPr id="16" name="Content Placeholder 3">
            <a:extLst>
              <a:ext uri="{FF2B5EF4-FFF2-40B4-BE49-F238E27FC236}">
                <a16:creationId xmlns:a16="http://schemas.microsoft.com/office/drawing/2014/main" id="{23ED76AC-9B3D-A24D-BAEE-275D30215215}"/>
              </a:ext>
            </a:extLst>
          </p:cNvPr>
          <p:cNvSpPr>
            <a:spLocks noGrp="1"/>
          </p:cNvSpPr>
          <p:nvPr>
            <p:ph sz="quarter" idx="24" hasCustomPrompt="1"/>
          </p:nvPr>
        </p:nvSpPr>
        <p:spPr>
          <a:xfrm>
            <a:off x="6166872" y="3727414"/>
            <a:ext cx="5456649" cy="709301"/>
          </a:xfrm>
        </p:spPr>
        <p:txBody>
          <a:bodyPr lIns="0" rIns="594360"/>
          <a:lstStyle>
            <a:lvl1pPr>
              <a:defRPr sz="1400" b="1" i="0">
                <a:solidFill>
                  <a:schemeClr val="accent2"/>
                </a:solidFill>
                <a:latin typeface="+mn-lt"/>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r>
              <a:rPr lang="en-US" dirty="0"/>
              <a:t>Click to add indigo text</a:t>
            </a:r>
          </a:p>
          <a:p>
            <a:pPr lvl="1"/>
            <a:r>
              <a:rPr lang="en-US" dirty="0"/>
              <a:t>Second level</a:t>
            </a:r>
          </a:p>
        </p:txBody>
      </p:sp>
      <p:sp>
        <p:nvSpPr>
          <p:cNvPr id="17" name="Content Placeholder 3">
            <a:extLst>
              <a:ext uri="{FF2B5EF4-FFF2-40B4-BE49-F238E27FC236}">
                <a16:creationId xmlns:a16="http://schemas.microsoft.com/office/drawing/2014/main" id="{6E328FCB-AD7A-0B48-84A3-BC75E4A968AC}"/>
              </a:ext>
            </a:extLst>
          </p:cNvPr>
          <p:cNvSpPr>
            <a:spLocks noGrp="1"/>
          </p:cNvSpPr>
          <p:nvPr>
            <p:ph sz="quarter" idx="25"/>
          </p:nvPr>
        </p:nvSpPr>
        <p:spPr>
          <a:xfrm>
            <a:off x="4887681" y="4693801"/>
            <a:ext cx="1136887" cy="709301"/>
          </a:xfrm>
        </p:spPr>
        <p:txBody>
          <a:bodyPr lIns="0" rIns="594360"/>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endParaRPr lang="en-US" dirty="0"/>
          </a:p>
        </p:txBody>
      </p:sp>
      <p:sp>
        <p:nvSpPr>
          <p:cNvPr id="18" name="Content Placeholder 3">
            <a:extLst>
              <a:ext uri="{FF2B5EF4-FFF2-40B4-BE49-F238E27FC236}">
                <a16:creationId xmlns:a16="http://schemas.microsoft.com/office/drawing/2014/main" id="{C7E39CCE-D379-974E-B6F3-5D4820EF2F9B}"/>
              </a:ext>
            </a:extLst>
          </p:cNvPr>
          <p:cNvSpPr>
            <a:spLocks noGrp="1"/>
          </p:cNvSpPr>
          <p:nvPr>
            <p:ph sz="quarter" idx="26" hasCustomPrompt="1"/>
          </p:nvPr>
        </p:nvSpPr>
        <p:spPr>
          <a:xfrm>
            <a:off x="6166872" y="4693801"/>
            <a:ext cx="5456649" cy="709301"/>
          </a:xfrm>
        </p:spPr>
        <p:txBody>
          <a:bodyPr lIns="0" rIns="594360"/>
          <a:lstStyle>
            <a:lvl1pPr>
              <a:defRPr sz="1400" b="1" i="0">
                <a:solidFill>
                  <a:schemeClr val="accent6"/>
                </a:solidFill>
                <a:latin typeface="+mn-lt"/>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800">
                <a:solidFill>
                  <a:schemeClr val="tx2"/>
                </a:solidFill>
              </a:defRPr>
            </a:lvl6pPr>
            <a:lvl7pPr>
              <a:defRPr sz="1400">
                <a:solidFill>
                  <a:schemeClr val="tx2"/>
                </a:solidFill>
              </a:defRPr>
            </a:lvl7pPr>
            <a:lvl8pPr>
              <a:defRPr sz="1200">
                <a:solidFill>
                  <a:schemeClr val="tx2"/>
                </a:solidFill>
              </a:defRPr>
            </a:lvl8pPr>
            <a:lvl9pPr>
              <a:defRPr sz="1800">
                <a:solidFill>
                  <a:schemeClr val="tx2"/>
                </a:solidFill>
              </a:defRPr>
            </a:lvl9pPr>
          </a:lstStyle>
          <a:p>
            <a:pPr lvl="0"/>
            <a:r>
              <a:rPr lang="en-US" dirty="0"/>
              <a:t>Click to add dark green text</a:t>
            </a:r>
          </a:p>
          <a:p>
            <a:pPr lvl="1"/>
            <a:r>
              <a:rPr lang="en-US" dirty="0"/>
              <a:t>Second level</a:t>
            </a:r>
          </a:p>
        </p:txBody>
      </p:sp>
      <p:sp>
        <p:nvSpPr>
          <p:cNvPr id="22" name="page number">
            <a:extLst>
              <a:ext uri="{FF2B5EF4-FFF2-40B4-BE49-F238E27FC236}">
                <a16:creationId xmlns:a16="http://schemas.microsoft.com/office/drawing/2014/main" id="{9061FB38-B1F1-AA4D-B978-CB2F5E5AA60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9245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Full-Bleed Photo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pic>
        <p:nvPicPr>
          <p:cNvPr id="9" name="VMware logo">
            <a:extLst>
              <a:ext uri="{FF2B5EF4-FFF2-40B4-BE49-F238E27FC236}">
                <a16:creationId xmlns:a16="http://schemas.microsoft.com/office/drawing/2014/main" id="{B11225E9-9FDD-8A48-8D5B-06243364D9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10" name="Copyright" descr="Confidential copyright VMware, Inc. 2021">
            <a:extLst>
              <a:ext uri="{FF2B5EF4-FFF2-40B4-BE49-F238E27FC236}">
                <a16:creationId xmlns:a16="http://schemas.microsoft.com/office/drawing/2014/main" id="{1AD14F46-0137-1243-A51E-CCFAC48A8419}"/>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
        <p:nvSpPr>
          <p:cNvPr id="11" name="page number">
            <a:extLst>
              <a:ext uri="{FF2B5EF4-FFF2-40B4-BE49-F238E27FC236}">
                <a16:creationId xmlns:a16="http://schemas.microsoft.com/office/drawing/2014/main" id="{E2D407E0-D9E1-4F43-AF7D-98BE60A67CF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pic>
        <p:nvPicPr>
          <p:cNvPr id="2" name="Graphic 1">
            <a:extLst>
              <a:ext uri="{FF2B5EF4-FFF2-40B4-BE49-F238E27FC236}">
                <a16:creationId xmlns:a16="http://schemas.microsoft.com/office/drawing/2014/main" id="{6C251144-D4F7-F101-440B-8FD9D479999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pic>
        <p:nvPicPr>
          <p:cNvPr id="3" name="VMware logo">
            <a:extLst>
              <a:ext uri="{FF2B5EF4-FFF2-40B4-BE49-F238E27FC236}">
                <a16:creationId xmlns:a16="http://schemas.microsoft.com/office/drawing/2014/main" id="{742BA579-195D-C467-CD1E-ADFE86CF0D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4" name="Copyright" descr="Confidential copyright VMware, Inc. 2021">
            <a:extLst>
              <a:ext uri="{FF2B5EF4-FFF2-40B4-BE49-F238E27FC236}">
                <a16:creationId xmlns:a16="http://schemas.microsoft.com/office/drawing/2014/main" id="{F3C1ADBF-73AA-05C8-0BDE-FF53A11C080E}"/>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A6017B3F-19AD-8407-5382-534DFB1EC358}"/>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120798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urve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age number">
            <a:extLst>
              <a:ext uri="{FF2B5EF4-FFF2-40B4-BE49-F238E27FC236}">
                <a16:creationId xmlns:a16="http://schemas.microsoft.com/office/drawing/2014/main" id="{20A83C12-6BEB-4E4C-9FB0-AA1FB4C661B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TextBox 2">
            <a:extLst>
              <a:ext uri="{FF2B5EF4-FFF2-40B4-BE49-F238E27FC236}">
                <a16:creationId xmlns:a16="http://schemas.microsoft.com/office/drawing/2014/main" id="{396A1062-E050-70CC-D1AF-8B43555E3DFC}"/>
              </a:ext>
            </a:extLst>
          </p:cNvPr>
          <p:cNvSpPr txBox="1">
            <a:spLocks/>
          </p:cNvSpPr>
          <p:nvPr/>
        </p:nvSpPr>
        <p:spPr>
          <a:xfrm>
            <a:off x="620023" y="2429264"/>
            <a:ext cx="3126713" cy="1229360"/>
          </a:xfrm>
          <a:prstGeom prst="rect">
            <a:avLst/>
          </a:prstGeom>
        </p:spPr>
        <p:txBody>
          <a:bodyPr vert="horz" wrap="none" lIns="0" tIns="0" rIns="0" bIns="0" rtlCol="0" anchor="b">
            <a:noAutofit/>
          </a:bodyPr>
          <a:lstStyle>
            <a:lvl1pPr>
              <a:lnSpc>
                <a:spcPct val="90000"/>
              </a:lnSpc>
              <a:spcBef>
                <a:spcPct val="0"/>
              </a:spcBef>
              <a:buNone/>
              <a:defRPr sz="4000" b="0">
                <a:solidFill>
                  <a:schemeClr val="bg1"/>
                </a:solidFill>
                <a:latin typeface="+mj-lt"/>
                <a:ea typeface="+mj-ea"/>
                <a:cs typeface="+mj-cs"/>
              </a:defRPr>
            </a:lvl1pPr>
          </a:lstStyle>
          <a:p>
            <a:pPr lvl="0"/>
            <a:r>
              <a:rPr lang="en-US" sz="4000" dirty="0"/>
              <a:t>Please take </a:t>
            </a:r>
            <a:br>
              <a:rPr lang="en-US" sz="4000" dirty="0"/>
            </a:br>
            <a:r>
              <a:rPr lang="en-US" sz="4000" dirty="0"/>
              <a:t>your survey.</a:t>
            </a:r>
          </a:p>
        </p:txBody>
      </p:sp>
      <p:pic>
        <p:nvPicPr>
          <p:cNvPr id="4" name="Picture 3">
            <a:extLst>
              <a:ext uri="{FF2B5EF4-FFF2-40B4-BE49-F238E27FC236}">
                <a16:creationId xmlns:a16="http://schemas.microsoft.com/office/drawing/2014/main" id="{7B3F0AFE-207B-9664-D70A-229C0E756F95}"/>
              </a:ext>
            </a:extLst>
          </p:cNvPr>
          <p:cNvPicPr>
            <a:picLocks noChangeAspect="1"/>
          </p:cNvPicPr>
          <p:nvPr/>
        </p:nvPicPr>
        <p:blipFill>
          <a:blip r:embed="rId3"/>
          <a:stretch>
            <a:fillRect/>
          </a:stretch>
        </p:blipFill>
        <p:spPr>
          <a:xfrm>
            <a:off x="3968930" y="1769896"/>
            <a:ext cx="3011423" cy="3010639"/>
          </a:xfrm>
          <a:prstGeom prst="rect">
            <a:avLst/>
          </a:prstGeom>
          <a:ln w="88900">
            <a:gradFill>
              <a:gsLst>
                <a:gs pos="2299">
                  <a:srgbClr val="D357A7"/>
                </a:gs>
                <a:gs pos="33000">
                  <a:srgbClr val="974DFF"/>
                </a:gs>
                <a:gs pos="69000">
                  <a:srgbClr val="31B8E0"/>
                </a:gs>
                <a:gs pos="100000">
                  <a:srgbClr val="F26272"/>
                </a:gs>
              </a:gsLst>
              <a:lin ang="7800000" scaled="0"/>
            </a:gradFill>
            <a:miter lim="800000"/>
          </a:ln>
        </p:spPr>
      </p:pic>
      <p:sp>
        <p:nvSpPr>
          <p:cNvPr id="2" name="page number">
            <a:extLst>
              <a:ext uri="{FF2B5EF4-FFF2-40B4-BE49-F238E27FC236}">
                <a16:creationId xmlns:a16="http://schemas.microsoft.com/office/drawing/2014/main" id="{9FEC2BAE-B580-E679-F9A8-8289D5EA8E9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5" name="TextBox 4">
            <a:extLst>
              <a:ext uri="{FF2B5EF4-FFF2-40B4-BE49-F238E27FC236}">
                <a16:creationId xmlns:a16="http://schemas.microsoft.com/office/drawing/2014/main" id="{821C8B2F-6864-EAE3-5CB5-4BACA64E4B7D}"/>
              </a:ext>
            </a:extLst>
          </p:cNvPr>
          <p:cNvSpPr txBox="1">
            <a:spLocks/>
          </p:cNvSpPr>
          <p:nvPr userDrawn="1"/>
        </p:nvSpPr>
        <p:spPr>
          <a:xfrm>
            <a:off x="620023" y="2429264"/>
            <a:ext cx="3126713" cy="1229360"/>
          </a:xfrm>
          <a:prstGeom prst="rect">
            <a:avLst/>
          </a:prstGeom>
        </p:spPr>
        <p:txBody>
          <a:bodyPr vert="horz" wrap="none" lIns="0" tIns="0" rIns="0" bIns="0" rtlCol="0" anchor="b">
            <a:noAutofit/>
          </a:bodyPr>
          <a:lstStyle>
            <a:lvl1pPr>
              <a:lnSpc>
                <a:spcPct val="90000"/>
              </a:lnSpc>
              <a:spcBef>
                <a:spcPct val="0"/>
              </a:spcBef>
              <a:buNone/>
              <a:defRPr sz="4000" b="0">
                <a:solidFill>
                  <a:schemeClr val="bg1"/>
                </a:solidFill>
                <a:latin typeface="+mj-lt"/>
                <a:ea typeface="+mj-ea"/>
                <a:cs typeface="+mj-cs"/>
              </a:defRPr>
            </a:lvl1pPr>
          </a:lstStyle>
          <a:p>
            <a:pPr lvl="0"/>
            <a:r>
              <a:rPr lang="en-US" sz="4000" dirty="0"/>
              <a:t>Please take </a:t>
            </a:r>
            <a:br>
              <a:rPr lang="en-US" sz="4000" dirty="0"/>
            </a:br>
            <a:r>
              <a:rPr lang="en-US" sz="4000" dirty="0"/>
              <a:t>your survey.</a:t>
            </a:r>
          </a:p>
        </p:txBody>
      </p:sp>
      <p:pic>
        <p:nvPicPr>
          <p:cNvPr id="6" name="Picture 5">
            <a:extLst>
              <a:ext uri="{FF2B5EF4-FFF2-40B4-BE49-F238E27FC236}">
                <a16:creationId xmlns:a16="http://schemas.microsoft.com/office/drawing/2014/main" id="{FEEE8611-2C91-94C4-1CAC-3538248DBE9B}"/>
              </a:ext>
            </a:extLst>
          </p:cNvPr>
          <p:cNvPicPr>
            <a:picLocks noChangeAspect="1"/>
          </p:cNvPicPr>
          <p:nvPr userDrawn="1"/>
        </p:nvPicPr>
        <p:blipFill>
          <a:blip r:embed="rId3"/>
          <a:stretch>
            <a:fillRect/>
          </a:stretch>
        </p:blipFill>
        <p:spPr>
          <a:xfrm>
            <a:off x="3968930" y="1769896"/>
            <a:ext cx="3011423" cy="3010639"/>
          </a:xfrm>
          <a:prstGeom prst="rect">
            <a:avLst/>
          </a:prstGeom>
          <a:ln w="88900">
            <a:gradFill>
              <a:gsLst>
                <a:gs pos="2299">
                  <a:srgbClr val="D357A7"/>
                </a:gs>
                <a:gs pos="33000">
                  <a:srgbClr val="974DFF"/>
                </a:gs>
                <a:gs pos="69000">
                  <a:srgbClr val="31B8E0"/>
                </a:gs>
                <a:gs pos="100000">
                  <a:srgbClr val="F26272"/>
                </a:gs>
              </a:gsLst>
              <a:lin ang="7800000" scaled="0"/>
            </a:gradFill>
            <a:miter lim="800000"/>
          </a:ln>
        </p:spPr>
      </p:pic>
    </p:spTree>
    <p:extLst>
      <p:ext uri="{BB962C8B-B14F-4D97-AF65-F5344CB8AC3E}">
        <p14:creationId xmlns:p14="http://schemas.microsoft.com/office/powerpoint/2010/main" val="371739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Bleed Photo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pic>
        <p:nvPicPr>
          <p:cNvPr id="9" name="VMware logo">
            <a:extLst>
              <a:ext uri="{FF2B5EF4-FFF2-40B4-BE49-F238E27FC236}">
                <a16:creationId xmlns:a16="http://schemas.microsoft.com/office/drawing/2014/main" id="{808C7B67-FD35-5D49-90F9-2971A7B537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10" name="Copyright" descr="Confidential copyright VMware, Inc. 2021">
            <a:extLst>
              <a:ext uri="{FF2B5EF4-FFF2-40B4-BE49-F238E27FC236}">
                <a16:creationId xmlns:a16="http://schemas.microsoft.com/office/drawing/2014/main" id="{8F105BA1-2DCB-7E4F-97A4-643208B34705}"/>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
        <p:nvSpPr>
          <p:cNvPr id="11" name="page number">
            <a:extLst>
              <a:ext uri="{FF2B5EF4-FFF2-40B4-BE49-F238E27FC236}">
                <a16:creationId xmlns:a16="http://schemas.microsoft.com/office/drawing/2014/main" id="{55062593-5C0A-1043-8749-AF6C4D1E8735}"/>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pic>
        <p:nvPicPr>
          <p:cNvPr id="2" name="Graphic 1">
            <a:extLst>
              <a:ext uri="{FF2B5EF4-FFF2-40B4-BE49-F238E27FC236}">
                <a16:creationId xmlns:a16="http://schemas.microsoft.com/office/drawing/2014/main" id="{3DEDD515-0E83-3849-27D4-50B1A5146B4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pic>
        <p:nvPicPr>
          <p:cNvPr id="3" name="VMware logo">
            <a:extLst>
              <a:ext uri="{FF2B5EF4-FFF2-40B4-BE49-F238E27FC236}">
                <a16:creationId xmlns:a16="http://schemas.microsoft.com/office/drawing/2014/main" id="{C3724E39-B661-ADD7-732C-CF2F0E338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4" name="Copyright" descr="Confidential copyright VMware, Inc. 2021">
            <a:extLst>
              <a:ext uri="{FF2B5EF4-FFF2-40B4-BE49-F238E27FC236}">
                <a16:creationId xmlns:a16="http://schemas.microsoft.com/office/drawing/2014/main" id="{99DE18D9-86FF-9E1D-7672-A8AE1EA5AA42}"/>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E9E052E6-6522-D9C1-E93D-7B73DFE8FE52}"/>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156716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Bleed Photo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pic>
        <p:nvPicPr>
          <p:cNvPr id="9" name="VMware logo">
            <a:extLst>
              <a:ext uri="{FF2B5EF4-FFF2-40B4-BE49-F238E27FC236}">
                <a16:creationId xmlns:a16="http://schemas.microsoft.com/office/drawing/2014/main" id="{41C3EE44-95ED-8C43-A9B5-3DDCFC9E5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10" name="Copyright" descr="Confidential copyright VMware, Inc. 2021">
            <a:extLst>
              <a:ext uri="{FF2B5EF4-FFF2-40B4-BE49-F238E27FC236}">
                <a16:creationId xmlns:a16="http://schemas.microsoft.com/office/drawing/2014/main" id="{85EE0DF6-6613-7C4A-96F2-955955727FB1}"/>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
        <p:nvSpPr>
          <p:cNvPr id="11" name="page number">
            <a:extLst>
              <a:ext uri="{FF2B5EF4-FFF2-40B4-BE49-F238E27FC236}">
                <a16:creationId xmlns:a16="http://schemas.microsoft.com/office/drawing/2014/main" id="{B2639BF8-7BCE-C141-B252-99591A6B3F5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pic>
        <p:nvPicPr>
          <p:cNvPr id="2" name="Graphic 1">
            <a:extLst>
              <a:ext uri="{FF2B5EF4-FFF2-40B4-BE49-F238E27FC236}">
                <a16:creationId xmlns:a16="http://schemas.microsoft.com/office/drawing/2014/main" id="{4A36310B-C387-6416-C29B-2BBE191109D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pic>
        <p:nvPicPr>
          <p:cNvPr id="3" name="VMware logo">
            <a:extLst>
              <a:ext uri="{FF2B5EF4-FFF2-40B4-BE49-F238E27FC236}">
                <a16:creationId xmlns:a16="http://schemas.microsoft.com/office/drawing/2014/main" id="{A94B1D72-9820-87BB-8605-76ECD81555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4" name="Copyright" descr="Confidential copyright VMware, Inc. 2021">
            <a:extLst>
              <a:ext uri="{FF2B5EF4-FFF2-40B4-BE49-F238E27FC236}">
                <a16:creationId xmlns:a16="http://schemas.microsoft.com/office/drawing/2014/main" id="{133B656A-7DD0-325A-643E-D130530BAB1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
        <p:nvSpPr>
          <p:cNvPr id="5" name="page number">
            <a:extLst>
              <a:ext uri="{FF2B5EF4-FFF2-40B4-BE49-F238E27FC236}">
                <a16:creationId xmlns:a16="http://schemas.microsoft.com/office/drawing/2014/main" id="{D34D25C5-F385-88F6-12CB-B5E35B57D4B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315969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ig Statement - Leaf">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AC2B6A-21C3-E64A-A023-43E3DDFF1286}"/>
              </a:ext>
              <a:ext uri="{C183D7F6-B498-43B3-948B-1728B52AA6E4}">
                <adec:decorative xmlns:adec="http://schemas.microsoft.com/office/drawing/2017/decorative" val="1"/>
              </a:ext>
            </a:extLst>
          </p:cNvPr>
          <p:cNvGrpSpPr/>
          <p:nvPr/>
        </p:nvGrpSpPr>
        <p:grpSpPr>
          <a:xfrm>
            <a:off x="-991704" y="-1855011"/>
            <a:ext cx="13471649" cy="9864449"/>
            <a:chOff x="-991446" y="-1855011"/>
            <a:chExt cx="13468141" cy="9864449"/>
          </a:xfrm>
        </p:grpSpPr>
        <p:sp>
          <p:nvSpPr>
            <p:cNvPr id="33" name="Freeform: Shape 32">
              <a:extLst>
                <a:ext uri="{FF2B5EF4-FFF2-40B4-BE49-F238E27FC236}">
                  <a16:creationId xmlns:a16="http://schemas.microsoft.com/office/drawing/2014/main" id="{3FC38F94-115E-4DBE-80BB-680CB172F9FB}"/>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7" name="Freeform: Shape 26">
              <a:extLst>
                <a:ext uri="{FF2B5EF4-FFF2-40B4-BE49-F238E27FC236}">
                  <a16:creationId xmlns:a16="http://schemas.microsoft.com/office/drawing/2014/main" id="{C5E11EA0-C34E-47CC-A1C4-C041612819E2}"/>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9" name="Text Placeholder 862">
            <a:extLst>
              <a:ext uri="{FF2B5EF4-FFF2-40B4-BE49-F238E27FC236}">
                <a16:creationId xmlns:a16="http://schemas.microsoft.com/office/drawing/2014/main" id="{65A5776C-9EB9-F84B-B0C4-411FA1106F62}"/>
              </a:ext>
            </a:extLst>
          </p:cNvPr>
          <p:cNvSpPr>
            <a:spLocks noGrp="1"/>
          </p:cNvSpPr>
          <p:nvPr>
            <p:ph type="body" sz="quarter" idx="12" hasCustomPrompt="1"/>
          </p:nvPr>
        </p:nvSpPr>
        <p:spPr>
          <a:xfrm>
            <a:off x="608172" y="2233671"/>
            <a:ext cx="6499560" cy="22859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Slide with large text placeholder, decoration shows a leaf gradient parallelogram.</a:t>
            </a:r>
          </a:p>
        </p:txBody>
      </p:sp>
      <p:pic>
        <p:nvPicPr>
          <p:cNvPr id="13" name="Graphic 12">
            <a:extLst>
              <a:ext uri="{FF2B5EF4-FFF2-40B4-BE49-F238E27FC236}">
                <a16:creationId xmlns:a16="http://schemas.microsoft.com/office/drawing/2014/main" id="{41C67AF7-9EB7-0341-9DC2-03D64510AF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C1C07BA8-4518-6843-9F15-ED43E7CA98F8}"/>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5" name="page number">
            <a:extLst>
              <a:ext uri="{FF2B5EF4-FFF2-40B4-BE49-F238E27FC236}">
                <a16:creationId xmlns:a16="http://schemas.microsoft.com/office/drawing/2014/main" id="{55FF2E89-7A98-C14C-B802-9BBF588108E5}"/>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26DEFFF1-1609-282B-5669-75077F7F7BB5}"/>
              </a:ext>
              <a:ext uri="{C183D7F6-B498-43B3-948B-1728B52AA6E4}">
                <adec:decorative xmlns:adec="http://schemas.microsoft.com/office/drawing/2017/decorative" val="1"/>
              </a:ext>
            </a:extLst>
          </p:cNvPr>
          <p:cNvGrpSpPr/>
          <p:nvPr userDrawn="1"/>
        </p:nvGrpSpPr>
        <p:grpSpPr>
          <a:xfrm>
            <a:off x="-991704" y="-1855011"/>
            <a:ext cx="13471649" cy="9864449"/>
            <a:chOff x="-991446" y="-1855011"/>
            <a:chExt cx="13468141" cy="9864449"/>
          </a:xfrm>
        </p:grpSpPr>
        <p:sp>
          <p:nvSpPr>
            <p:cNvPr id="4" name="Freeform: Shape 3">
              <a:extLst>
                <a:ext uri="{FF2B5EF4-FFF2-40B4-BE49-F238E27FC236}">
                  <a16:creationId xmlns:a16="http://schemas.microsoft.com/office/drawing/2014/main" id="{F4C9FB61-F8CC-DFEC-7FC6-92D091A050E6}"/>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4">
              <a:extLst>
                <a:ext uri="{FF2B5EF4-FFF2-40B4-BE49-F238E27FC236}">
                  <a16:creationId xmlns:a16="http://schemas.microsoft.com/office/drawing/2014/main" id="{1AE097D7-EB76-724F-7A24-645ADB2E018D}"/>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6" name="Graphic 5">
            <a:extLst>
              <a:ext uri="{FF2B5EF4-FFF2-40B4-BE49-F238E27FC236}">
                <a16:creationId xmlns:a16="http://schemas.microsoft.com/office/drawing/2014/main" id="{A6885FFC-D1F4-2B3C-1DA0-8041B18C7D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09EC8E91-7D1C-7EBC-9531-C2B4E1D3C14E}"/>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8" name="page number">
            <a:extLst>
              <a:ext uri="{FF2B5EF4-FFF2-40B4-BE49-F238E27FC236}">
                <a16:creationId xmlns:a16="http://schemas.microsoft.com/office/drawing/2014/main" id="{2F361AE0-69EF-11D1-9B97-3D7112E09B0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15040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ig Statement - Plu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A5295-1C34-F54C-8F83-D1F82B2A4948}"/>
              </a:ext>
              <a:ext uri="{C183D7F6-B498-43B3-948B-1728B52AA6E4}">
                <adec:decorative xmlns:adec="http://schemas.microsoft.com/office/drawing/2017/decorative" val="1"/>
              </a:ext>
            </a:extLst>
          </p:cNvPr>
          <p:cNvGrpSpPr/>
          <p:nvPr/>
        </p:nvGrpSpPr>
        <p:grpSpPr>
          <a:xfrm>
            <a:off x="-991704" y="-1855011"/>
            <a:ext cx="13471649" cy="9864449"/>
            <a:chOff x="-991446" y="-1855011"/>
            <a:chExt cx="13468141" cy="9864449"/>
          </a:xfrm>
        </p:grpSpPr>
        <p:sp>
          <p:nvSpPr>
            <p:cNvPr id="15" name="Freeform: Shape 14">
              <a:extLst>
                <a:ext uri="{FF2B5EF4-FFF2-40B4-BE49-F238E27FC236}">
                  <a16:creationId xmlns:a16="http://schemas.microsoft.com/office/drawing/2014/main" id="{4AA04BF1-028D-4BDA-A4B7-2EF92A074224}"/>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Freeform: Shape 19">
              <a:extLst>
                <a:ext uri="{FF2B5EF4-FFF2-40B4-BE49-F238E27FC236}">
                  <a16:creationId xmlns:a16="http://schemas.microsoft.com/office/drawing/2014/main" id="{473426A1-35AB-43B6-9A41-2142ACF3ACC4}"/>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 name="Text Placeholder 862">
            <a:extLst>
              <a:ext uri="{FF2B5EF4-FFF2-40B4-BE49-F238E27FC236}">
                <a16:creationId xmlns:a16="http://schemas.microsoft.com/office/drawing/2014/main" id="{BB1BA4EC-6D18-954E-81DD-4678CFBE6FFB}"/>
              </a:ext>
            </a:extLst>
          </p:cNvPr>
          <p:cNvSpPr>
            <a:spLocks noGrp="1"/>
          </p:cNvSpPr>
          <p:nvPr>
            <p:ph type="body" sz="quarter" idx="12" hasCustomPrompt="1"/>
          </p:nvPr>
        </p:nvSpPr>
        <p:spPr>
          <a:xfrm>
            <a:off x="608172" y="2233671"/>
            <a:ext cx="6499560" cy="22859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dirty="0"/>
              <a:t>Slide with large text placeholder, decoration shows a plum gradient parallelogram.</a:t>
            </a:r>
          </a:p>
        </p:txBody>
      </p:sp>
      <p:pic>
        <p:nvPicPr>
          <p:cNvPr id="13" name="Graphic 12">
            <a:extLst>
              <a:ext uri="{FF2B5EF4-FFF2-40B4-BE49-F238E27FC236}">
                <a16:creationId xmlns:a16="http://schemas.microsoft.com/office/drawing/2014/main" id="{020D20A8-C786-6748-8A0E-D0CA13B8DF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61E350AC-1475-D749-AF9C-E3A92DA17D69}"/>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6" name="page number">
            <a:extLst>
              <a:ext uri="{FF2B5EF4-FFF2-40B4-BE49-F238E27FC236}">
                <a16:creationId xmlns:a16="http://schemas.microsoft.com/office/drawing/2014/main" id="{312DD3E6-E621-1B4F-9197-621CC0C346AF}"/>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8BF4C0CE-C35A-D525-0AC9-F132B5A3C1F0}"/>
              </a:ext>
              <a:ext uri="{C183D7F6-B498-43B3-948B-1728B52AA6E4}">
                <adec:decorative xmlns:adec="http://schemas.microsoft.com/office/drawing/2017/decorative" val="1"/>
              </a:ext>
            </a:extLst>
          </p:cNvPr>
          <p:cNvGrpSpPr/>
          <p:nvPr userDrawn="1"/>
        </p:nvGrpSpPr>
        <p:grpSpPr>
          <a:xfrm>
            <a:off x="-991704" y="-1855011"/>
            <a:ext cx="13471649" cy="9864449"/>
            <a:chOff x="-991446" y="-1855011"/>
            <a:chExt cx="13468141" cy="9864449"/>
          </a:xfrm>
        </p:grpSpPr>
        <p:sp>
          <p:nvSpPr>
            <p:cNvPr id="4" name="Freeform: Shape 3">
              <a:extLst>
                <a:ext uri="{FF2B5EF4-FFF2-40B4-BE49-F238E27FC236}">
                  <a16:creationId xmlns:a16="http://schemas.microsoft.com/office/drawing/2014/main" id="{B530A090-607A-42F0-6408-3B9992D03B4B}"/>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4">
              <a:extLst>
                <a:ext uri="{FF2B5EF4-FFF2-40B4-BE49-F238E27FC236}">
                  <a16:creationId xmlns:a16="http://schemas.microsoft.com/office/drawing/2014/main" id="{4C66037A-41BB-680C-4F5D-A30D4FFCBB7C}"/>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6" name="Graphic 5">
            <a:extLst>
              <a:ext uri="{FF2B5EF4-FFF2-40B4-BE49-F238E27FC236}">
                <a16:creationId xmlns:a16="http://schemas.microsoft.com/office/drawing/2014/main" id="{C33CEEED-22CC-E9B4-AFE4-5A56A6E4D8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48712AC5-F906-F880-D6BF-E7657E1085A0}"/>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8" name="page number">
            <a:extLst>
              <a:ext uri="{FF2B5EF4-FFF2-40B4-BE49-F238E27FC236}">
                <a16:creationId xmlns:a16="http://schemas.microsoft.com/office/drawing/2014/main" id="{8E3DF7FA-756A-4F6A-CFBD-DC66654502A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64361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ig Statement - Aqu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088029-FE4A-1B4C-A072-67918A54839D}"/>
              </a:ext>
              <a:ext uri="{C183D7F6-B498-43B3-948B-1728B52AA6E4}">
                <adec:decorative xmlns:adec="http://schemas.microsoft.com/office/drawing/2017/decorative" val="1"/>
              </a:ext>
            </a:extLst>
          </p:cNvPr>
          <p:cNvGrpSpPr/>
          <p:nvPr/>
        </p:nvGrpSpPr>
        <p:grpSpPr>
          <a:xfrm>
            <a:off x="-991704" y="-1855011"/>
            <a:ext cx="13471649" cy="9864449"/>
            <a:chOff x="-991446" y="-1855011"/>
            <a:chExt cx="13468141" cy="9864449"/>
          </a:xfrm>
        </p:grpSpPr>
        <p:sp>
          <p:nvSpPr>
            <p:cNvPr id="15" name="Freeform: Shape 14">
              <a:extLst>
                <a:ext uri="{FF2B5EF4-FFF2-40B4-BE49-F238E27FC236}">
                  <a16:creationId xmlns:a16="http://schemas.microsoft.com/office/drawing/2014/main" id="{19A14F3E-8802-40CC-94BC-F7A8969E93E3}"/>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Freeform: Shape 19">
              <a:extLst>
                <a:ext uri="{FF2B5EF4-FFF2-40B4-BE49-F238E27FC236}">
                  <a16:creationId xmlns:a16="http://schemas.microsoft.com/office/drawing/2014/main" id="{0CD52C01-87CF-4DAA-AF73-217E439433CA}"/>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9" name="Text Placeholder 862">
            <a:extLst>
              <a:ext uri="{FF2B5EF4-FFF2-40B4-BE49-F238E27FC236}">
                <a16:creationId xmlns:a16="http://schemas.microsoft.com/office/drawing/2014/main" id="{113BEA88-710C-A54D-A13C-5E36B6B878B7}"/>
              </a:ext>
            </a:extLst>
          </p:cNvPr>
          <p:cNvSpPr>
            <a:spLocks noGrp="1"/>
          </p:cNvSpPr>
          <p:nvPr>
            <p:ph type="body" sz="quarter" idx="12" hasCustomPrompt="1"/>
          </p:nvPr>
        </p:nvSpPr>
        <p:spPr>
          <a:xfrm>
            <a:off x="608172" y="2233671"/>
            <a:ext cx="6499560" cy="2285999"/>
          </a:xfrm>
        </p:spPr>
        <p:txBody>
          <a:bodyPr anchor="ctr"/>
          <a:lstStyle>
            <a:lvl1pPr>
              <a:lnSpc>
                <a:spcPct val="100000"/>
              </a:lnSpc>
              <a:spcBef>
                <a:spcPts val="0"/>
              </a:spcBef>
              <a:defRPr sz="3600">
                <a:solidFill>
                  <a:schemeClr val="accent1"/>
                </a:solidFill>
              </a:defRPr>
            </a:lvl1pPr>
            <a:lvl2pPr marL="273050" indent="0">
              <a:buNone/>
              <a:defRPr/>
            </a:lvl2pPr>
          </a:lstStyle>
          <a:p>
            <a:pPr lvl="0"/>
            <a:r>
              <a:rPr lang="en-US" dirty="0"/>
              <a:t>Slide with large text placeholder, decoration shows an aqua gradient parallelogram.</a:t>
            </a:r>
          </a:p>
        </p:txBody>
      </p:sp>
      <p:pic>
        <p:nvPicPr>
          <p:cNvPr id="13" name="Graphic 12">
            <a:extLst>
              <a:ext uri="{FF2B5EF4-FFF2-40B4-BE49-F238E27FC236}">
                <a16:creationId xmlns:a16="http://schemas.microsoft.com/office/drawing/2014/main" id="{6C367E7D-27EB-DB42-901F-5E8EDE8B1D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4C8BAF66-C969-D84D-8FC8-7692D54BF5A4}"/>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16" name="page number">
            <a:extLst>
              <a:ext uri="{FF2B5EF4-FFF2-40B4-BE49-F238E27FC236}">
                <a16:creationId xmlns:a16="http://schemas.microsoft.com/office/drawing/2014/main" id="{3A15EC20-3B57-4E4E-872C-A34852CBEF1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A80B3F41-CCC7-3476-AB11-330CD01DC6FB}"/>
              </a:ext>
              <a:ext uri="{C183D7F6-B498-43B3-948B-1728B52AA6E4}">
                <adec:decorative xmlns:adec="http://schemas.microsoft.com/office/drawing/2017/decorative" val="1"/>
              </a:ext>
            </a:extLst>
          </p:cNvPr>
          <p:cNvGrpSpPr/>
          <p:nvPr userDrawn="1"/>
        </p:nvGrpSpPr>
        <p:grpSpPr>
          <a:xfrm>
            <a:off x="-991704" y="-1855011"/>
            <a:ext cx="13471649" cy="9864449"/>
            <a:chOff x="-991446" y="-1855011"/>
            <a:chExt cx="13468141" cy="9864449"/>
          </a:xfrm>
        </p:grpSpPr>
        <p:sp>
          <p:nvSpPr>
            <p:cNvPr id="4" name="Freeform: Shape 3">
              <a:extLst>
                <a:ext uri="{FF2B5EF4-FFF2-40B4-BE49-F238E27FC236}">
                  <a16:creationId xmlns:a16="http://schemas.microsoft.com/office/drawing/2014/main" id="{09B9B175-3802-A70F-0DCE-39D70665D5E7}"/>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5" name="Freeform: Shape 4">
              <a:extLst>
                <a:ext uri="{FF2B5EF4-FFF2-40B4-BE49-F238E27FC236}">
                  <a16:creationId xmlns:a16="http://schemas.microsoft.com/office/drawing/2014/main" id="{C912BFE4-7340-5341-8FE9-834FEA9AF756}"/>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pic>
        <p:nvPicPr>
          <p:cNvPr id="6" name="Graphic 5">
            <a:extLst>
              <a:ext uri="{FF2B5EF4-FFF2-40B4-BE49-F238E27FC236}">
                <a16:creationId xmlns:a16="http://schemas.microsoft.com/office/drawing/2014/main" id="{05895515-F2F5-BB40-71E7-9451EC446E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17436B30-01DA-3EE2-77AD-A4F355ADC969}"/>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
        <p:nvSpPr>
          <p:cNvPr id="8" name="page number">
            <a:extLst>
              <a:ext uri="{FF2B5EF4-FFF2-40B4-BE49-F238E27FC236}">
                <a16:creationId xmlns:a16="http://schemas.microsoft.com/office/drawing/2014/main" id="{2544A8DE-9C80-95F9-AE75-CB2D7B88ADE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2592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ig Statement with Icon - Ocean">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1"/>
            <a:ext cx="5558260"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Slide with large text placeholder and circle graphic. Circle is ocean color with a sample icon in the center.</a:t>
            </a:r>
          </a:p>
        </p:txBody>
      </p:sp>
      <p:sp>
        <p:nvSpPr>
          <p:cNvPr id="6" name="Freeform: Shape 5">
            <a:extLst>
              <a:ext uri="{FF2B5EF4-FFF2-40B4-BE49-F238E27FC236}">
                <a16:creationId xmlns:a16="http://schemas.microsoft.com/office/drawing/2014/main" id="{B95FD2E6-B8EA-4366-97C4-6A53370F84D0}"/>
              </a:ext>
              <a:ext uri="{C183D7F6-B498-43B3-948B-1728B52AA6E4}">
                <adec:decorative xmlns:adec="http://schemas.microsoft.com/office/drawing/2017/decorative" val="1"/>
              </a:ext>
            </a:extLst>
          </p:cNvPr>
          <p:cNvSpPr/>
          <p:nvPr/>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p:nvSpPr>
        <p:spPr bwMode="gray">
          <a:xfrm>
            <a:off x="7275710" y="1515193"/>
            <a:ext cx="3736885" cy="3735912"/>
          </a:xfrm>
          <a:prstGeom prst="ellipse">
            <a:avLst/>
          </a:prstGeom>
          <a:solidFill>
            <a:schemeClr val="bg1"/>
          </a:solid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8" name="page number">
            <a:extLst>
              <a:ext uri="{FF2B5EF4-FFF2-40B4-BE49-F238E27FC236}">
                <a16:creationId xmlns:a16="http://schemas.microsoft.com/office/drawing/2014/main" id="{45469056-638C-FF40-8AA5-0675077535BA}"/>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Freeform: Shape 1">
            <a:extLst>
              <a:ext uri="{FF2B5EF4-FFF2-40B4-BE49-F238E27FC236}">
                <a16:creationId xmlns:a16="http://schemas.microsoft.com/office/drawing/2014/main" id="{E4EC138A-43C1-1943-9C9B-ED949EFF9A82}"/>
              </a:ext>
              <a:ext uri="{C183D7F6-B498-43B3-948B-1728B52AA6E4}">
                <adec:decorative xmlns:adec="http://schemas.microsoft.com/office/drawing/2017/decorative" val="1"/>
              </a:ext>
            </a:extLst>
          </p:cNvPr>
          <p:cNvSpPr/>
          <p:nvPr userDrawn="1"/>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3" name="Oval 2" descr="place icon in center">
            <a:extLst>
              <a:ext uri="{FF2B5EF4-FFF2-40B4-BE49-F238E27FC236}">
                <a16:creationId xmlns:a16="http://schemas.microsoft.com/office/drawing/2014/main" id="{E6A1A3CB-91FB-2D08-73BA-0CC85E974F1F}"/>
              </a:ext>
              <a:ext uri="{C183D7F6-B498-43B3-948B-1728B52AA6E4}">
                <adec:decorative xmlns:adec="http://schemas.microsoft.com/office/drawing/2017/decorative" val="0"/>
              </a:ext>
            </a:extLst>
          </p:cNvPr>
          <p:cNvSpPr/>
          <p:nvPr userDrawn="1"/>
        </p:nvSpPr>
        <p:spPr bwMode="gray">
          <a:xfrm>
            <a:off x="7275710" y="1515193"/>
            <a:ext cx="3736885" cy="3735912"/>
          </a:xfrm>
          <a:prstGeom prst="ellipse">
            <a:avLst/>
          </a:prstGeom>
          <a:solidFill>
            <a:schemeClr val="bg1"/>
          </a:solid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4" name="page number">
            <a:extLst>
              <a:ext uri="{FF2B5EF4-FFF2-40B4-BE49-F238E27FC236}">
                <a16:creationId xmlns:a16="http://schemas.microsoft.com/office/drawing/2014/main" id="{58921FDC-E21B-8255-BEA7-656892DA9A1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10898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ig Statement with Icon - Indigo">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1"/>
            <a:ext cx="5255840"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Slide with large text placeholder and circle graphic. Circle is indigo with a sample icon in the center.</a:t>
            </a:r>
          </a:p>
        </p:txBody>
      </p:sp>
      <p:sp>
        <p:nvSpPr>
          <p:cNvPr id="8" name="Freeform: Shape 5">
            <a:extLst>
              <a:ext uri="{FF2B5EF4-FFF2-40B4-BE49-F238E27FC236}">
                <a16:creationId xmlns:a16="http://schemas.microsoft.com/office/drawing/2014/main" id="{D60E6AE3-A325-8F44-9E02-4550AD0A1164}"/>
              </a:ext>
              <a:ext uri="{C183D7F6-B498-43B3-948B-1728B52AA6E4}">
                <adec:decorative xmlns:adec="http://schemas.microsoft.com/office/drawing/2017/decorative" val="1"/>
              </a:ext>
            </a:extLst>
          </p:cNvPr>
          <p:cNvSpPr/>
          <p:nvPr/>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29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p:nvSpPr>
        <p:spPr bwMode="gray">
          <a:xfrm rot="10800000">
            <a:off x="7275710" y="1515193"/>
            <a:ext cx="3736885" cy="3735912"/>
          </a:xfrm>
          <a:prstGeom prst="ellipse">
            <a:avLst/>
          </a:prstGeom>
          <a:solidFill>
            <a:schemeClr val="bg1"/>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7" name="page number">
            <a:extLst>
              <a:ext uri="{FF2B5EF4-FFF2-40B4-BE49-F238E27FC236}">
                <a16:creationId xmlns:a16="http://schemas.microsoft.com/office/drawing/2014/main" id="{2A1148C9-BE55-F64C-8A6E-A5239BDB4089}"/>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Freeform: Shape 5">
            <a:extLst>
              <a:ext uri="{FF2B5EF4-FFF2-40B4-BE49-F238E27FC236}">
                <a16:creationId xmlns:a16="http://schemas.microsoft.com/office/drawing/2014/main" id="{83D1FE4B-5A6D-400F-61C9-5426A80D94D9}"/>
              </a:ext>
              <a:ext uri="{C183D7F6-B498-43B3-948B-1728B52AA6E4}">
                <adec:decorative xmlns:adec="http://schemas.microsoft.com/office/drawing/2017/decorative" val="1"/>
              </a:ext>
            </a:extLst>
          </p:cNvPr>
          <p:cNvSpPr/>
          <p:nvPr userDrawn="1"/>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29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3" name="Oval 2" descr="place icon in center">
            <a:extLst>
              <a:ext uri="{FF2B5EF4-FFF2-40B4-BE49-F238E27FC236}">
                <a16:creationId xmlns:a16="http://schemas.microsoft.com/office/drawing/2014/main" id="{10851F52-48F1-F1F9-3980-BA725EF7401B}"/>
              </a:ext>
              <a:ext uri="{C183D7F6-B498-43B3-948B-1728B52AA6E4}">
                <adec:decorative xmlns:adec="http://schemas.microsoft.com/office/drawing/2017/decorative" val="0"/>
              </a:ext>
            </a:extLst>
          </p:cNvPr>
          <p:cNvSpPr/>
          <p:nvPr userDrawn="1"/>
        </p:nvSpPr>
        <p:spPr bwMode="gray">
          <a:xfrm rot="10800000">
            <a:off x="7275710" y="1515193"/>
            <a:ext cx="3736885" cy="3735912"/>
          </a:xfrm>
          <a:prstGeom prst="ellipse">
            <a:avLst/>
          </a:prstGeom>
          <a:solidFill>
            <a:schemeClr val="bg1"/>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4" name="page number">
            <a:extLst>
              <a:ext uri="{FF2B5EF4-FFF2-40B4-BE49-F238E27FC236}">
                <a16:creationId xmlns:a16="http://schemas.microsoft.com/office/drawing/2014/main" id="{579C3949-5F27-B4FB-DDD6-167DC65A068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04570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ig Statement with Icon - Plum">
    <p:spTree>
      <p:nvGrpSpPr>
        <p:cNvPr id="1" name=""/>
        <p:cNvGrpSpPr/>
        <p:nvPr/>
      </p:nvGrpSpPr>
      <p:grpSpPr>
        <a:xfrm>
          <a:off x="0" y="0"/>
          <a:ext cx="0" cy="0"/>
          <a:chOff x="0" y="0"/>
          <a:chExt cx="0" cy="0"/>
        </a:xfrm>
      </p:grpSpPr>
      <p:sp>
        <p:nvSpPr>
          <p:cNvPr id="9" name="Text Placeholder 862">
            <a:extLst>
              <a:ext uri="{FF2B5EF4-FFF2-40B4-BE49-F238E27FC236}">
                <a16:creationId xmlns:a16="http://schemas.microsoft.com/office/drawing/2014/main" id="{0F507127-789E-994A-9A44-353C37E789F7}"/>
              </a:ext>
            </a:extLst>
          </p:cNvPr>
          <p:cNvSpPr>
            <a:spLocks noGrp="1"/>
          </p:cNvSpPr>
          <p:nvPr>
            <p:ph type="body" sz="quarter" idx="13" hasCustomPrompt="1"/>
          </p:nvPr>
        </p:nvSpPr>
        <p:spPr>
          <a:xfrm>
            <a:off x="608174" y="2514601"/>
            <a:ext cx="4648242" cy="18287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dirty="0"/>
              <a:t>Click to edit text and add a plum color icon to compliment or correspond to your statement.</a:t>
            </a:r>
          </a:p>
        </p:txBody>
      </p:sp>
      <p:sp>
        <p:nvSpPr>
          <p:cNvPr id="8" name="Freeform: Shape 5">
            <a:extLst>
              <a:ext uri="{FF2B5EF4-FFF2-40B4-BE49-F238E27FC236}">
                <a16:creationId xmlns:a16="http://schemas.microsoft.com/office/drawing/2014/main" id="{BB5EC970-0FCA-954A-B470-64D32C5DDFA8}"/>
              </a:ext>
              <a:ext uri="{C183D7F6-B498-43B3-948B-1728B52AA6E4}">
                <adec:decorative xmlns:adec="http://schemas.microsoft.com/office/drawing/2017/decorative" val="1"/>
              </a:ext>
            </a:extLst>
          </p:cNvPr>
          <p:cNvSpPr/>
          <p:nvPr/>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p:nvSpPr>
        <p:spPr bwMode="gray">
          <a:xfrm>
            <a:off x="7275710" y="1515193"/>
            <a:ext cx="3736885" cy="3735912"/>
          </a:xfrm>
          <a:prstGeom prst="ellipse">
            <a:avLst/>
          </a:prstGeom>
          <a:solidFill>
            <a:schemeClr val="bg1"/>
          </a:solidFill>
          <a:ln w="381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7" name="page number">
            <a:extLst>
              <a:ext uri="{FF2B5EF4-FFF2-40B4-BE49-F238E27FC236}">
                <a16:creationId xmlns:a16="http://schemas.microsoft.com/office/drawing/2014/main" id="{4144FBF0-61D7-2140-A159-ECF2E9CDDA2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Freeform: Shape 5">
            <a:extLst>
              <a:ext uri="{FF2B5EF4-FFF2-40B4-BE49-F238E27FC236}">
                <a16:creationId xmlns:a16="http://schemas.microsoft.com/office/drawing/2014/main" id="{7CFB8380-69E4-43B6-884F-34205E5688DF}"/>
              </a:ext>
              <a:ext uri="{C183D7F6-B498-43B3-948B-1728B52AA6E4}">
                <adec:decorative xmlns:adec="http://schemas.microsoft.com/office/drawing/2017/decorative" val="1"/>
              </a:ext>
            </a:extLst>
          </p:cNvPr>
          <p:cNvSpPr/>
          <p:nvPr userDrawn="1"/>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3" name="Oval 2" descr="place icon in center">
            <a:extLst>
              <a:ext uri="{FF2B5EF4-FFF2-40B4-BE49-F238E27FC236}">
                <a16:creationId xmlns:a16="http://schemas.microsoft.com/office/drawing/2014/main" id="{96AE5433-6607-964E-B198-2045C55667B3}"/>
              </a:ext>
              <a:ext uri="{C183D7F6-B498-43B3-948B-1728B52AA6E4}">
                <adec:decorative xmlns:adec="http://schemas.microsoft.com/office/drawing/2017/decorative" val="0"/>
              </a:ext>
            </a:extLst>
          </p:cNvPr>
          <p:cNvSpPr/>
          <p:nvPr userDrawn="1"/>
        </p:nvSpPr>
        <p:spPr bwMode="gray">
          <a:xfrm>
            <a:off x="7275710" y="1515193"/>
            <a:ext cx="3736885" cy="3735912"/>
          </a:xfrm>
          <a:prstGeom prst="ellipse">
            <a:avLst/>
          </a:prstGeom>
          <a:solidFill>
            <a:schemeClr val="bg1"/>
          </a:solidFill>
          <a:ln w="381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4" name="page number">
            <a:extLst>
              <a:ext uri="{FF2B5EF4-FFF2-40B4-BE49-F238E27FC236}">
                <a16:creationId xmlns:a16="http://schemas.microsoft.com/office/drawing/2014/main" id="{CF561B3B-13AB-8140-CFD5-DE4F3AA88C1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94135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dirty="0"/>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7456" y="0"/>
            <a:ext cx="5404545" cy="6764798"/>
          </a:xfrm>
        </p:spPr>
        <p:txBody>
          <a:bodyPr lIns="640080" tIns="0" rIns="640080" anchor="ctr"/>
          <a:lstStyle>
            <a:lvl1pPr algn="ctr">
              <a:defRPr/>
            </a:lvl1pPr>
          </a:lstStyle>
          <a:p>
            <a:r>
              <a:rPr lang="en-US" dirty="0"/>
              <a:t>Click on the icon to insert a picture from your computer</a:t>
            </a:r>
          </a:p>
        </p:txBody>
      </p:sp>
      <p:sp>
        <p:nvSpPr>
          <p:cNvPr id="6" name="page number">
            <a:extLst>
              <a:ext uri="{FF2B5EF4-FFF2-40B4-BE49-F238E27FC236}">
                <a16:creationId xmlns:a16="http://schemas.microsoft.com/office/drawing/2014/main" id="{1AAC44A2-B8BC-4B45-BE44-C4C65AFCB660}"/>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page number">
            <a:extLst>
              <a:ext uri="{FF2B5EF4-FFF2-40B4-BE49-F238E27FC236}">
                <a16:creationId xmlns:a16="http://schemas.microsoft.com/office/drawing/2014/main" id="{EE5F89D1-D69B-6D49-50B9-E046A38AB34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90623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p:nvGrpSpPr>
        <p:grpSpPr>
          <a:xfrm>
            <a:off x="0" y="1"/>
            <a:ext cx="12191997" cy="5193397"/>
            <a:chOff x="0" y="0"/>
            <a:chExt cx="12188822" cy="5193397"/>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0"/>
              <a:ext cx="12188822" cy="433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7588" y="2514600"/>
            <a:ext cx="5028923" cy="1371601"/>
          </a:xfrm>
        </p:spPr>
        <p:txBody>
          <a:bodyPr anchor="ctr"/>
          <a:lstStyle>
            <a:lvl1pPr>
              <a:spcBef>
                <a:spcPts val="0"/>
              </a:spcBef>
              <a:defRPr sz="3600">
                <a:solidFill>
                  <a:schemeClr val="accent2"/>
                </a:solidFill>
              </a:defRPr>
            </a:lvl1pPr>
          </a:lstStyle>
          <a:p>
            <a:pPr lvl="0"/>
            <a:r>
              <a:rPr lang="en-US" dirty="0"/>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845" y="722997"/>
            <a:ext cx="4481423"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489" y="5507147"/>
            <a:ext cx="1371421" cy="423862"/>
          </a:xfrm>
        </p:spPr>
        <p:txBody>
          <a:bodyPr/>
          <a:lstStyle>
            <a:lvl1pPr algn="l">
              <a:defRPr sz="1200">
                <a:solidFill>
                  <a:schemeClr val="tx2"/>
                </a:solidFill>
              </a:defRPr>
            </a:lvl1pPr>
          </a:lstStyle>
          <a:p>
            <a:pPr lvl="0"/>
            <a:r>
              <a:rPr lang="en-US"/>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7051" y="5507147"/>
            <a:ext cx="1371421"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2213" y="5507147"/>
            <a:ext cx="1371421" cy="423862"/>
          </a:xfrm>
        </p:spPr>
        <p:txBody>
          <a:bodyPr/>
          <a:lstStyle>
            <a:lvl1pPr algn="l">
              <a:defRPr sz="1200">
                <a:solidFill>
                  <a:schemeClr val="tx2"/>
                </a:solidFill>
              </a:defRPr>
            </a:lvl1pPr>
          </a:lstStyle>
          <a:p>
            <a:pPr lvl="0"/>
            <a:r>
              <a:rPr lang="en-US"/>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9695" y="5507147"/>
            <a:ext cx="1371421" cy="423862"/>
          </a:xfrm>
        </p:spPr>
        <p:txBody>
          <a:bodyPr/>
          <a:lstStyle>
            <a:lvl1pPr algn="l">
              <a:defRPr sz="1200">
                <a:solidFill>
                  <a:schemeClr val="tx2"/>
                </a:solidFill>
              </a:defRPr>
            </a:lvl1pPr>
          </a:lstStyle>
          <a:p>
            <a:pPr lvl="0"/>
            <a:r>
              <a:rPr lang="en-US"/>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2735" y="5507147"/>
            <a:ext cx="1371421" cy="423862"/>
          </a:xfrm>
        </p:spPr>
        <p:txBody>
          <a:bodyPr/>
          <a:lstStyle>
            <a:lvl1pPr algn="l">
              <a:defRPr sz="1200">
                <a:solidFill>
                  <a:schemeClr val="tx2"/>
                </a:solidFill>
              </a:defRPr>
            </a:lvl1pPr>
          </a:lstStyle>
          <a:p>
            <a:pPr lvl="0"/>
            <a:r>
              <a:rPr lang="en-US"/>
              <a:t>Click to edit Master text styles</a:t>
            </a:r>
          </a:p>
        </p:txBody>
      </p:sp>
      <p:sp>
        <p:nvSpPr>
          <p:cNvPr id="16" name="page number">
            <a:extLst>
              <a:ext uri="{FF2B5EF4-FFF2-40B4-BE49-F238E27FC236}">
                <a16:creationId xmlns:a16="http://schemas.microsoft.com/office/drawing/2014/main" id="{5FED840F-E343-734C-96BA-0EFF5AE5DADC}"/>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grpSp>
        <p:nvGrpSpPr>
          <p:cNvPr id="3" name="Group 2">
            <a:extLst>
              <a:ext uri="{FF2B5EF4-FFF2-40B4-BE49-F238E27FC236}">
                <a16:creationId xmlns:a16="http://schemas.microsoft.com/office/drawing/2014/main" id="{A7609C17-B3A4-16D7-05AE-94D1DA5B92B9}"/>
              </a:ext>
              <a:ext uri="{C183D7F6-B498-43B3-948B-1728B52AA6E4}">
                <adec:decorative xmlns:adec="http://schemas.microsoft.com/office/drawing/2017/decorative" val="1"/>
              </a:ext>
            </a:extLst>
          </p:cNvPr>
          <p:cNvGrpSpPr/>
          <p:nvPr userDrawn="1"/>
        </p:nvGrpSpPr>
        <p:grpSpPr>
          <a:xfrm>
            <a:off x="0" y="1"/>
            <a:ext cx="12191997" cy="5193397"/>
            <a:chOff x="0" y="0"/>
            <a:chExt cx="12188822" cy="5193397"/>
          </a:xfrm>
        </p:grpSpPr>
        <p:sp>
          <p:nvSpPr>
            <p:cNvPr id="4" name="Rectangle 3">
              <a:extLst>
                <a:ext uri="{FF2B5EF4-FFF2-40B4-BE49-F238E27FC236}">
                  <a16:creationId xmlns:a16="http://schemas.microsoft.com/office/drawing/2014/main" id="{28D7D64D-0EA2-00C8-A511-D9FC30B372CE}"/>
                </a:ext>
                <a:ext uri="{C183D7F6-B498-43B3-948B-1728B52AA6E4}">
                  <adec:decorative xmlns:adec="http://schemas.microsoft.com/office/drawing/2017/decorative" val="1"/>
                </a:ext>
              </a:extLst>
            </p:cNvPr>
            <p:cNvSpPr/>
            <p:nvPr userDrawn="1"/>
          </p:nvSpPr>
          <p:spPr bwMode="hidden">
            <a:xfrm>
              <a:off x="0" y="0"/>
              <a:ext cx="12188822" cy="433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6" name="Oval 5">
              <a:extLst>
                <a:ext uri="{FF2B5EF4-FFF2-40B4-BE49-F238E27FC236}">
                  <a16:creationId xmlns:a16="http://schemas.microsoft.com/office/drawing/2014/main" id="{B521BA8A-ABA5-7D1D-B3D2-E715F3485645}"/>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8" name="page number">
            <a:extLst>
              <a:ext uri="{FF2B5EF4-FFF2-40B4-BE49-F238E27FC236}">
                <a16:creationId xmlns:a16="http://schemas.microsoft.com/office/drawing/2014/main" id="{7D50A405-6D3A-82B1-B87B-310C29664D5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2862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Leaf">
    <p:spTree>
      <p:nvGrpSpPr>
        <p:cNvPr id="1" name=""/>
        <p:cNvGrpSpPr/>
        <p:nvPr/>
      </p:nvGrpSpPr>
      <p:grpSpPr>
        <a:xfrm>
          <a:off x="0" y="0"/>
          <a:ext cx="0" cy="0"/>
          <a:chOff x="0" y="0"/>
          <a:chExt cx="0" cy="0"/>
        </a:xfrm>
      </p:grpSpPr>
      <p:sp>
        <p:nvSpPr>
          <p:cNvPr id="2" name="Title click to edit"/>
          <p:cNvSpPr>
            <a:spLocks noGrp="1"/>
          </p:cNvSpPr>
          <p:nvPr>
            <p:ph type="title" hasCustomPrompt="1"/>
          </p:nvPr>
        </p:nvSpPr>
        <p:spPr>
          <a:xfrm>
            <a:off x="6594666" y="1582578"/>
            <a:ext cx="5104195" cy="1234440"/>
          </a:xfrm>
        </p:spPr>
        <p:txBody>
          <a:bodyPr wrap="square" anchor="b"/>
          <a:lstStyle>
            <a:lvl1pPr algn="l">
              <a:defRPr sz="4000" b="0" cap="none" baseline="0"/>
            </a:lvl1pPr>
          </a:lstStyle>
          <a:p>
            <a:r>
              <a:rPr lang="en-US" dirty="0"/>
              <a:t>Title Slide - Leaf and Ocean Color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0"/>
            <a:ext cx="5117785"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6"/>
            <a:ext cx="5403609"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17481"/>
            <a:ext cx="5403609" cy="355601"/>
          </a:xfrm>
        </p:spPr>
        <p:txBody>
          <a:bodyPr/>
          <a:lstStyle>
            <a:lvl1pPr algn="l">
              <a:buNone/>
              <a:defRPr sz="1600">
                <a:solidFill>
                  <a:schemeClr val="tx2"/>
                </a:solidFill>
              </a:defRPr>
            </a:lvl1pPr>
          </a:lstStyle>
          <a:p>
            <a:pPr lvl="0"/>
            <a:r>
              <a:rPr lang="en-US" dirty="0"/>
              <a:t>Role / Division at VMware</a:t>
            </a:r>
          </a:p>
        </p:txBody>
      </p:sp>
      <p:sp>
        <p:nvSpPr>
          <p:cNvPr id="18" name="Click to edit rol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4665" y="5485987"/>
            <a:ext cx="5403609" cy="355601"/>
          </a:xfrm>
        </p:spPr>
        <p:txBody>
          <a:bodyPr/>
          <a:lstStyle>
            <a:lvl1pPr algn="l">
              <a:buNone/>
              <a:defRPr sz="1400">
                <a:solidFill>
                  <a:schemeClr val="tx2"/>
                </a:solidFill>
              </a:defRPr>
            </a:lvl1pPr>
          </a:lstStyle>
          <a:p>
            <a:pPr lvl="0"/>
            <a:r>
              <a:rPr lang="en-US" dirty="0"/>
              <a:t>Date</a:t>
            </a:r>
          </a:p>
        </p:txBody>
      </p:sp>
      <p:grpSp>
        <p:nvGrpSpPr>
          <p:cNvPr id="5" name="parallelogram graphics">
            <a:extLst>
              <a:ext uri="{FF2B5EF4-FFF2-40B4-BE49-F238E27FC236}">
                <a16:creationId xmlns:a16="http://schemas.microsoft.com/office/drawing/2014/main" id="{9FD6412E-4CA0-D249-939D-85D976E51222}"/>
              </a:ext>
              <a:ext uri="{C183D7F6-B498-43B3-948B-1728B52AA6E4}">
                <adec:decorative xmlns:adec="http://schemas.microsoft.com/office/drawing/2017/decorative" val="1"/>
              </a:ext>
            </a:extLst>
          </p:cNvPr>
          <p:cNvGrpSpPr/>
          <p:nvPr/>
        </p:nvGrpSpPr>
        <p:grpSpPr>
          <a:xfrm>
            <a:off x="-1488604" y="1084672"/>
            <a:ext cx="9626036" cy="5494609"/>
            <a:chOff x="-1488217" y="1084671"/>
            <a:chExt cx="9623529" cy="5494609"/>
          </a:xfrm>
        </p:grpSpPr>
        <p:sp>
          <p:nvSpPr>
            <p:cNvPr id="35" name="Freeform 34">
              <a:extLst>
                <a:ext uri="{FF2B5EF4-FFF2-40B4-BE49-F238E27FC236}">
                  <a16:creationId xmlns:a16="http://schemas.microsoft.com/office/drawing/2014/main" id="{FC6E33BE-E922-E74A-8DF9-693000E673D6}"/>
                </a:ext>
                <a:ext uri="{C183D7F6-B498-43B3-948B-1728B52AA6E4}">
                  <adec:decorative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4" name="Freeform 33">
              <a:extLst>
                <a:ext uri="{FF2B5EF4-FFF2-40B4-BE49-F238E27FC236}">
                  <a16:creationId xmlns:a16="http://schemas.microsoft.com/office/drawing/2014/main" id="{02065BB3-0DD8-1442-A077-9B671C2CD52B}"/>
                </a:ext>
                <a:ext uri="{C183D7F6-B498-43B3-948B-1728B52AA6E4}">
                  <adec:decorative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4" name="VMware logo">
            <a:extLst>
              <a:ext uri="{FF2B5EF4-FFF2-40B4-BE49-F238E27FC236}">
                <a16:creationId xmlns:a16="http://schemas.microsoft.com/office/drawing/2014/main" id="{D131BC43-C06C-5040-8CFE-30972EE1D9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15" name="Copyright" descr="Confidential copyright VMware, Inc. 2021">
            <a:extLst>
              <a:ext uri="{FF2B5EF4-FFF2-40B4-BE49-F238E27FC236}">
                <a16:creationId xmlns:a16="http://schemas.microsoft.com/office/drawing/2014/main" id="{858A0686-35C3-5C4B-A7C6-165B8F365E23}"/>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grpSp>
        <p:nvGrpSpPr>
          <p:cNvPr id="3" name="parallelogram graphics">
            <a:extLst>
              <a:ext uri="{FF2B5EF4-FFF2-40B4-BE49-F238E27FC236}">
                <a16:creationId xmlns:a16="http://schemas.microsoft.com/office/drawing/2014/main" id="{349066A9-256F-5511-EFB4-FED03078CCBD}"/>
              </a:ext>
              <a:ext uri="{C183D7F6-B498-43B3-948B-1728B52AA6E4}">
                <adec:decorative xmlns:adec="http://schemas.microsoft.com/office/drawing/2017/decorative" val="1"/>
              </a:ext>
            </a:extLst>
          </p:cNvPr>
          <p:cNvGrpSpPr/>
          <p:nvPr userDrawn="1"/>
        </p:nvGrpSpPr>
        <p:grpSpPr>
          <a:xfrm>
            <a:off x="-1488604" y="1084672"/>
            <a:ext cx="9626036" cy="5494609"/>
            <a:chOff x="-1488217" y="1084671"/>
            <a:chExt cx="9623529" cy="5494609"/>
          </a:xfrm>
        </p:grpSpPr>
        <p:sp>
          <p:nvSpPr>
            <p:cNvPr id="4" name="Freeform 34">
              <a:extLst>
                <a:ext uri="{FF2B5EF4-FFF2-40B4-BE49-F238E27FC236}">
                  <a16:creationId xmlns:a16="http://schemas.microsoft.com/office/drawing/2014/main" id="{DAD70739-DB20-6A91-CDBD-ECC26EC01CA4}"/>
                </a:ext>
                <a:ext uri="{C183D7F6-B498-43B3-948B-1728B52AA6E4}">
                  <adec:decorative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Freeform 33">
              <a:extLst>
                <a:ext uri="{FF2B5EF4-FFF2-40B4-BE49-F238E27FC236}">
                  <a16:creationId xmlns:a16="http://schemas.microsoft.com/office/drawing/2014/main" id="{A8551C50-BBAF-E082-D2DE-7BFE830CAEA1}"/>
                </a:ext>
                <a:ext uri="{C183D7F6-B498-43B3-948B-1728B52AA6E4}">
                  <adec:decorative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8" name="VMware logo">
            <a:extLst>
              <a:ext uri="{FF2B5EF4-FFF2-40B4-BE49-F238E27FC236}">
                <a16:creationId xmlns:a16="http://schemas.microsoft.com/office/drawing/2014/main" id="{069FA455-50CF-8C07-ED18-FE6362463B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9" name="Copyright" descr="Confidential copyright VMware, Inc. 2021">
            <a:extLst>
              <a:ext uri="{FF2B5EF4-FFF2-40B4-BE49-F238E27FC236}">
                <a16:creationId xmlns:a16="http://schemas.microsoft.com/office/drawing/2014/main" id="{CA3E9D21-4183-C6F4-3FFF-D9A241C39380}"/>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38511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BE17F87B-8433-6C45-84D8-13DF5C0ADDB4}"/>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page number">
            <a:extLst>
              <a:ext uri="{FF2B5EF4-FFF2-40B4-BE49-F238E27FC236}">
                <a16:creationId xmlns:a16="http://schemas.microsoft.com/office/drawing/2014/main" id="{29977251-BE5C-3686-FDEC-6180CAEDF8D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83802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ank You / Closing - Leaf">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F2240-266A-4843-B008-4BC7F29D2615}"/>
              </a:ext>
              <a:ext uri="{C183D7F6-B498-43B3-948B-1728B52AA6E4}">
                <adec:decorative xmlns:adec="http://schemas.microsoft.com/office/drawing/2017/decorative" val="1"/>
              </a:ext>
            </a:extLst>
          </p:cNvPr>
          <p:cNvGrpSpPr/>
          <p:nvPr/>
        </p:nvGrpSpPr>
        <p:grpSpPr>
          <a:xfrm>
            <a:off x="-2097374" y="875737"/>
            <a:ext cx="8397980" cy="2908667"/>
            <a:chOff x="-2096828" y="875736"/>
            <a:chExt cx="8395793" cy="2908667"/>
          </a:xfrm>
        </p:grpSpPr>
        <p:sp>
          <p:nvSpPr>
            <p:cNvPr id="8" name="Freeform 7">
              <a:extLst>
                <a:ext uri="{FF2B5EF4-FFF2-40B4-BE49-F238E27FC236}">
                  <a16:creationId xmlns:a16="http://schemas.microsoft.com/office/drawing/2014/main" id="{390856DC-2061-2B48-BE11-4479A868B88E}"/>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9" name="Freeform 8">
              <a:extLst>
                <a:ext uri="{FF2B5EF4-FFF2-40B4-BE49-F238E27FC236}">
                  <a16:creationId xmlns:a16="http://schemas.microsoft.com/office/drawing/2014/main" id="{798277E7-A565-C042-AA42-42D59F2BB625}"/>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94000">
                  <a:schemeClr val="bg1"/>
                </a:gs>
                <a:gs pos="16000">
                  <a:schemeClr val="accent4"/>
                </a:gs>
                <a:gs pos="76000">
                  <a:schemeClr val="bg1"/>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 name="TextBox 9">
            <a:extLst>
              <a:ext uri="{FF2B5EF4-FFF2-40B4-BE49-F238E27FC236}">
                <a16:creationId xmlns:a16="http://schemas.microsoft.com/office/drawing/2014/main" id="{01F07DE2-A4BE-3B43-A385-D616B948566C}"/>
              </a:ext>
            </a:extLst>
          </p:cNvPr>
          <p:cNvSpPr txBox="1"/>
          <p:nvPr/>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083A34EF-ECB2-4146-A506-C274E70D96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2B712F1C-B8CD-7646-A97B-4158C30FC0C3}"/>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grpSp>
        <p:nvGrpSpPr>
          <p:cNvPr id="2" name="Group 1">
            <a:extLst>
              <a:ext uri="{FF2B5EF4-FFF2-40B4-BE49-F238E27FC236}">
                <a16:creationId xmlns:a16="http://schemas.microsoft.com/office/drawing/2014/main" id="{03944A95-D2A0-EE48-318F-5BBBE7FBB890}"/>
              </a:ext>
              <a:ext uri="{C183D7F6-B498-43B3-948B-1728B52AA6E4}">
                <adec:decorative xmlns:adec="http://schemas.microsoft.com/office/drawing/2017/decorative" val="1"/>
              </a:ext>
            </a:extLst>
          </p:cNvPr>
          <p:cNvGrpSpPr/>
          <p:nvPr userDrawn="1"/>
        </p:nvGrpSpPr>
        <p:grpSpPr>
          <a:xfrm>
            <a:off x="-2097374" y="875737"/>
            <a:ext cx="8397980" cy="2908667"/>
            <a:chOff x="-2096828" y="875736"/>
            <a:chExt cx="8395793" cy="2908667"/>
          </a:xfrm>
        </p:grpSpPr>
        <p:sp>
          <p:nvSpPr>
            <p:cNvPr id="3" name="Freeform 7">
              <a:extLst>
                <a:ext uri="{FF2B5EF4-FFF2-40B4-BE49-F238E27FC236}">
                  <a16:creationId xmlns:a16="http://schemas.microsoft.com/office/drawing/2014/main" id="{EF3E9F98-6603-F790-D4E4-4CD8D6D7443F}"/>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4" name="Freeform 8">
              <a:extLst>
                <a:ext uri="{FF2B5EF4-FFF2-40B4-BE49-F238E27FC236}">
                  <a16:creationId xmlns:a16="http://schemas.microsoft.com/office/drawing/2014/main" id="{F201AAC4-9CD4-EA5A-1392-F207782EB1DE}"/>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94000">
                  <a:schemeClr val="bg1"/>
                </a:gs>
                <a:gs pos="16000">
                  <a:schemeClr val="accent4"/>
                </a:gs>
                <a:gs pos="76000">
                  <a:schemeClr val="bg1"/>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5" name="TextBox 4">
            <a:extLst>
              <a:ext uri="{FF2B5EF4-FFF2-40B4-BE49-F238E27FC236}">
                <a16:creationId xmlns:a16="http://schemas.microsoft.com/office/drawing/2014/main" id="{CC585B9A-2C32-DAD3-D31F-2B6DFA181AB8}"/>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6" name="Graphic 5">
            <a:extLst>
              <a:ext uri="{FF2B5EF4-FFF2-40B4-BE49-F238E27FC236}">
                <a16:creationId xmlns:a16="http://schemas.microsoft.com/office/drawing/2014/main" id="{C57C6446-C0EE-F567-AD1B-3CD4463A54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1" name="Copyright" descr="Confidential copyright VMware, Inc. 2021">
            <a:extLst>
              <a:ext uri="{FF2B5EF4-FFF2-40B4-BE49-F238E27FC236}">
                <a16:creationId xmlns:a16="http://schemas.microsoft.com/office/drawing/2014/main" id="{AF54D352-7FA8-9FAF-397A-D91A7E9F2ED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318322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hank You / Closing - Plum">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27B38C5-18A7-2D47-B7BC-7C6354836CCB}"/>
              </a:ext>
              <a:ext uri="{C183D7F6-B498-43B3-948B-1728B52AA6E4}">
                <adec:decorative xmlns:adec="http://schemas.microsoft.com/office/drawing/2017/decorative" val="1"/>
              </a:ext>
            </a:extLst>
          </p:cNvPr>
          <p:cNvGrpSpPr/>
          <p:nvPr/>
        </p:nvGrpSpPr>
        <p:grpSpPr>
          <a:xfrm>
            <a:off x="-2097374" y="875737"/>
            <a:ext cx="8397980" cy="2908667"/>
            <a:chOff x="-2096828" y="875736"/>
            <a:chExt cx="8395793" cy="2908667"/>
          </a:xfrm>
        </p:grpSpPr>
        <p:sp>
          <p:nvSpPr>
            <p:cNvPr id="8" name="Freeform 7">
              <a:extLst>
                <a:ext uri="{FF2B5EF4-FFF2-40B4-BE49-F238E27FC236}">
                  <a16:creationId xmlns:a16="http://schemas.microsoft.com/office/drawing/2014/main" id="{67662624-1916-1147-8673-61A88FA00F73}"/>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9" name="Freeform 8">
              <a:extLst>
                <a:ext uri="{FF2B5EF4-FFF2-40B4-BE49-F238E27FC236}">
                  <a16:creationId xmlns:a16="http://schemas.microsoft.com/office/drawing/2014/main" id="{FD09CC14-B3A3-6744-9006-13C8D725B6F7}"/>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 name="TextBox 9">
            <a:extLst>
              <a:ext uri="{FF2B5EF4-FFF2-40B4-BE49-F238E27FC236}">
                <a16:creationId xmlns:a16="http://schemas.microsoft.com/office/drawing/2014/main" id="{53EB9DBD-7EC8-8749-8D2B-52C66972D46E}"/>
              </a:ext>
            </a:extLst>
          </p:cNvPr>
          <p:cNvSpPr txBox="1"/>
          <p:nvPr/>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C61EA87E-2139-1044-BE1B-4AB0B08424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0472DE30-0E15-7848-A56B-12C2A04ED13B}"/>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grpSp>
        <p:nvGrpSpPr>
          <p:cNvPr id="2" name="Group 1">
            <a:extLst>
              <a:ext uri="{FF2B5EF4-FFF2-40B4-BE49-F238E27FC236}">
                <a16:creationId xmlns:a16="http://schemas.microsoft.com/office/drawing/2014/main" id="{F1518D42-D6DF-DBB6-221C-D807E8746ADE}"/>
              </a:ext>
              <a:ext uri="{C183D7F6-B498-43B3-948B-1728B52AA6E4}">
                <adec:decorative xmlns:adec="http://schemas.microsoft.com/office/drawing/2017/decorative" val="1"/>
              </a:ext>
            </a:extLst>
          </p:cNvPr>
          <p:cNvGrpSpPr/>
          <p:nvPr userDrawn="1"/>
        </p:nvGrpSpPr>
        <p:grpSpPr>
          <a:xfrm>
            <a:off x="-2097374" y="875737"/>
            <a:ext cx="8397980" cy="2908667"/>
            <a:chOff x="-2096828" y="875736"/>
            <a:chExt cx="8395793" cy="2908667"/>
          </a:xfrm>
        </p:grpSpPr>
        <p:sp>
          <p:nvSpPr>
            <p:cNvPr id="3" name="Freeform 7">
              <a:extLst>
                <a:ext uri="{FF2B5EF4-FFF2-40B4-BE49-F238E27FC236}">
                  <a16:creationId xmlns:a16="http://schemas.microsoft.com/office/drawing/2014/main" id="{F54CAAF3-1B92-8ADA-7BF8-5C0E77E427DA}"/>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4" name="Freeform 8">
              <a:extLst>
                <a:ext uri="{FF2B5EF4-FFF2-40B4-BE49-F238E27FC236}">
                  <a16:creationId xmlns:a16="http://schemas.microsoft.com/office/drawing/2014/main" id="{A5A22744-874E-11E9-3EFC-39A9D4E686BD}"/>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5" name="TextBox 4">
            <a:extLst>
              <a:ext uri="{FF2B5EF4-FFF2-40B4-BE49-F238E27FC236}">
                <a16:creationId xmlns:a16="http://schemas.microsoft.com/office/drawing/2014/main" id="{DB482D12-EFA0-46E1-099A-B49C32D7D82E}"/>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6" name="Graphic 5">
            <a:extLst>
              <a:ext uri="{FF2B5EF4-FFF2-40B4-BE49-F238E27FC236}">
                <a16:creationId xmlns:a16="http://schemas.microsoft.com/office/drawing/2014/main" id="{42A56004-6682-62DB-63FE-EF64D9163F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1" name="Copyright" descr="Confidential copyright VMware, Inc. 2021">
            <a:extLst>
              <a:ext uri="{FF2B5EF4-FFF2-40B4-BE49-F238E27FC236}">
                <a16:creationId xmlns:a16="http://schemas.microsoft.com/office/drawing/2014/main" id="{4425BBCC-0779-0F2D-4755-8ECA8806AF59}"/>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14424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ank You / Closing - Aqu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675FC6-0703-3C42-8CBD-782318274E82}"/>
              </a:ext>
              <a:ext uri="{C183D7F6-B498-43B3-948B-1728B52AA6E4}">
                <adec:decorative xmlns:adec="http://schemas.microsoft.com/office/drawing/2017/decorative" val="1"/>
              </a:ext>
            </a:extLst>
          </p:cNvPr>
          <p:cNvGrpSpPr/>
          <p:nvPr/>
        </p:nvGrpSpPr>
        <p:grpSpPr>
          <a:xfrm>
            <a:off x="-2097374" y="875737"/>
            <a:ext cx="8397980" cy="2908667"/>
            <a:chOff x="-2096828" y="875736"/>
            <a:chExt cx="8395793" cy="2908667"/>
          </a:xfrm>
        </p:grpSpPr>
        <p:sp>
          <p:nvSpPr>
            <p:cNvPr id="11" name="Freeform 10">
              <a:extLst>
                <a:ext uri="{FF2B5EF4-FFF2-40B4-BE49-F238E27FC236}">
                  <a16:creationId xmlns:a16="http://schemas.microsoft.com/office/drawing/2014/main" id="{32D62845-97D5-614C-B24D-84368E89A872}"/>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2" name="Freeform 11">
              <a:extLst>
                <a:ext uri="{FF2B5EF4-FFF2-40B4-BE49-F238E27FC236}">
                  <a16:creationId xmlns:a16="http://schemas.microsoft.com/office/drawing/2014/main" id="{D8567B03-BB58-B046-8C08-41A6910CB75E}"/>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3" name="TextBox 12">
            <a:extLst>
              <a:ext uri="{FF2B5EF4-FFF2-40B4-BE49-F238E27FC236}">
                <a16:creationId xmlns:a16="http://schemas.microsoft.com/office/drawing/2014/main" id="{1BD12A38-34FF-DD48-95F6-31F5ED4772C8}"/>
              </a:ext>
            </a:extLst>
          </p:cNvPr>
          <p:cNvSpPr txBox="1"/>
          <p:nvPr/>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14" name="Graphic 13">
            <a:extLst>
              <a:ext uri="{FF2B5EF4-FFF2-40B4-BE49-F238E27FC236}">
                <a16:creationId xmlns:a16="http://schemas.microsoft.com/office/drawing/2014/main" id="{BA341B9A-C8D2-EA4F-9D8A-9922D0AD01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15" name="Copyright" descr="Confidential copyright VMware, Inc. 2021">
            <a:extLst>
              <a:ext uri="{FF2B5EF4-FFF2-40B4-BE49-F238E27FC236}">
                <a16:creationId xmlns:a16="http://schemas.microsoft.com/office/drawing/2014/main" id="{EA2C7395-580D-D445-BAF2-54BDC05A9BAD}"/>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grpSp>
        <p:nvGrpSpPr>
          <p:cNvPr id="2" name="Group 1">
            <a:extLst>
              <a:ext uri="{FF2B5EF4-FFF2-40B4-BE49-F238E27FC236}">
                <a16:creationId xmlns:a16="http://schemas.microsoft.com/office/drawing/2014/main" id="{05A4CD0F-DF12-D037-046D-2E5191C78DFD}"/>
              </a:ext>
              <a:ext uri="{C183D7F6-B498-43B3-948B-1728B52AA6E4}">
                <adec:decorative xmlns:adec="http://schemas.microsoft.com/office/drawing/2017/decorative" val="1"/>
              </a:ext>
            </a:extLst>
          </p:cNvPr>
          <p:cNvGrpSpPr/>
          <p:nvPr userDrawn="1"/>
        </p:nvGrpSpPr>
        <p:grpSpPr>
          <a:xfrm>
            <a:off x="-2097374" y="875737"/>
            <a:ext cx="8397980" cy="2908667"/>
            <a:chOff x="-2096828" y="875736"/>
            <a:chExt cx="8395793" cy="2908667"/>
          </a:xfrm>
        </p:grpSpPr>
        <p:sp>
          <p:nvSpPr>
            <p:cNvPr id="3" name="Freeform 10">
              <a:extLst>
                <a:ext uri="{FF2B5EF4-FFF2-40B4-BE49-F238E27FC236}">
                  <a16:creationId xmlns:a16="http://schemas.microsoft.com/office/drawing/2014/main" id="{CCFEA760-2D9F-20BB-2B4B-F40AFA4A301C}"/>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4" name="Freeform 11">
              <a:extLst>
                <a:ext uri="{FF2B5EF4-FFF2-40B4-BE49-F238E27FC236}">
                  <a16:creationId xmlns:a16="http://schemas.microsoft.com/office/drawing/2014/main" id="{373A2044-D6D8-7A49-0A6B-B820612E6DE6}"/>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5" name="TextBox 4">
            <a:extLst>
              <a:ext uri="{FF2B5EF4-FFF2-40B4-BE49-F238E27FC236}">
                <a16:creationId xmlns:a16="http://schemas.microsoft.com/office/drawing/2014/main" id="{611CBB8D-526E-E4A0-E6C7-BEDC9D1566E0}"/>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2"/>
                </a:solidFill>
                <a:latin typeface="+mj-lt"/>
                <a:ea typeface="+mj-ea"/>
                <a:cs typeface="+mj-cs"/>
              </a:rPr>
              <a:t>Thank You</a:t>
            </a:r>
          </a:p>
        </p:txBody>
      </p:sp>
      <p:pic>
        <p:nvPicPr>
          <p:cNvPr id="6" name="Graphic 5">
            <a:extLst>
              <a:ext uri="{FF2B5EF4-FFF2-40B4-BE49-F238E27FC236}">
                <a16:creationId xmlns:a16="http://schemas.microsoft.com/office/drawing/2014/main" id="{43B98358-7072-EFDF-47CA-2E512563CF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5" y="6218399"/>
            <a:ext cx="1540152" cy="557784"/>
          </a:xfrm>
          <a:prstGeom prst="rect">
            <a:avLst/>
          </a:prstGeom>
        </p:spPr>
      </p:pic>
      <p:sp>
        <p:nvSpPr>
          <p:cNvPr id="7" name="Copyright" descr="Confidential copyright VMware, Inc. 2021">
            <a:extLst>
              <a:ext uri="{FF2B5EF4-FFF2-40B4-BE49-F238E27FC236}">
                <a16:creationId xmlns:a16="http://schemas.microsoft.com/office/drawing/2014/main" id="{F511BAE1-4072-7713-8ECC-28FB48DE4510}"/>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233916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ont Check">
    <p:bg>
      <p:bgPr>
        <a:solidFill>
          <a:schemeClr val="accent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dirty="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3021" y="838105"/>
            <a:ext cx="10965543"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descr="Do the fonts in the words below match on your screen?">
            <a:extLst>
              <a:ext uri="{FF2B5EF4-FFF2-40B4-BE49-F238E27FC236}">
                <a16:creationId xmlns:a16="http://schemas.microsoft.com/office/drawing/2014/main" id="{51A92F24-FC82-4FA9-9362-801284731CC8}"/>
              </a:ext>
            </a:extLst>
          </p:cNvPr>
          <p:cNvSpPr/>
          <p:nvPr/>
        </p:nvSpPr>
        <p:spPr bwMode="gray">
          <a:xfrm>
            <a:off x="623526" y="1616678"/>
            <a:ext cx="4634944"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 uri="{C183D7F6-B498-43B3-948B-1728B52AA6E4}">
                <adec:decorative xmlns:adec="http://schemas.microsoft.com/office/drawing/2017/decorative" val="1"/>
              </a:ext>
            </a:extLst>
          </p:cNvPr>
          <p:cNvCxnSpPr>
            <a:cxnSpLocks/>
          </p:cNvCxnSpPr>
          <p:nvPr/>
        </p:nvCxnSpPr>
        <p:spPr>
          <a:xfrm>
            <a:off x="623527" y="1860778"/>
            <a:ext cx="7301750" cy="0"/>
          </a:xfrm>
          <a:prstGeom prst="line">
            <a:avLst/>
          </a:prstGeom>
          <a:ln w="25400">
            <a:solidFill>
              <a:schemeClr val="accent5">
                <a:lumMod val="5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0DFE264-D676-EA48-BBA7-F4F0331FA2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326" y="2219739"/>
            <a:ext cx="3089114" cy="557972"/>
          </a:xfrm>
          <a:prstGeom prst="rect">
            <a:avLst/>
          </a:prstGeom>
        </p:spPr>
      </p:pic>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270" y="2908233"/>
            <a:ext cx="5356032"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pic>
        <p:nvPicPr>
          <p:cNvPr id="5" name="Picture 4">
            <a:extLst>
              <a:ext uri="{FF2B5EF4-FFF2-40B4-BE49-F238E27FC236}">
                <a16:creationId xmlns:a16="http://schemas.microsoft.com/office/drawing/2014/main" id="{A0BB7D6E-2488-A644-A910-415B17221F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32483" y="2242893"/>
            <a:ext cx="4744342" cy="538407"/>
          </a:xfrm>
          <a:prstGeom prst="rect">
            <a:avLst/>
          </a:prstGeom>
        </p:spPr>
      </p:pic>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5242" y="2908233"/>
            <a:ext cx="5356032"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sp>
        <p:nvSpPr>
          <p:cNvPr id="2" name="Rectangle 1" descr="Do the fonts in the words below match on your screen?">
            <a:extLst>
              <a:ext uri="{FF2B5EF4-FFF2-40B4-BE49-F238E27FC236}">
                <a16:creationId xmlns:a16="http://schemas.microsoft.com/office/drawing/2014/main" id="{5D0FEAC3-A272-9CD9-EB4A-665ECCEB82BA}"/>
              </a:ext>
            </a:extLst>
          </p:cNvPr>
          <p:cNvSpPr/>
          <p:nvPr userDrawn="1"/>
        </p:nvSpPr>
        <p:spPr bwMode="gray">
          <a:xfrm>
            <a:off x="623526" y="1616678"/>
            <a:ext cx="4634944"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bg1"/>
                </a:solidFill>
              </a:rPr>
              <a:t>Do the fonts in the words below match on your screen?</a:t>
            </a:r>
          </a:p>
        </p:txBody>
      </p:sp>
      <p:cxnSp>
        <p:nvCxnSpPr>
          <p:cNvPr id="4" name="Straight Connector 3">
            <a:extLst>
              <a:ext uri="{FF2B5EF4-FFF2-40B4-BE49-F238E27FC236}">
                <a16:creationId xmlns:a16="http://schemas.microsoft.com/office/drawing/2014/main" id="{233FCF16-18EB-7DF8-2C85-65C891820E11}"/>
              </a:ext>
              <a:ext uri="{C183D7F6-B498-43B3-948B-1728B52AA6E4}">
                <adec:decorative xmlns:adec="http://schemas.microsoft.com/office/drawing/2017/decorative" val="1"/>
              </a:ext>
            </a:extLst>
          </p:cNvPr>
          <p:cNvCxnSpPr>
            <a:cxnSpLocks/>
          </p:cNvCxnSpPr>
          <p:nvPr userDrawn="1"/>
        </p:nvCxnSpPr>
        <p:spPr>
          <a:xfrm>
            <a:off x="623527" y="1860778"/>
            <a:ext cx="7301750" cy="0"/>
          </a:xfrm>
          <a:prstGeom prst="line">
            <a:avLst/>
          </a:prstGeom>
          <a:ln w="25400">
            <a:solidFill>
              <a:schemeClr val="accent5">
                <a:lumMod val="5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FADCB45-0F2D-9D46-33E7-E741205CBE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57326" y="2219739"/>
            <a:ext cx="3089114" cy="557972"/>
          </a:xfrm>
          <a:prstGeom prst="rect">
            <a:avLst/>
          </a:prstGeom>
        </p:spPr>
      </p:pic>
      <p:pic>
        <p:nvPicPr>
          <p:cNvPr id="7" name="Picture 6">
            <a:extLst>
              <a:ext uri="{FF2B5EF4-FFF2-40B4-BE49-F238E27FC236}">
                <a16:creationId xmlns:a16="http://schemas.microsoft.com/office/drawing/2014/main" id="{DA1DC82F-3212-7226-56CB-221B3EC6D7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32483" y="2242893"/>
            <a:ext cx="4744342" cy="538407"/>
          </a:xfrm>
          <a:prstGeom prst="rect">
            <a:avLst/>
          </a:prstGeom>
        </p:spPr>
      </p:pic>
    </p:spTree>
    <p:extLst>
      <p:ext uri="{BB962C8B-B14F-4D97-AF65-F5344CB8AC3E}">
        <p14:creationId xmlns:p14="http://schemas.microsoft.com/office/powerpoint/2010/main" val="335195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61" name="grey boxes">
            <a:extLst>
              <a:ext uri="{FF2B5EF4-FFF2-40B4-BE49-F238E27FC236}">
                <a16:creationId xmlns:a16="http://schemas.microsoft.com/office/drawing/2014/main" id="{E2F285D2-B641-461F-87F0-20A9C65B2EF7}"/>
              </a:ext>
              <a:ext uri="{C183D7F6-B498-43B3-948B-1728B52AA6E4}">
                <adec:decorative xmlns:adec="http://schemas.microsoft.com/office/drawing/2017/decorative" val="1"/>
              </a:ext>
            </a:extLst>
          </p:cNvPr>
          <p:cNvGrpSpPr/>
          <p:nvPr/>
        </p:nvGrpSpPr>
        <p:grpSpPr bwMode="gray">
          <a:xfrm>
            <a:off x="609600" y="1600203"/>
            <a:ext cx="10058560"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1" name="Rectangle 110">
              <a:extLst>
                <a:ext uri="{FF2B5EF4-FFF2-40B4-BE49-F238E27FC236}">
                  <a16:creationId xmlns:a16="http://schemas.microsoft.com/office/drawing/2014/main" id="{7037B7F2-249C-4DB7-A4FF-AD7E08892A0F}"/>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2" name="Rectangle 111">
              <a:extLst>
                <a:ext uri="{FF2B5EF4-FFF2-40B4-BE49-F238E27FC236}">
                  <a16:creationId xmlns:a16="http://schemas.microsoft.com/office/drawing/2014/main" id="{6B02FE08-2379-4E6C-AE27-D7D2ECAB18B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3" name="Rectangle 112">
              <a:extLst>
                <a:ext uri="{FF2B5EF4-FFF2-40B4-BE49-F238E27FC236}">
                  <a16:creationId xmlns:a16="http://schemas.microsoft.com/office/drawing/2014/main" id="{D7C17E9A-3B70-4668-8EAE-9C7D73BACCA1}"/>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4" name="Rectangle 113">
              <a:extLst>
                <a:ext uri="{FF2B5EF4-FFF2-40B4-BE49-F238E27FC236}">
                  <a16:creationId xmlns:a16="http://schemas.microsoft.com/office/drawing/2014/main" id="{E02751E5-34AD-4357-BC67-2269F668FD57}"/>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5" name="Rectangle 114">
              <a:extLst>
                <a:ext uri="{FF2B5EF4-FFF2-40B4-BE49-F238E27FC236}">
                  <a16:creationId xmlns:a16="http://schemas.microsoft.com/office/drawing/2014/main" id="{452A85DA-B39F-40AB-B423-9F7CCB3D0D63}"/>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 name="Group 1">
            <a:extLst>
              <a:ext uri="{FF2B5EF4-FFF2-40B4-BE49-F238E27FC236}">
                <a16:creationId xmlns:a16="http://schemas.microsoft.com/office/drawing/2014/main" id="{FEACC7A9-0E02-EC44-8212-DCAA966470C0}"/>
              </a:ext>
              <a:ext uri="{C183D7F6-B498-43B3-948B-1728B52AA6E4}">
                <adec:decorative xmlns:adec="http://schemas.microsoft.com/office/drawing/2017/decorative" val="1"/>
              </a:ext>
            </a:extLst>
          </p:cNvPr>
          <p:cNvGrpSpPr/>
          <p:nvPr/>
        </p:nvGrpSpPr>
        <p:grpSpPr>
          <a:xfrm>
            <a:off x="0" y="0"/>
            <a:ext cx="12192001" cy="6858004"/>
            <a:chOff x="0" y="0"/>
            <a:chExt cx="12188826" cy="6858004"/>
          </a:xfrm>
        </p:grpSpPr>
        <p:cxnSp>
          <p:nvCxnSpPr>
            <p:cNvPr id="85" name="Straight Connector 84">
              <a:extLst>
                <a:ext uri="{FF2B5EF4-FFF2-40B4-BE49-F238E27FC236}">
                  <a16:creationId xmlns:a16="http://schemas.microsoft.com/office/drawing/2014/main" id="{5B6B4CFD-041A-4081-89A4-C2B194E6465E}"/>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4689D4-9BAE-40BF-B953-E1A0CA4F5C15}"/>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ey boxes">
            <a:extLst>
              <a:ext uri="{FF2B5EF4-FFF2-40B4-BE49-F238E27FC236}">
                <a16:creationId xmlns:a16="http://schemas.microsoft.com/office/drawing/2014/main" id="{C1EF6718-BD72-6A07-730B-7EE7B514E472}"/>
              </a:ext>
              <a:ext uri="{C183D7F6-B498-43B3-948B-1728B52AA6E4}">
                <adec:decorative xmlns:adec="http://schemas.microsoft.com/office/drawing/2017/decorative" val="1"/>
              </a:ext>
            </a:extLst>
          </p:cNvPr>
          <p:cNvGrpSpPr/>
          <p:nvPr userDrawn="1"/>
        </p:nvGrpSpPr>
        <p:grpSpPr bwMode="gray">
          <a:xfrm>
            <a:off x="609600" y="1600203"/>
            <a:ext cx="10058560" cy="4580469"/>
            <a:chOff x="609441" y="1600198"/>
            <a:chExt cx="10055941" cy="4580469"/>
          </a:xfrm>
        </p:grpSpPr>
        <p:sp>
          <p:nvSpPr>
            <p:cNvPr id="4" name="Rectangle 3">
              <a:extLst>
                <a:ext uri="{FF2B5EF4-FFF2-40B4-BE49-F238E27FC236}">
                  <a16:creationId xmlns:a16="http://schemas.microsoft.com/office/drawing/2014/main" id="{E86DB048-14D0-30F5-C8CC-29BAD465DF1D}"/>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 name="Rectangle 4">
              <a:extLst>
                <a:ext uri="{FF2B5EF4-FFF2-40B4-BE49-F238E27FC236}">
                  <a16:creationId xmlns:a16="http://schemas.microsoft.com/office/drawing/2014/main" id="{5B3A2611-C583-2780-0C97-D133433C2477}"/>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Rectangle 5">
              <a:extLst>
                <a:ext uri="{FF2B5EF4-FFF2-40B4-BE49-F238E27FC236}">
                  <a16:creationId xmlns:a16="http://schemas.microsoft.com/office/drawing/2014/main" id="{2B60C2DE-0057-9EDB-B8C5-891B62B5A2C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8787A6EF-CBDF-905C-B081-155790047184}"/>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Rectangle 7">
              <a:extLst>
                <a:ext uri="{FF2B5EF4-FFF2-40B4-BE49-F238E27FC236}">
                  <a16:creationId xmlns:a16="http://schemas.microsoft.com/office/drawing/2014/main" id="{B1191257-82B6-81BD-583A-BFBFC49B62FB}"/>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Rectangle 8">
              <a:extLst>
                <a:ext uri="{FF2B5EF4-FFF2-40B4-BE49-F238E27FC236}">
                  <a16:creationId xmlns:a16="http://schemas.microsoft.com/office/drawing/2014/main" id="{9B519E2D-1F1B-9C19-C7B8-F8E3270122DE}"/>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0" name="Group 9">
            <a:extLst>
              <a:ext uri="{FF2B5EF4-FFF2-40B4-BE49-F238E27FC236}">
                <a16:creationId xmlns:a16="http://schemas.microsoft.com/office/drawing/2014/main" id="{44EF1E33-5DC3-DD56-16BD-DC7811F93916}"/>
              </a:ext>
              <a:ext uri="{C183D7F6-B498-43B3-948B-1728B52AA6E4}">
                <adec:decorative xmlns:adec="http://schemas.microsoft.com/office/drawing/2017/decorative" val="1"/>
              </a:ext>
            </a:extLst>
          </p:cNvPr>
          <p:cNvGrpSpPr/>
          <p:nvPr userDrawn="1"/>
        </p:nvGrpSpPr>
        <p:grpSpPr>
          <a:xfrm>
            <a:off x="0" y="0"/>
            <a:ext cx="12192001" cy="6858004"/>
            <a:chOff x="0" y="0"/>
            <a:chExt cx="12188826" cy="6858004"/>
          </a:xfrm>
        </p:grpSpPr>
        <p:cxnSp>
          <p:nvCxnSpPr>
            <p:cNvPr id="11" name="Straight Connector 10">
              <a:extLst>
                <a:ext uri="{FF2B5EF4-FFF2-40B4-BE49-F238E27FC236}">
                  <a16:creationId xmlns:a16="http://schemas.microsoft.com/office/drawing/2014/main" id="{9B56C9BC-7949-C818-845E-AA35435BDF1A}"/>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6CF64E-B5C1-AA16-8C92-54263E5DF6B7}"/>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EDE12C-7755-BE83-0608-58D22DF21F93}"/>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CF14B7-5623-3EE0-80E8-DBE43438C3DF}"/>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4EF0EE4-1FD8-D748-DCE4-016A27EBEF56}"/>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0A7DF9-1C6A-4A9B-611F-B791EDD4F8B9}"/>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78B9F2-1C26-9E6F-1056-B3E65299BD0E}"/>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535B1F-7351-5C59-C74C-905567190CDB}"/>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5C0DE5-FE34-133E-CC48-A4B77D923BB0}"/>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483C5F-684E-F47B-31F5-666F8ED652A2}"/>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06C7EE-D8B9-7681-D43A-CF7872606467}"/>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E4848C-2F62-AD22-369D-2338C71C1498}"/>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1BB084-3160-775C-8337-406BA86F21B9}"/>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10C3A3-5FDB-B36E-5CB6-7DE9A93785E7}"/>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315DAE-8424-4269-BBBC-8989F9AA8696}"/>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36D95C-F326-1AE1-1B81-1079D438B3C8}"/>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512B5E-0546-F277-B560-97B0DEDC0343}"/>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0C785D-16F6-0B9E-8C13-D96F2EBED14E}"/>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D494CD-6EC0-EB6B-EE50-072814B8E054}"/>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828561-5671-598F-7A49-D3FBE84857C5}"/>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CBFC3D-D6C7-3D76-45ED-8F863E67D1B4}"/>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5E9F50-11D7-7EE3-DAC9-9450459FAF1D}"/>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20C4C4-8F5C-5D32-10D6-9EA81581C78C}"/>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19C306-0882-2989-8B5C-298DB8ED8D7C}"/>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981A0D-57B0-2548-94B0-AECD51D11631}"/>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ADB620B-E4DF-EAF0-0864-9194A4950032}"/>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0C46C4-7F66-61A9-C1DA-7105888A69EE}"/>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616C9C-20EE-7F8B-6108-46B76522C163}"/>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043E7B4-F9E5-8123-E74B-09C538B64A0D}"/>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F06F7AC-70D4-E16B-997C-081429081C3E}"/>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BD7EC6B-EAA4-9E6A-BF5A-8B9145CD8A67}"/>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5E2E90B-ADC9-A9A4-42AE-657FE89B683B}"/>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EDF341-29A6-2886-F23F-363E5F21492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6C38CA-E809-19DA-90E4-3A435700276C}"/>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45A9E0-99E4-4673-AEDD-5AB60BFB82B9}"/>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D75476-A6ED-636C-2973-5D29367811D4}"/>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ECE83A-B511-9197-67DB-0D5013A389A3}"/>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CB7A94-C276-F9F0-9BCE-078B9C3C5AD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EE968A8-4CE3-DA95-B914-2D0557A73DC8}"/>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10E659-EC2E-590B-B447-CAC814E60CEA}"/>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1A5B0F3-D1FC-782B-0306-344CAD9F8AAB}"/>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31559D8-0C6D-73D0-A4C7-30F8555B8ED0}"/>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71FECC4-3FDE-CA81-11EE-0742116D224F}"/>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721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4E5524-78AC-244F-AF96-DEBF0084A028}"/>
              </a:ext>
            </a:extLst>
          </p:cNvPr>
          <p:cNvSpPr/>
          <p:nvPr userDrawn="1"/>
        </p:nvSpPr>
        <p:spPr>
          <a:xfrm>
            <a:off x="-1" y="6176104"/>
            <a:ext cx="12192000" cy="6818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a:xfrm>
            <a:off x="227943" y="7861"/>
            <a:ext cx="11536210" cy="381000"/>
          </a:xfrm>
        </p:spPr>
        <p:txBody>
          <a:bodyPr/>
          <a:lstStyle>
            <a:lvl1pPr>
              <a:defRPr sz="1600"/>
            </a:lvl1pPr>
          </a:lstStyle>
          <a:p>
            <a:r>
              <a:rPr lang="en-US" dirty="0"/>
              <a:t>Click to Add One Line Title</a:t>
            </a:r>
          </a:p>
        </p:txBody>
      </p:sp>
      <p:sp>
        <p:nvSpPr>
          <p:cNvPr id="5" name="Picture Placeholder 4">
            <a:extLst>
              <a:ext uri="{FF2B5EF4-FFF2-40B4-BE49-F238E27FC236}">
                <a16:creationId xmlns:a16="http://schemas.microsoft.com/office/drawing/2014/main" id="{7404F795-D564-6149-B9EE-4F39574C62A9}"/>
              </a:ext>
            </a:extLst>
          </p:cNvPr>
          <p:cNvSpPr>
            <a:spLocks noGrp="1"/>
          </p:cNvSpPr>
          <p:nvPr>
            <p:ph type="pic" sz="quarter" idx="11" hasCustomPrompt="1"/>
          </p:nvPr>
        </p:nvSpPr>
        <p:spPr>
          <a:xfrm>
            <a:off x="454752" y="640582"/>
            <a:ext cx="759150" cy="758952"/>
          </a:xfrm>
        </p:spPr>
        <p:txBody>
          <a:bodyPr/>
          <a:lstStyle>
            <a:lvl1pPr algn="ctr">
              <a:defRPr/>
            </a:lvl1pPr>
          </a:lstStyle>
          <a:p>
            <a:r>
              <a:rPr lang="en-US" dirty="0"/>
              <a:t>Icon</a:t>
            </a:r>
          </a:p>
        </p:txBody>
      </p:sp>
      <p:sp>
        <p:nvSpPr>
          <p:cNvPr id="7" name="Text Placeholder 6">
            <a:extLst>
              <a:ext uri="{FF2B5EF4-FFF2-40B4-BE49-F238E27FC236}">
                <a16:creationId xmlns:a16="http://schemas.microsoft.com/office/drawing/2014/main" id="{1230BBA7-A0D1-9B45-9588-AEBB9863C1EA}"/>
              </a:ext>
            </a:extLst>
          </p:cNvPr>
          <p:cNvSpPr>
            <a:spLocks noGrp="1"/>
          </p:cNvSpPr>
          <p:nvPr>
            <p:ph type="body" sz="quarter" idx="12" hasCustomPrompt="1"/>
          </p:nvPr>
        </p:nvSpPr>
        <p:spPr>
          <a:xfrm>
            <a:off x="174937" y="1418700"/>
            <a:ext cx="1318781" cy="381000"/>
          </a:xfrm>
        </p:spPr>
        <p:txBody>
          <a:bodyPr/>
          <a:lstStyle>
            <a:lvl1pPr algn="ctr">
              <a:defRPr sz="1200"/>
            </a:lvl1pPr>
          </a:lstStyle>
          <a:p>
            <a:pPr lvl="0"/>
            <a:r>
              <a:rPr lang="en-US" dirty="0"/>
              <a:t>Icon Name</a:t>
            </a:r>
          </a:p>
        </p:txBody>
      </p:sp>
      <p:sp>
        <p:nvSpPr>
          <p:cNvPr id="66" name="Picture Placeholder 4">
            <a:extLst>
              <a:ext uri="{FF2B5EF4-FFF2-40B4-BE49-F238E27FC236}">
                <a16:creationId xmlns:a16="http://schemas.microsoft.com/office/drawing/2014/main" id="{54644128-3C8A-7143-92B8-968C18A1795F}"/>
              </a:ext>
            </a:extLst>
          </p:cNvPr>
          <p:cNvSpPr>
            <a:spLocks noGrp="1"/>
          </p:cNvSpPr>
          <p:nvPr>
            <p:ph type="pic" sz="quarter" idx="13" hasCustomPrompt="1"/>
          </p:nvPr>
        </p:nvSpPr>
        <p:spPr>
          <a:xfrm>
            <a:off x="1773534" y="640582"/>
            <a:ext cx="759150" cy="758952"/>
          </a:xfrm>
        </p:spPr>
        <p:txBody>
          <a:bodyPr/>
          <a:lstStyle>
            <a:lvl1pPr algn="ctr">
              <a:defRPr/>
            </a:lvl1pPr>
          </a:lstStyle>
          <a:p>
            <a:r>
              <a:rPr lang="en-US" dirty="0"/>
              <a:t>Icon</a:t>
            </a:r>
          </a:p>
        </p:txBody>
      </p:sp>
      <p:sp>
        <p:nvSpPr>
          <p:cNvPr id="67" name="Text Placeholder 6">
            <a:extLst>
              <a:ext uri="{FF2B5EF4-FFF2-40B4-BE49-F238E27FC236}">
                <a16:creationId xmlns:a16="http://schemas.microsoft.com/office/drawing/2014/main" id="{8EB762CF-79E1-7342-8154-A913A9E2D314}"/>
              </a:ext>
            </a:extLst>
          </p:cNvPr>
          <p:cNvSpPr>
            <a:spLocks noGrp="1"/>
          </p:cNvSpPr>
          <p:nvPr>
            <p:ph type="body" sz="quarter" idx="14" hasCustomPrompt="1"/>
          </p:nvPr>
        </p:nvSpPr>
        <p:spPr>
          <a:xfrm>
            <a:off x="1493718" y="1418700"/>
            <a:ext cx="1318781" cy="381000"/>
          </a:xfrm>
        </p:spPr>
        <p:txBody>
          <a:bodyPr/>
          <a:lstStyle>
            <a:lvl1pPr algn="ctr">
              <a:defRPr sz="1200"/>
            </a:lvl1pPr>
          </a:lstStyle>
          <a:p>
            <a:pPr lvl="0"/>
            <a:r>
              <a:rPr lang="en-US" dirty="0"/>
              <a:t>Icon Name</a:t>
            </a:r>
          </a:p>
        </p:txBody>
      </p:sp>
      <p:sp>
        <p:nvSpPr>
          <p:cNvPr id="68" name="Picture Placeholder 4">
            <a:extLst>
              <a:ext uri="{FF2B5EF4-FFF2-40B4-BE49-F238E27FC236}">
                <a16:creationId xmlns:a16="http://schemas.microsoft.com/office/drawing/2014/main" id="{605E5C71-EE1D-7E49-8333-4E6B2C45764B}"/>
              </a:ext>
            </a:extLst>
          </p:cNvPr>
          <p:cNvSpPr>
            <a:spLocks noGrp="1"/>
          </p:cNvSpPr>
          <p:nvPr>
            <p:ph type="pic" sz="quarter" idx="15" hasCustomPrompt="1"/>
          </p:nvPr>
        </p:nvSpPr>
        <p:spPr>
          <a:xfrm>
            <a:off x="3092315" y="640582"/>
            <a:ext cx="759150" cy="758952"/>
          </a:xfrm>
        </p:spPr>
        <p:txBody>
          <a:bodyPr/>
          <a:lstStyle>
            <a:lvl1pPr algn="ctr">
              <a:defRPr/>
            </a:lvl1pPr>
          </a:lstStyle>
          <a:p>
            <a:r>
              <a:rPr lang="en-US" dirty="0"/>
              <a:t>Icon</a:t>
            </a:r>
          </a:p>
        </p:txBody>
      </p:sp>
      <p:sp>
        <p:nvSpPr>
          <p:cNvPr id="69" name="Text Placeholder 6">
            <a:extLst>
              <a:ext uri="{FF2B5EF4-FFF2-40B4-BE49-F238E27FC236}">
                <a16:creationId xmlns:a16="http://schemas.microsoft.com/office/drawing/2014/main" id="{1FB05495-0100-3047-9E6F-708A0F6C8796}"/>
              </a:ext>
            </a:extLst>
          </p:cNvPr>
          <p:cNvSpPr>
            <a:spLocks noGrp="1"/>
          </p:cNvSpPr>
          <p:nvPr>
            <p:ph type="body" sz="quarter" idx="16" hasCustomPrompt="1"/>
          </p:nvPr>
        </p:nvSpPr>
        <p:spPr>
          <a:xfrm>
            <a:off x="2812500" y="1418700"/>
            <a:ext cx="1318781" cy="381000"/>
          </a:xfrm>
        </p:spPr>
        <p:txBody>
          <a:bodyPr/>
          <a:lstStyle>
            <a:lvl1pPr algn="ctr">
              <a:defRPr sz="1200"/>
            </a:lvl1pPr>
          </a:lstStyle>
          <a:p>
            <a:pPr lvl="0"/>
            <a:r>
              <a:rPr lang="en-US" dirty="0"/>
              <a:t>Icon Name</a:t>
            </a:r>
          </a:p>
        </p:txBody>
      </p:sp>
      <p:sp>
        <p:nvSpPr>
          <p:cNvPr id="70" name="Picture Placeholder 4">
            <a:extLst>
              <a:ext uri="{FF2B5EF4-FFF2-40B4-BE49-F238E27FC236}">
                <a16:creationId xmlns:a16="http://schemas.microsoft.com/office/drawing/2014/main" id="{AD35B107-A720-AB46-861E-5F30A3C9E7DA}"/>
              </a:ext>
            </a:extLst>
          </p:cNvPr>
          <p:cNvSpPr>
            <a:spLocks noGrp="1"/>
          </p:cNvSpPr>
          <p:nvPr>
            <p:ph type="pic" sz="quarter" idx="17" hasCustomPrompt="1"/>
          </p:nvPr>
        </p:nvSpPr>
        <p:spPr>
          <a:xfrm>
            <a:off x="4411097" y="640582"/>
            <a:ext cx="759150" cy="758952"/>
          </a:xfrm>
        </p:spPr>
        <p:txBody>
          <a:bodyPr/>
          <a:lstStyle>
            <a:lvl1pPr algn="ctr">
              <a:defRPr/>
            </a:lvl1pPr>
          </a:lstStyle>
          <a:p>
            <a:r>
              <a:rPr lang="en-US" dirty="0"/>
              <a:t>Icon</a:t>
            </a:r>
          </a:p>
        </p:txBody>
      </p:sp>
      <p:sp>
        <p:nvSpPr>
          <p:cNvPr id="71" name="Text Placeholder 6">
            <a:extLst>
              <a:ext uri="{FF2B5EF4-FFF2-40B4-BE49-F238E27FC236}">
                <a16:creationId xmlns:a16="http://schemas.microsoft.com/office/drawing/2014/main" id="{F9F65358-0B08-B74D-9BCE-9DBA6E8A013D}"/>
              </a:ext>
            </a:extLst>
          </p:cNvPr>
          <p:cNvSpPr>
            <a:spLocks noGrp="1"/>
          </p:cNvSpPr>
          <p:nvPr>
            <p:ph type="body" sz="quarter" idx="18" hasCustomPrompt="1"/>
          </p:nvPr>
        </p:nvSpPr>
        <p:spPr>
          <a:xfrm>
            <a:off x="4131281" y="1418700"/>
            <a:ext cx="1318781" cy="381000"/>
          </a:xfrm>
        </p:spPr>
        <p:txBody>
          <a:bodyPr/>
          <a:lstStyle>
            <a:lvl1pPr algn="ctr">
              <a:defRPr sz="1200"/>
            </a:lvl1pPr>
          </a:lstStyle>
          <a:p>
            <a:pPr lvl="0"/>
            <a:r>
              <a:rPr lang="en-US" dirty="0"/>
              <a:t>Icon Name</a:t>
            </a:r>
          </a:p>
        </p:txBody>
      </p:sp>
      <p:sp>
        <p:nvSpPr>
          <p:cNvPr id="72" name="Picture Placeholder 4">
            <a:extLst>
              <a:ext uri="{FF2B5EF4-FFF2-40B4-BE49-F238E27FC236}">
                <a16:creationId xmlns:a16="http://schemas.microsoft.com/office/drawing/2014/main" id="{E3A6E936-75C8-F94A-AF34-2DECD114578A}"/>
              </a:ext>
            </a:extLst>
          </p:cNvPr>
          <p:cNvSpPr>
            <a:spLocks noGrp="1"/>
          </p:cNvSpPr>
          <p:nvPr>
            <p:ph type="pic" sz="quarter" idx="19" hasCustomPrompt="1"/>
          </p:nvPr>
        </p:nvSpPr>
        <p:spPr>
          <a:xfrm>
            <a:off x="5729878" y="640582"/>
            <a:ext cx="759150" cy="758952"/>
          </a:xfrm>
        </p:spPr>
        <p:txBody>
          <a:bodyPr/>
          <a:lstStyle>
            <a:lvl1pPr algn="ctr">
              <a:defRPr/>
            </a:lvl1pPr>
          </a:lstStyle>
          <a:p>
            <a:r>
              <a:rPr lang="en-US" dirty="0"/>
              <a:t>Icon</a:t>
            </a:r>
          </a:p>
        </p:txBody>
      </p:sp>
      <p:sp>
        <p:nvSpPr>
          <p:cNvPr id="73" name="Text Placeholder 6">
            <a:extLst>
              <a:ext uri="{FF2B5EF4-FFF2-40B4-BE49-F238E27FC236}">
                <a16:creationId xmlns:a16="http://schemas.microsoft.com/office/drawing/2014/main" id="{641D1BA3-8905-1B46-A9BE-A0476EB3A9D0}"/>
              </a:ext>
            </a:extLst>
          </p:cNvPr>
          <p:cNvSpPr>
            <a:spLocks noGrp="1"/>
          </p:cNvSpPr>
          <p:nvPr>
            <p:ph type="body" sz="quarter" idx="20" hasCustomPrompt="1"/>
          </p:nvPr>
        </p:nvSpPr>
        <p:spPr>
          <a:xfrm>
            <a:off x="5450063" y="1418700"/>
            <a:ext cx="1318781" cy="381000"/>
          </a:xfrm>
        </p:spPr>
        <p:txBody>
          <a:bodyPr/>
          <a:lstStyle>
            <a:lvl1pPr algn="ctr">
              <a:defRPr sz="1200"/>
            </a:lvl1pPr>
          </a:lstStyle>
          <a:p>
            <a:pPr lvl="0"/>
            <a:r>
              <a:rPr lang="en-US" dirty="0"/>
              <a:t>Icon Name</a:t>
            </a:r>
          </a:p>
        </p:txBody>
      </p:sp>
      <p:sp>
        <p:nvSpPr>
          <p:cNvPr id="74" name="Picture Placeholder 4">
            <a:extLst>
              <a:ext uri="{FF2B5EF4-FFF2-40B4-BE49-F238E27FC236}">
                <a16:creationId xmlns:a16="http://schemas.microsoft.com/office/drawing/2014/main" id="{0F3EA8B1-5989-EB42-B44F-5EE4D8E17C10}"/>
              </a:ext>
            </a:extLst>
          </p:cNvPr>
          <p:cNvSpPr>
            <a:spLocks noGrp="1"/>
          </p:cNvSpPr>
          <p:nvPr>
            <p:ph type="pic" sz="quarter" idx="21" hasCustomPrompt="1"/>
          </p:nvPr>
        </p:nvSpPr>
        <p:spPr>
          <a:xfrm>
            <a:off x="7048659" y="640582"/>
            <a:ext cx="759150" cy="758952"/>
          </a:xfrm>
        </p:spPr>
        <p:txBody>
          <a:bodyPr/>
          <a:lstStyle>
            <a:lvl1pPr algn="ctr">
              <a:defRPr/>
            </a:lvl1pPr>
          </a:lstStyle>
          <a:p>
            <a:r>
              <a:rPr lang="en-US" dirty="0"/>
              <a:t>Icon</a:t>
            </a:r>
          </a:p>
        </p:txBody>
      </p:sp>
      <p:sp>
        <p:nvSpPr>
          <p:cNvPr id="75" name="Text Placeholder 6">
            <a:extLst>
              <a:ext uri="{FF2B5EF4-FFF2-40B4-BE49-F238E27FC236}">
                <a16:creationId xmlns:a16="http://schemas.microsoft.com/office/drawing/2014/main" id="{46CCDF00-A356-9647-9E1B-326AAD9E98B8}"/>
              </a:ext>
            </a:extLst>
          </p:cNvPr>
          <p:cNvSpPr>
            <a:spLocks noGrp="1"/>
          </p:cNvSpPr>
          <p:nvPr>
            <p:ph type="body" sz="quarter" idx="22" hasCustomPrompt="1"/>
          </p:nvPr>
        </p:nvSpPr>
        <p:spPr>
          <a:xfrm>
            <a:off x="6768844" y="1418700"/>
            <a:ext cx="1318781" cy="381000"/>
          </a:xfrm>
        </p:spPr>
        <p:txBody>
          <a:bodyPr/>
          <a:lstStyle>
            <a:lvl1pPr algn="ctr">
              <a:defRPr sz="1200"/>
            </a:lvl1pPr>
          </a:lstStyle>
          <a:p>
            <a:pPr lvl="0"/>
            <a:r>
              <a:rPr lang="en-US" dirty="0"/>
              <a:t>Icon Name</a:t>
            </a:r>
          </a:p>
        </p:txBody>
      </p:sp>
      <p:sp>
        <p:nvSpPr>
          <p:cNvPr id="76" name="Picture Placeholder 4">
            <a:extLst>
              <a:ext uri="{FF2B5EF4-FFF2-40B4-BE49-F238E27FC236}">
                <a16:creationId xmlns:a16="http://schemas.microsoft.com/office/drawing/2014/main" id="{1CEE5099-88B4-4840-9E70-B568E5C82E3F}"/>
              </a:ext>
            </a:extLst>
          </p:cNvPr>
          <p:cNvSpPr>
            <a:spLocks noGrp="1"/>
          </p:cNvSpPr>
          <p:nvPr>
            <p:ph type="pic" sz="quarter" idx="23" hasCustomPrompt="1"/>
          </p:nvPr>
        </p:nvSpPr>
        <p:spPr>
          <a:xfrm>
            <a:off x="8367441" y="640582"/>
            <a:ext cx="759150" cy="758952"/>
          </a:xfrm>
        </p:spPr>
        <p:txBody>
          <a:bodyPr/>
          <a:lstStyle>
            <a:lvl1pPr algn="ctr">
              <a:defRPr/>
            </a:lvl1pPr>
          </a:lstStyle>
          <a:p>
            <a:r>
              <a:rPr lang="en-US" dirty="0"/>
              <a:t>Icon</a:t>
            </a:r>
          </a:p>
        </p:txBody>
      </p:sp>
      <p:sp>
        <p:nvSpPr>
          <p:cNvPr id="77" name="Text Placeholder 6">
            <a:extLst>
              <a:ext uri="{FF2B5EF4-FFF2-40B4-BE49-F238E27FC236}">
                <a16:creationId xmlns:a16="http://schemas.microsoft.com/office/drawing/2014/main" id="{F7AA21BB-4D28-814E-A5D7-2C937CF67644}"/>
              </a:ext>
            </a:extLst>
          </p:cNvPr>
          <p:cNvSpPr>
            <a:spLocks noGrp="1"/>
          </p:cNvSpPr>
          <p:nvPr>
            <p:ph type="body" sz="quarter" idx="24" hasCustomPrompt="1"/>
          </p:nvPr>
        </p:nvSpPr>
        <p:spPr>
          <a:xfrm>
            <a:off x="8087625" y="1418700"/>
            <a:ext cx="1318781" cy="381000"/>
          </a:xfrm>
        </p:spPr>
        <p:txBody>
          <a:bodyPr/>
          <a:lstStyle>
            <a:lvl1pPr algn="ctr">
              <a:defRPr sz="1200"/>
            </a:lvl1pPr>
          </a:lstStyle>
          <a:p>
            <a:pPr lvl="0"/>
            <a:r>
              <a:rPr lang="en-US" dirty="0"/>
              <a:t>Icon Name</a:t>
            </a:r>
          </a:p>
        </p:txBody>
      </p:sp>
      <p:sp>
        <p:nvSpPr>
          <p:cNvPr id="78" name="Picture Placeholder 4">
            <a:extLst>
              <a:ext uri="{FF2B5EF4-FFF2-40B4-BE49-F238E27FC236}">
                <a16:creationId xmlns:a16="http://schemas.microsoft.com/office/drawing/2014/main" id="{244BE72A-E71E-F541-98AF-4E32F940A0A4}"/>
              </a:ext>
            </a:extLst>
          </p:cNvPr>
          <p:cNvSpPr>
            <a:spLocks noGrp="1"/>
          </p:cNvSpPr>
          <p:nvPr>
            <p:ph type="pic" sz="quarter" idx="25" hasCustomPrompt="1"/>
          </p:nvPr>
        </p:nvSpPr>
        <p:spPr>
          <a:xfrm>
            <a:off x="9686222" y="640582"/>
            <a:ext cx="759150" cy="758952"/>
          </a:xfrm>
        </p:spPr>
        <p:txBody>
          <a:bodyPr/>
          <a:lstStyle>
            <a:lvl1pPr algn="ctr">
              <a:defRPr/>
            </a:lvl1pPr>
          </a:lstStyle>
          <a:p>
            <a:r>
              <a:rPr lang="en-US" dirty="0"/>
              <a:t>Icon</a:t>
            </a:r>
          </a:p>
        </p:txBody>
      </p:sp>
      <p:sp>
        <p:nvSpPr>
          <p:cNvPr id="79" name="Text Placeholder 6">
            <a:extLst>
              <a:ext uri="{FF2B5EF4-FFF2-40B4-BE49-F238E27FC236}">
                <a16:creationId xmlns:a16="http://schemas.microsoft.com/office/drawing/2014/main" id="{5F370A63-4B26-1D44-BB49-6A75106A8C25}"/>
              </a:ext>
            </a:extLst>
          </p:cNvPr>
          <p:cNvSpPr>
            <a:spLocks noGrp="1"/>
          </p:cNvSpPr>
          <p:nvPr>
            <p:ph type="body" sz="quarter" idx="26" hasCustomPrompt="1"/>
          </p:nvPr>
        </p:nvSpPr>
        <p:spPr>
          <a:xfrm>
            <a:off x="9406407" y="1418700"/>
            <a:ext cx="1318781" cy="381000"/>
          </a:xfrm>
        </p:spPr>
        <p:txBody>
          <a:bodyPr/>
          <a:lstStyle>
            <a:lvl1pPr algn="ctr">
              <a:defRPr sz="1200"/>
            </a:lvl1pPr>
          </a:lstStyle>
          <a:p>
            <a:pPr lvl="0"/>
            <a:r>
              <a:rPr lang="en-US" dirty="0"/>
              <a:t>Icon Name</a:t>
            </a:r>
          </a:p>
        </p:txBody>
      </p:sp>
      <p:sp>
        <p:nvSpPr>
          <p:cNvPr id="80" name="Picture Placeholder 4">
            <a:extLst>
              <a:ext uri="{FF2B5EF4-FFF2-40B4-BE49-F238E27FC236}">
                <a16:creationId xmlns:a16="http://schemas.microsoft.com/office/drawing/2014/main" id="{20339D24-8351-A343-9D9C-C208E982C3A9}"/>
              </a:ext>
            </a:extLst>
          </p:cNvPr>
          <p:cNvSpPr>
            <a:spLocks noGrp="1"/>
          </p:cNvSpPr>
          <p:nvPr>
            <p:ph type="pic" sz="quarter" idx="27" hasCustomPrompt="1"/>
          </p:nvPr>
        </p:nvSpPr>
        <p:spPr>
          <a:xfrm>
            <a:off x="11005004" y="640582"/>
            <a:ext cx="759150" cy="758952"/>
          </a:xfrm>
        </p:spPr>
        <p:txBody>
          <a:bodyPr/>
          <a:lstStyle>
            <a:lvl1pPr algn="ctr">
              <a:defRPr/>
            </a:lvl1pPr>
          </a:lstStyle>
          <a:p>
            <a:r>
              <a:rPr lang="en-US" dirty="0"/>
              <a:t>Icon</a:t>
            </a:r>
          </a:p>
        </p:txBody>
      </p:sp>
      <p:sp>
        <p:nvSpPr>
          <p:cNvPr id="81" name="Text Placeholder 6">
            <a:extLst>
              <a:ext uri="{FF2B5EF4-FFF2-40B4-BE49-F238E27FC236}">
                <a16:creationId xmlns:a16="http://schemas.microsoft.com/office/drawing/2014/main" id="{A9E3C88A-9FDD-9D40-8AE4-BD2D7CC5FF4F}"/>
              </a:ext>
            </a:extLst>
          </p:cNvPr>
          <p:cNvSpPr>
            <a:spLocks noGrp="1"/>
          </p:cNvSpPr>
          <p:nvPr>
            <p:ph type="body" sz="quarter" idx="28" hasCustomPrompt="1"/>
          </p:nvPr>
        </p:nvSpPr>
        <p:spPr>
          <a:xfrm>
            <a:off x="10725188" y="1418700"/>
            <a:ext cx="1318781" cy="381000"/>
          </a:xfrm>
        </p:spPr>
        <p:txBody>
          <a:bodyPr/>
          <a:lstStyle>
            <a:lvl1pPr algn="ctr">
              <a:defRPr sz="1200"/>
            </a:lvl1pPr>
          </a:lstStyle>
          <a:p>
            <a:pPr lvl="0"/>
            <a:r>
              <a:rPr lang="en-US" dirty="0"/>
              <a:t>Icon Name</a:t>
            </a:r>
          </a:p>
        </p:txBody>
      </p:sp>
      <p:sp>
        <p:nvSpPr>
          <p:cNvPr id="82" name="Picture Placeholder 4">
            <a:extLst>
              <a:ext uri="{FF2B5EF4-FFF2-40B4-BE49-F238E27FC236}">
                <a16:creationId xmlns:a16="http://schemas.microsoft.com/office/drawing/2014/main" id="{68DE7E1A-AA93-EA4B-BA30-050BDDB5615B}"/>
              </a:ext>
            </a:extLst>
          </p:cNvPr>
          <p:cNvSpPr>
            <a:spLocks noGrp="1"/>
          </p:cNvSpPr>
          <p:nvPr>
            <p:ph type="pic" sz="quarter" idx="29" hasCustomPrompt="1"/>
          </p:nvPr>
        </p:nvSpPr>
        <p:spPr>
          <a:xfrm>
            <a:off x="454752" y="1870786"/>
            <a:ext cx="759150" cy="758952"/>
          </a:xfrm>
        </p:spPr>
        <p:txBody>
          <a:bodyPr/>
          <a:lstStyle>
            <a:lvl1pPr algn="ctr">
              <a:defRPr/>
            </a:lvl1pPr>
          </a:lstStyle>
          <a:p>
            <a:r>
              <a:rPr lang="en-US" dirty="0"/>
              <a:t>Icon</a:t>
            </a:r>
          </a:p>
        </p:txBody>
      </p:sp>
      <p:sp>
        <p:nvSpPr>
          <p:cNvPr id="83" name="Text Placeholder 6">
            <a:extLst>
              <a:ext uri="{FF2B5EF4-FFF2-40B4-BE49-F238E27FC236}">
                <a16:creationId xmlns:a16="http://schemas.microsoft.com/office/drawing/2014/main" id="{C54BC865-8E03-1F49-9729-761C75FB9DD0}"/>
              </a:ext>
            </a:extLst>
          </p:cNvPr>
          <p:cNvSpPr>
            <a:spLocks noGrp="1"/>
          </p:cNvSpPr>
          <p:nvPr>
            <p:ph type="body" sz="quarter" idx="30" hasCustomPrompt="1"/>
          </p:nvPr>
        </p:nvSpPr>
        <p:spPr>
          <a:xfrm>
            <a:off x="174937" y="2638965"/>
            <a:ext cx="1318781" cy="381000"/>
          </a:xfrm>
        </p:spPr>
        <p:txBody>
          <a:bodyPr/>
          <a:lstStyle>
            <a:lvl1pPr algn="ctr">
              <a:defRPr sz="1200"/>
            </a:lvl1pPr>
          </a:lstStyle>
          <a:p>
            <a:pPr lvl="0"/>
            <a:r>
              <a:rPr lang="en-US" dirty="0"/>
              <a:t>Icon Name</a:t>
            </a:r>
          </a:p>
        </p:txBody>
      </p:sp>
      <p:sp>
        <p:nvSpPr>
          <p:cNvPr id="84" name="Picture Placeholder 4">
            <a:extLst>
              <a:ext uri="{FF2B5EF4-FFF2-40B4-BE49-F238E27FC236}">
                <a16:creationId xmlns:a16="http://schemas.microsoft.com/office/drawing/2014/main" id="{B59B2E9A-0323-B848-BC28-8EE0F2970B66}"/>
              </a:ext>
            </a:extLst>
          </p:cNvPr>
          <p:cNvSpPr>
            <a:spLocks noGrp="1"/>
          </p:cNvSpPr>
          <p:nvPr>
            <p:ph type="pic" sz="quarter" idx="31" hasCustomPrompt="1"/>
          </p:nvPr>
        </p:nvSpPr>
        <p:spPr>
          <a:xfrm>
            <a:off x="1773534" y="1870786"/>
            <a:ext cx="759150" cy="758952"/>
          </a:xfrm>
        </p:spPr>
        <p:txBody>
          <a:bodyPr/>
          <a:lstStyle>
            <a:lvl1pPr algn="ctr">
              <a:defRPr/>
            </a:lvl1pPr>
          </a:lstStyle>
          <a:p>
            <a:r>
              <a:rPr lang="en-US" dirty="0"/>
              <a:t>Icon</a:t>
            </a:r>
          </a:p>
        </p:txBody>
      </p:sp>
      <p:sp>
        <p:nvSpPr>
          <p:cNvPr id="85" name="Text Placeholder 6">
            <a:extLst>
              <a:ext uri="{FF2B5EF4-FFF2-40B4-BE49-F238E27FC236}">
                <a16:creationId xmlns:a16="http://schemas.microsoft.com/office/drawing/2014/main" id="{76113CB9-BDEB-864D-8097-10E3EC7C5B11}"/>
              </a:ext>
            </a:extLst>
          </p:cNvPr>
          <p:cNvSpPr>
            <a:spLocks noGrp="1"/>
          </p:cNvSpPr>
          <p:nvPr>
            <p:ph type="body" sz="quarter" idx="32" hasCustomPrompt="1"/>
          </p:nvPr>
        </p:nvSpPr>
        <p:spPr>
          <a:xfrm>
            <a:off x="1493718" y="2638965"/>
            <a:ext cx="1318781" cy="381000"/>
          </a:xfrm>
        </p:spPr>
        <p:txBody>
          <a:bodyPr/>
          <a:lstStyle>
            <a:lvl1pPr algn="ctr">
              <a:defRPr sz="1200"/>
            </a:lvl1pPr>
          </a:lstStyle>
          <a:p>
            <a:pPr lvl="0"/>
            <a:r>
              <a:rPr lang="en-US" dirty="0"/>
              <a:t>Icon Name</a:t>
            </a:r>
          </a:p>
        </p:txBody>
      </p:sp>
      <p:sp>
        <p:nvSpPr>
          <p:cNvPr id="86" name="Picture Placeholder 4">
            <a:extLst>
              <a:ext uri="{FF2B5EF4-FFF2-40B4-BE49-F238E27FC236}">
                <a16:creationId xmlns:a16="http://schemas.microsoft.com/office/drawing/2014/main" id="{245C26D1-7405-2149-9D08-B213428AB486}"/>
              </a:ext>
            </a:extLst>
          </p:cNvPr>
          <p:cNvSpPr>
            <a:spLocks noGrp="1"/>
          </p:cNvSpPr>
          <p:nvPr>
            <p:ph type="pic" sz="quarter" idx="33" hasCustomPrompt="1"/>
          </p:nvPr>
        </p:nvSpPr>
        <p:spPr>
          <a:xfrm>
            <a:off x="3092315" y="1870786"/>
            <a:ext cx="759150" cy="758952"/>
          </a:xfrm>
        </p:spPr>
        <p:txBody>
          <a:bodyPr/>
          <a:lstStyle>
            <a:lvl1pPr algn="ctr">
              <a:defRPr/>
            </a:lvl1pPr>
          </a:lstStyle>
          <a:p>
            <a:r>
              <a:rPr lang="en-US" dirty="0"/>
              <a:t>Icon</a:t>
            </a:r>
          </a:p>
        </p:txBody>
      </p:sp>
      <p:sp>
        <p:nvSpPr>
          <p:cNvPr id="87" name="Text Placeholder 6">
            <a:extLst>
              <a:ext uri="{FF2B5EF4-FFF2-40B4-BE49-F238E27FC236}">
                <a16:creationId xmlns:a16="http://schemas.microsoft.com/office/drawing/2014/main" id="{0F7182C0-09A0-9844-8FA7-B2A82684B57D}"/>
              </a:ext>
            </a:extLst>
          </p:cNvPr>
          <p:cNvSpPr>
            <a:spLocks noGrp="1"/>
          </p:cNvSpPr>
          <p:nvPr>
            <p:ph type="body" sz="quarter" idx="34" hasCustomPrompt="1"/>
          </p:nvPr>
        </p:nvSpPr>
        <p:spPr>
          <a:xfrm>
            <a:off x="2812500" y="2638965"/>
            <a:ext cx="1318781" cy="381000"/>
          </a:xfrm>
        </p:spPr>
        <p:txBody>
          <a:bodyPr/>
          <a:lstStyle>
            <a:lvl1pPr algn="ctr">
              <a:defRPr sz="1200"/>
            </a:lvl1pPr>
          </a:lstStyle>
          <a:p>
            <a:pPr lvl="0"/>
            <a:r>
              <a:rPr lang="en-US" dirty="0"/>
              <a:t>Icon Name</a:t>
            </a:r>
          </a:p>
        </p:txBody>
      </p:sp>
      <p:sp>
        <p:nvSpPr>
          <p:cNvPr id="88" name="Picture Placeholder 4">
            <a:extLst>
              <a:ext uri="{FF2B5EF4-FFF2-40B4-BE49-F238E27FC236}">
                <a16:creationId xmlns:a16="http://schemas.microsoft.com/office/drawing/2014/main" id="{F85614B2-03D8-C146-ACFB-69876EE9B2D3}"/>
              </a:ext>
            </a:extLst>
          </p:cNvPr>
          <p:cNvSpPr>
            <a:spLocks noGrp="1"/>
          </p:cNvSpPr>
          <p:nvPr>
            <p:ph type="pic" sz="quarter" idx="35" hasCustomPrompt="1"/>
          </p:nvPr>
        </p:nvSpPr>
        <p:spPr>
          <a:xfrm>
            <a:off x="4411097" y="1870786"/>
            <a:ext cx="759150" cy="758952"/>
          </a:xfrm>
        </p:spPr>
        <p:txBody>
          <a:bodyPr/>
          <a:lstStyle>
            <a:lvl1pPr algn="ctr">
              <a:defRPr/>
            </a:lvl1pPr>
          </a:lstStyle>
          <a:p>
            <a:r>
              <a:rPr lang="en-US" dirty="0"/>
              <a:t>Icon</a:t>
            </a:r>
          </a:p>
        </p:txBody>
      </p:sp>
      <p:sp>
        <p:nvSpPr>
          <p:cNvPr id="89" name="Text Placeholder 6">
            <a:extLst>
              <a:ext uri="{FF2B5EF4-FFF2-40B4-BE49-F238E27FC236}">
                <a16:creationId xmlns:a16="http://schemas.microsoft.com/office/drawing/2014/main" id="{6AF33A2C-D585-6B41-BB75-4E06C8CB82CC}"/>
              </a:ext>
            </a:extLst>
          </p:cNvPr>
          <p:cNvSpPr>
            <a:spLocks noGrp="1"/>
          </p:cNvSpPr>
          <p:nvPr>
            <p:ph type="body" sz="quarter" idx="36" hasCustomPrompt="1"/>
          </p:nvPr>
        </p:nvSpPr>
        <p:spPr>
          <a:xfrm>
            <a:off x="4131281" y="2638965"/>
            <a:ext cx="1318781" cy="381000"/>
          </a:xfrm>
        </p:spPr>
        <p:txBody>
          <a:bodyPr/>
          <a:lstStyle>
            <a:lvl1pPr algn="ctr">
              <a:defRPr sz="1200"/>
            </a:lvl1pPr>
          </a:lstStyle>
          <a:p>
            <a:pPr lvl="0"/>
            <a:r>
              <a:rPr lang="en-US" dirty="0"/>
              <a:t>Icon Name</a:t>
            </a:r>
          </a:p>
        </p:txBody>
      </p:sp>
      <p:sp>
        <p:nvSpPr>
          <p:cNvPr id="90" name="Picture Placeholder 4">
            <a:extLst>
              <a:ext uri="{FF2B5EF4-FFF2-40B4-BE49-F238E27FC236}">
                <a16:creationId xmlns:a16="http://schemas.microsoft.com/office/drawing/2014/main" id="{D5ABB006-F7D2-9B44-8D70-FF31C9F3CCE0}"/>
              </a:ext>
            </a:extLst>
          </p:cNvPr>
          <p:cNvSpPr>
            <a:spLocks noGrp="1"/>
          </p:cNvSpPr>
          <p:nvPr>
            <p:ph type="pic" sz="quarter" idx="37" hasCustomPrompt="1"/>
          </p:nvPr>
        </p:nvSpPr>
        <p:spPr>
          <a:xfrm>
            <a:off x="5729878" y="1870786"/>
            <a:ext cx="759150" cy="758952"/>
          </a:xfrm>
        </p:spPr>
        <p:txBody>
          <a:bodyPr/>
          <a:lstStyle>
            <a:lvl1pPr algn="ctr">
              <a:defRPr/>
            </a:lvl1pPr>
          </a:lstStyle>
          <a:p>
            <a:r>
              <a:rPr lang="en-US" dirty="0"/>
              <a:t>Icon</a:t>
            </a:r>
          </a:p>
        </p:txBody>
      </p:sp>
      <p:sp>
        <p:nvSpPr>
          <p:cNvPr id="91" name="Text Placeholder 6">
            <a:extLst>
              <a:ext uri="{FF2B5EF4-FFF2-40B4-BE49-F238E27FC236}">
                <a16:creationId xmlns:a16="http://schemas.microsoft.com/office/drawing/2014/main" id="{F91844AE-AFBA-FA4D-970F-C49CB4B32D93}"/>
              </a:ext>
            </a:extLst>
          </p:cNvPr>
          <p:cNvSpPr>
            <a:spLocks noGrp="1"/>
          </p:cNvSpPr>
          <p:nvPr>
            <p:ph type="body" sz="quarter" idx="38" hasCustomPrompt="1"/>
          </p:nvPr>
        </p:nvSpPr>
        <p:spPr>
          <a:xfrm>
            <a:off x="5450063" y="2638965"/>
            <a:ext cx="1318781" cy="381000"/>
          </a:xfrm>
        </p:spPr>
        <p:txBody>
          <a:bodyPr/>
          <a:lstStyle>
            <a:lvl1pPr algn="ctr">
              <a:defRPr sz="1200"/>
            </a:lvl1pPr>
          </a:lstStyle>
          <a:p>
            <a:pPr lvl="0"/>
            <a:r>
              <a:rPr lang="en-US" dirty="0"/>
              <a:t>Icon Name</a:t>
            </a:r>
          </a:p>
        </p:txBody>
      </p:sp>
      <p:sp>
        <p:nvSpPr>
          <p:cNvPr id="92" name="Picture Placeholder 4">
            <a:extLst>
              <a:ext uri="{FF2B5EF4-FFF2-40B4-BE49-F238E27FC236}">
                <a16:creationId xmlns:a16="http://schemas.microsoft.com/office/drawing/2014/main" id="{9869D318-4529-2F45-ABD0-53F9E41480BA}"/>
              </a:ext>
            </a:extLst>
          </p:cNvPr>
          <p:cNvSpPr>
            <a:spLocks noGrp="1"/>
          </p:cNvSpPr>
          <p:nvPr>
            <p:ph type="pic" sz="quarter" idx="39" hasCustomPrompt="1"/>
          </p:nvPr>
        </p:nvSpPr>
        <p:spPr>
          <a:xfrm>
            <a:off x="7048659" y="1870786"/>
            <a:ext cx="759150" cy="758952"/>
          </a:xfrm>
        </p:spPr>
        <p:txBody>
          <a:bodyPr/>
          <a:lstStyle>
            <a:lvl1pPr algn="ctr">
              <a:defRPr/>
            </a:lvl1pPr>
          </a:lstStyle>
          <a:p>
            <a:r>
              <a:rPr lang="en-US" dirty="0"/>
              <a:t>Icon</a:t>
            </a:r>
          </a:p>
        </p:txBody>
      </p:sp>
      <p:sp>
        <p:nvSpPr>
          <p:cNvPr id="93" name="Text Placeholder 6">
            <a:extLst>
              <a:ext uri="{FF2B5EF4-FFF2-40B4-BE49-F238E27FC236}">
                <a16:creationId xmlns:a16="http://schemas.microsoft.com/office/drawing/2014/main" id="{3BAEA385-F636-F544-8BB9-2B4C9B1ECE9A}"/>
              </a:ext>
            </a:extLst>
          </p:cNvPr>
          <p:cNvSpPr>
            <a:spLocks noGrp="1"/>
          </p:cNvSpPr>
          <p:nvPr>
            <p:ph type="body" sz="quarter" idx="40" hasCustomPrompt="1"/>
          </p:nvPr>
        </p:nvSpPr>
        <p:spPr>
          <a:xfrm>
            <a:off x="6768844" y="2638965"/>
            <a:ext cx="1318781" cy="381000"/>
          </a:xfrm>
        </p:spPr>
        <p:txBody>
          <a:bodyPr/>
          <a:lstStyle>
            <a:lvl1pPr algn="ctr">
              <a:defRPr sz="1200"/>
            </a:lvl1pPr>
          </a:lstStyle>
          <a:p>
            <a:pPr lvl="0"/>
            <a:r>
              <a:rPr lang="en-US" dirty="0"/>
              <a:t>Icon Name</a:t>
            </a:r>
          </a:p>
        </p:txBody>
      </p:sp>
      <p:sp>
        <p:nvSpPr>
          <p:cNvPr id="94" name="Picture Placeholder 4">
            <a:extLst>
              <a:ext uri="{FF2B5EF4-FFF2-40B4-BE49-F238E27FC236}">
                <a16:creationId xmlns:a16="http://schemas.microsoft.com/office/drawing/2014/main" id="{76553E10-1079-A949-BDD0-3CC797DD2915}"/>
              </a:ext>
            </a:extLst>
          </p:cNvPr>
          <p:cNvSpPr>
            <a:spLocks noGrp="1"/>
          </p:cNvSpPr>
          <p:nvPr>
            <p:ph type="pic" sz="quarter" idx="41" hasCustomPrompt="1"/>
          </p:nvPr>
        </p:nvSpPr>
        <p:spPr>
          <a:xfrm>
            <a:off x="8367441" y="1870786"/>
            <a:ext cx="759150" cy="758952"/>
          </a:xfrm>
        </p:spPr>
        <p:txBody>
          <a:bodyPr/>
          <a:lstStyle>
            <a:lvl1pPr algn="ctr">
              <a:defRPr/>
            </a:lvl1pPr>
          </a:lstStyle>
          <a:p>
            <a:r>
              <a:rPr lang="en-US" dirty="0"/>
              <a:t>Icon</a:t>
            </a:r>
          </a:p>
        </p:txBody>
      </p:sp>
      <p:sp>
        <p:nvSpPr>
          <p:cNvPr id="95" name="Text Placeholder 6">
            <a:extLst>
              <a:ext uri="{FF2B5EF4-FFF2-40B4-BE49-F238E27FC236}">
                <a16:creationId xmlns:a16="http://schemas.microsoft.com/office/drawing/2014/main" id="{577F65BF-C869-AB43-8DCE-9CE8910618D3}"/>
              </a:ext>
            </a:extLst>
          </p:cNvPr>
          <p:cNvSpPr>
            <a:spLocks noGrp="1"/>
          </p:cNvSpPr>
          <p:nvPr>
            <p:ph type="body" sz="quarter" idx="42" hasCustomPrompt="1"/>
          </p:nvPr>
        </p:nvSpPr>
        <p:spPr>
          <a:xfrm>
            <a:off x="8087625" y="2638965"/>
            <a:ext cx="1318781" cy="381000"/>
          </a:xfrm>
        </p:spPr>
        <p:txBody>
          <a:bodyPr/>
          <a:lstStyle>
            <a:lvl1pPr algn="ctr">
              <a:defRPr sz="1200"/>
            </a:lvl1pPr>
          </a:lstStyle>
          <a:p>
            <a:pPr lvl="0"/>
            <a:r>
              <a:rPr lang="en-US" dirty="0"/>
              <a:t>Icon Name</a:t>
            </a:r>
          </a:p>
        </p:txBody>
      </p:sp>
      <p:sp>
        <p:nvSpPr>
          <p:cNvPr id="96" name="Picture Placeholder 4">
            <a:extLst>
              <a:ext uri="{FF2B5EF4-FFF2-40B4-BE49-F238E27FC236}">
                <a16:creationId xmlns:a16="http://schemas.microsoft.com/office/drawing/2014/main" id="{C3B7E785-F1A2-E448-9E5C-E7062B7481DC}"/>
              </a:ext>
            </a:extLst>
          </p:cNvPr>
          <p:cNvSpPr>
            <a:spLocks noGrp="1"/>
          </p:cNvSpPr>
          <p:nvPr>
            <p:ph type="pic" sz="quarter" idx="43" hasCustomPrompt="1"/>
          </p:nvPr>
        </p:nvSpPr>
        <p:spPr>
          <a:xfrm>
            <a:off x="9686222" y="1870786"/>
            <a:ext cx="759150" cy="758952"/>
          </a:xfrm>
        </p:spPr>
        <p:txBody>
          <a:bodyPr/>
          <a:lstStyle>
            <a:lvl1pPr algn="ctr">
              <a:defRPr/>
            </a:lvl1pPr>
          </a:lstStyle>
          <a:p>
            <a:r>
              <a:rPr lang="en-US" dirty="0"/>
              <a:t>Icon</a:t>
            </a:r>
          </a:p>
        </p:txBody>
      </p:sp>
      <p:sp>
        <p:nvSpPr>
          <p:cNvPr id="97" name="Text Placeholder 6">
            <a:extLst>
              <a:ext uri="{FF2B5EF4-FFF2-40B4-BE49-F238E27FC236}">
                <a16:creationId xmlns:a16="http://schemas.microsoft.com/office/drawing/2014/main" id="{B2B1F18E-2787-E64E-8122-DD0628A8E03C}"/>
              </a:ext>
            </a:extLst>
          </p:cNvPr>
          <p:cNvSpPr>
            <a:spLocks noGrp="1"/>
          </p:cNvSpPr>
          <p:nvPr>
            <p:ph type="body" sz="quarter" idx="44" hasCustomPrompt="1"/>
          </p:nvPr>
        </p:nvSpPr>
        <p:spPr>
          <a:xfrm>
            <a:off x="9406407" y="2638965"/>
            <a:ext cx="1318781" cy="381000"/>
          </a:xfrm>
        </p:spPr>
        <p:txBody>
          <a:bodyPr/>
          <a:lstStyle>
            <a:lvl1pPr algn="ctr">
              <a:defRPr sz="1200"/>
            </a:lvl1pPr>
          </a:lstStyle>
          <a:p>
            <a:pPr lvl="0"/>
            <a:r>
              <a:rPr lang="en-US" dirty="0"/>
              <a:t>Icon Name</a:t>
            </a:r>
          </a:p>
        </p:txBody>
      </p:sp>
      <p:sp>
        <p:nvSpPr>
          <p:cNvPr id="98" name="Picture Placeholder 4">
            <a:extLst>
              <a:ext uri="{FF2B5EF4-FFF2-40B4-BE49-F238E27FC236}">
                <a16:creationId xmlns:a16="http://schemas.microsoft.com/office/drawing/2014/main" id="{AFAC5771-FD0A-A845-9FC4-47B224E167DD}"/>
              </a:ext>
            </a:extLst>
          </p:cNvPr>
          <p:cNvSpPr>
            <a:spLocks noGrp="1"/>
          </p:cNvSpPr>
          <p:nvPr>
            <p:ph type="pic" sz="quarter" idx="45" hasCustomPrompt="1"/>
          </p:nvPr>
        </p:nvSpPr>
        <p:spPr>
          <a:xfrm>
            <a:off x="11005004" y="1870786"/>
            <a:ext cx="759150" cy="758952"/>
          </a:xfrm>
        </p:spPr>
        <p:txBody>
          <a:bodyPr/>
          <a:lstStyle>
            <a:lvl1pPr algn="ctr">
              <a:defRPr/>
            </a:lvl1pPr>
          </a:lstStyle>
          <a:p>
            <a:r>
              <a:rPr lang="en-US" dirty="0"/>
              <a:t>Icon</a:t>
            </a:r>
          </a:p>
        </p:txBody>
      </p:sp>
      <p:sp>
        <p:nvSpPr>
          <p:cNvPr id="99" name="Text Placeholder 6">
            <a:extLst>
              <a:ext uri="{FF2B5EF4-FFF2-40B4-BE49-F238E27FC236}">
                <a16:creationId xmlns:a16="http://schemas.microsoft.com/office/drawing/2014/main" id="{7D3BB9DA-8310-974F-B80D-C3B2048DEE5E}"/>
              </a:ext>
            </a:extLst>
          </p:cNvPr>
          <p:cNvSpPr>
            <a:spLocks noGrp="1"/>
          </p:cNvSpPr>
          <p:nvPr>
            <p:ph type="body" sz="quarter" idx="46" hasCustomPrompt="1"/>
          </p:nvPr>
        </p:nvSpPr>
        <p:spPr>
          <a:xfrm>
            <a:off x="10725188" y="2638965"/>
            <a:ext cx="1318781" cy="381000"/>
          </a:xfrm>
        </p:spPr>
        <p:txBody>
          <a:bodyPr/>
          <a:lstStyle>
            <a:lvl1pPr algn="ctr">
              <a:defRPr sz="1200"/>
            </a:lvl1pPr>
          </a:lstStyle>
          <a:p>
            <a:pPr lvl="0"/>
            <a:r>
              <a:rPr lang="en-US" dirty="0"/>
              <a:t>Icon Name</a:t>
            </a:r>
          </a:p>
        </p:txBody>
      </p:sp>
      <p:sp>
        <p:nvSpPr>
          <p:cNvPr id="100" name="Picture Placeholder 4">
            <a:extLst>
              <a:ext uri="{FF2B5EF4-FFF2-40B4-BE49-F238E27FC236}">
                <a16:creationId xmlns:a16="http://schemas.microsoft.com/office/drawing/2014/main" id="{DBA5C4E5-4C8C-9840-AB90-1157BF426F2A}"/>
              </a:ext>
            </a:extLst>
          </p:cNvPr>
          <p:cNvSpPr>
            <a:spLocks noGrp="1"/>
          </p:cNvSpPr>
          <p:nvPr>
            <p:ph type="pic" sz="quarter" idx="47" hasCustomPrompt="1"/>
          </p:nvPr>
        </p:nvSpPr>
        <p:spPr>
          <a:xfrm>
            <a:off x="454752" y="3100990"/>
            <a:ext cx="759150" cy="758952"/>
          </a:xfrm>
        </p:spPr>
        <p:txBody>
          <a:bodyPr/>
          <a:lstStyle>
            <a:lvl1pPr algn="ctr">
              <a:defRPr/>
            </a:lvl1pPr>
          </a:lstStyle>
          <a:p>
            <a:r>
              <a:rPr lang="en-US" dirty="0"/>
              <a:t>Icon</a:t>
            </a:r>
          </a:p>
        </p:txBody>
      </p:sp>
      <p:sp>
        <p:nvSpPr>
          <p:cNvPr id="101" name="Text Placeholder 6">
            <a:extLst>
              <a:ext uri="{FF2B5EF4-FFF2-40B4-BE49-F238E27FC236}">
                <a16:creationId xmlns:a16="http://schemas.microsoft.com/office/drawing/2014/main" id="{879D9603-0A95-5946-AA68-541198826897}"/>
              </a:ext>
            </a:extLst>
          </p:cNvPr>
          <p:cNvSpPr>
            <a:spLocks noGrp="1"/>
          </p:cNvSpPr>
          <p:nvPr>
            <p:ph type="body" sz="quarter" idx="48" hasCustomPrompt="1"/>
          </p:nvPr>
        </p:nvSpPr>
        <p:spPr>
          <a:xfrm>
            <a:off x="174937" y="3879108"/>
            <a:ext cx="1318781" cy="381000"/>
          </a:xfrm>
        </p:spPr>
        <p:txBody>
          <a:bodyPr/>
          <a:lstStyle>
            <a:lvl1pPr algn="ctr">
              <a:defRPr sz="1200"/>
            </a:lvl1pPr>
          </a:lstStyle>
          <a:p>
            <a:pPr lvl="0"/>
            <a:r>
              <a:rPr lang="en-US" dirty="0"/>
              <a:t>Icon Name</a:t>
            </a:r>
          </a:p>
        </p:txBody>
      </p:sp>
      <p:sp>
        <p:nvSpPr>
          <p:cNvPr id="102" name="Picture Placeholder 4">
            <a:extLst>
              <a:ext uri="{FF2B5EF4-FFF2-40B4-BE49-F238E27FC236}">
                <a16:creationId xmlns:a16="http://schemas.microsoft.com/office/drawing/2014/main" id="{417881EE-A663-D24B-B3C1-B121C19828B3}"/>
              </a:ext>
            </a:extLst>
          </p:cNvPr>
          <p:cNvSpPr>
            <a:spLocks noGrp="1"/>
          </p:cNvSpPr>
          <p:nvPr>
            <p:ph type="pic" sz="quarter" idx="49" hasCustomPrompt="1"/>
          </p:nvPr>
        </p:nvSpPr>
        <p:spPr>
          <a:xfrm>
            <a:off x="1773534" y="3100990"/>
            <a:ext cx="759150" cy="758952"/>
          </a:xfrm>
        </p:spPr>
        <p:txBody>
          <a:bodyPr/>
          <a:lstStyle>
            <a:lvl1pPr algn="ctr">
              <a:defRPr/>
            </a:lvl1pPr>
          </a:lstStyle>
          <a:p>
            <a:r>
              <a:rPr lang="en-US" dirty="0"/>
              <a:t>Icon</a:t>
            </a:r>
          </a:p>
        </p:txBody>
      </p:sp>
      <p:sp>
        <p:nvSpPr>
          <p:cNvPr id="103" name="Text Placeholder 6">
            <a:extLst>
              <a:ext uri="{FF2B5EF4-FFF2-40B4-BE49-F238E27FC236}">
                <a16:creationId xmlns:a16="http://schemas.microsoft.com/office/drawing/2014/main" id="{679A0612-9E82-AF4D-9C90-B0CE1CA55BBA}"/>
              </a:ext>
            </a:extLst>
          </p:cNvPr>
          <p:cNvSpPr>
            <a:spLocks noGrp="1"/>
          </p:cNvSpPr>
          <p:nvPr>
            <p:ph type="body" sz="quarter" idx="50" hasCustomPrompt="1"/>
          </p:nvPr>
        </p:nvSpPr>
        <p:spPr>
          <a:xfrm>
            <a:off x="1493718" y="3879108"/>
            <a:ext cx="1318781" cy="381000"/>
          </a:xfrm>
        </p:spPr>
        <p:txBody>
          <a:bodyPr/>
          <a:lstStyle>
            <a:lvl1pPr algn="ctr">
              <a:defRPr sz="1200"/>
            </a:lvl1pPr>
          </a:lstStyle>
          <a:p>
            <a:pPr lvl="0"/>
            <a:r>
              <a:rPr lang="en-US" dirty="0"/>
              <a:t>Icon Name</a:t>
            </a:r>
          </a:p>
        </p:txBody>
      </p:sp>
      <p:sp>
        <p:nvSpPr>
          <p:cNvPr id="104" name="Picture Placeholder 4">
            <a:extLst>
              <a:ext uri="{FF2B5EF4-FFF2-40B4-BE49-F238E27FC236}">
                <a16:creationId xmlns:a16="http://schemas.microsoft.com/office/drawing/2014/main" id="{259096E4-8949-1D48-8C07-BD9F0CA9C66A}"/>
              </a:ext>
            </a:extLst>
          </p:cNvPr>
          <p:cNvSpPr>
            <a:spLocks noGrp="1"/>
          </p:cNvSpPr>
          <p:nvPr>
            <p:ph type="pic" sz="quarter" idx="51" hasCustomPrompt="1"/>
          </p:nvPr>
        </p:nvSpPr>
        <p:spPr>
          <a:xfrm>
            <a:off x="3092315" y="3100990"/>
            <a:ext cx="759150" cy="758952"/>
          </a:xfrm>
        </p:spPr>
        <p:txBody>
          <a:bodyPr/>
          <a:lstStyle>
            <a:lvl1pPr algn="ctr">
              <a:defRPr/>
            </a:lvl1pPr>
          </a:lstStyle>
          <a:p>
            <a:r>
              <a:rPr lang="en-US" dirty="0"/>
              <a:t>Icon</a:t>
            </a:r>
          </a:p>
        </p:txBody>
      </p:sp>
      <p:sp>
        <p:nvSpPr>
          <p:cNvPr id="105" name="Text Placeholder 6">
            <a:extLst>
              <a:ext uri="{FF2B5EF4-FFF2-40B4-BE49-F238E27FC236}">
                <a16:creationId xmlns:a16="http://schemas.microsoft.com/office/drawing/2014/main" id="{13D790D2-EBE9-8F48-910F-10E08DD76E34}"/>
              </a:ext>
            </a:extLst>
          </p:cNvPr>
          <p:cNvSpPr>
            <a:spLocks noGrp="1"/>
          </p:cNvSpPr>
          <p:nvPr>
            <p:ph type="body" sz="quarter" idx="52" hasCustomPrompt="1"/>
          </p:nvPr>
        </p:nvSpPr>
        <p:spPr>
          <a:xfrm>
            <a:off x="2812500" y="3879108"/>
            <a:ext cx="1318781" cy="381000"/>
          </a:xfrm>
        </p:spPr>
        <p:txBody>
          <a:bodyPr/>
          <a:lstStyle>
            <a:lvl1pPr algn="ctr">
              <a:defRPr sz="1200"/>
            </a:lvl1pPr>
          </a:lstStyle>
          <a:p>
            <a:pPr lvl="0"/>
            <a:r>
              <a:rPr lang="en-US" dirty="0"/>
              <a:t>Icon Name</a:t>
            </a:r>
          </a:p>
        </p:txBody>
      </p:sp>
      <p:sp>
        <p:nvSpPr>
          <p:cNvPr id="106" name="Picture Placeholder 4">
            <a:extLst>
              <a:ext uri="{FF2B5EF4-FFF2-40B4-BE49-F238E27FC236}">
                <a16:creationId xmlns:a16="http://schemas.microsoft.com/office/drawing/2014/main" id="{F7C24192-2CF1-0149-9A75-D39B3F1CD549}"/>
              </a:ext>
            </a:extLst>
          </p:cNvPr>
          <p:cNvSpPr>
            <a:spLocks noGrp="1"/>
          </p:cNvSpPr>
          <p:nvPr>
            <p:ph type="pic" sz="quarter" idx="53" hasCustomPrompt="1"/>
          </p:nvPr>
        </p:nvSpPr>
        <p:spPr>
          <a:xfrm>
            <a:off x="4411097" y="3100990"/>
            <a:ext cx="759150" cy="758952"/>
          </a:xfrm>
        </p:spPr>
        <p:txBody>
          <a:bodyPr/>
          <a:lstStyle>
            <a:lvl1pPr algn="ctr">
              <a:defRPr/>
            </a:lvl1pPr>
          </a:lstStyle>
          <a:p>
            <a:r>
              <a:rPr lang="en-US" dirty="0"/>
              <a:t>Icon</a:t>
            </a:r>
          </a:p>
        </p:txBody>
      </p:sp>
      <p:sp>
        <p:nvSpPr>
          <p:cNvPr id="107" name="Text Placeholder 6">
            <a:extLst>
              <a:ext uri="{FF2B5EF4-FFF2-40B4-BE49-F238E27FC236}">
                <a16:creationId xmlns:a16="http://schemas.microsoft.com/office/drawing/2014/main" id="{6EB62278-04BA-2A43-96B8-4CEA4FB1F8E2}"/>
              </a:ext>
            </a:extLst>
          </p:cNvPr>
          <p:cNvSpPr>
            <a:spLocks noGrp="1"/>
          </p:cNvSpPr>
          <p:nvPr>
            <p:ph type="body" sz="quarter" idx="54" hasCustomPrompt="1"/>
          </p:nvPr>
        </p:nvSpPr>
        <p:spPr>
          <a:xfrm>
            <a:off x="4131281" y="3879108"/>
            <a:ext cx="1318781" cy="381000"/>
          </a:xfrm>
        </p:spPr>
        <p:txBody>
          <a:bodyPr/>
          <a:lstStyle>
            <a:lvl1pPr algn="ctr">
              <a:defRPr sz="1200"/>
            </a:lvl1pPr>
          </a:lstStyle>
          <a:p>
            <a:pPr lvl="0"/>
            <a:r>
              <a:rPr lang="en-US" dirty="0"/>
              <a:t>Icon Name</a:t>
            </a:r>
          </a:p>
        </p:txBody>
      </p:sp>
      <p:sp>
        <p:nvSpPr>
          <p:cNvPr id="108" name="Picture Placeholder 4">
            <a:extLst>
              <a:ext uri="{FF2B5EF4-FFF2-40B4-BE49-F238E27FC236}">
                <a16:creationId xmlns:a16="http://schemas.microsoft.com/office/drawing/2014/main" id="{1438AD64-C76A-FD4C-865A-686E9868AD40}"/>
              </a:ext>
            </a:extLst>
          </p:cNvPr>
          <p:cNvSpPr>
            <a:spLocks noGrp="1"/>
          </p:cNvSpPr>
          <p:nvPr>
            <p:ph type="pic" sz="quarter" idx="55" hasCustomPrompt="1"/>
          </p:nvPr>
        </p:nvSpPr>
        <p:spPr>
          <a:xfrm>
            <a:off x="5729878" y="3100990"/>
            <a:ext cx="759150" cy="758952"/>
          </a:xfrm>
        </p:spPr>
        <p:txBody>
          <a:bodyPr/>
          <a:lstStyle>
            <a:lvl1pPr algn="ctr">
              <a:defRPr/>
            </a:lvl1pPr>
          </a:lstStyle>
          <a:p>
            <a:r>
              <a:rPr lang="en-US" dirty="0"/>
              <a:t>Icon</a:t>
            </a:r>
          </a:p>
        </p:txBody>
      </p:sp>
      <p:sp>
        <p:nvSpPr>
          <p:cNvPr id="109" name="Text Placeholder 6">
            <a:extLst>
              <a:ext uri="{FF2B5EF4-FFF2-40B4-BE49-F238E27FC236}">
                <a16:creationId xmlns:a16="http://schemas.microsoft.com/office/drawing/2014/main" id="{08EBFA3D-3A70-034D-955C-1F61DDB42FB7}"/>
              </a:ext>
            </a:extLst>
          </p:cNvPr>
          <p:cNvSpPr>
            <a:spLocks noGrp="1"/>
          </p:cNvSpPr>
          <p:nvPr>
            <p:ph type="body" sz="quarter" idx="56" hasCustomPrompt="1"/>
          </p:nvPr>
        </p:nvSpPr>
        <p:spPr>
          <a:xfrm>
            <a:off x="5450063" y="3879108"/>
            <a:ext cx="1318781" cy="381000"/>
          </a:xfrm>
        </p:spPr>
        <p:txBody>
          <a:bodyPr/>
          <a:lstStyle>
            <a:lvl1pPr algn="ctr">
              <a:defRPr sz="1200"/>
            </a:lvl1pPr>
          </a:lstStyle>
          <a:p>
            <a:pPr lvl="0"/>
            <a:r>
              <a:rPr lang="en-US" dirty="0"/>
              <a:t>Icon Name</a:t>
            </a:r>
          </a:p>
        </p:txBody>
      </p:sp>
      <p:sp>
        <p:nvSpPr>
          <p:cNvPr id="110" name="Picture Placeholder 4">
            <a:extLst>
              <a:ext uri="{FF2B5EF4-FFF2-40B4-BE49-F238E27FC236}">
                <a16:creationId xmlns:a16="http://schemas.microsoft.com/office/drawing/2014/main" id="{3784A833-90B7-B544-88C0-B63DD0B500C5}"/>
              </a:ext>
            </a:extLst>
          </p:cNvPr>
          <p:cNvSpPr>
            <a:spLocks noGrp="1"/>
          </p:cNvSpPr>
          <p:nvPr>
            <p:ph type="pic" sz="quarter" idx="57" hasCustomPrompt="1"/>
          </p:nvPr>
        </p:nvSpPr>
        <p:spPr>
          <a:xfrm>
            <a:off x="7048659" y="3100990"/>
            <a:ext cx="759150" cy="758952"/>
          </a:xfrm>
        </p:spPr>
        <p:txBody>
          <a:bodyPr/>
          <a:lstStyle>
            <a:lvl1pPr algn="ctr">
              <a:defRPr/>
            </a:lvl1pPr>
          </a:lstStyle>
          <a:p>
            <a:r>
              <a:rPr lang="en-US" dirty="0"/>
              <a:t>Icon</a:t>
            </a:r>
          </a:p>
        </p:txBody>
      </p:sp>
      <p:sp>
        <p:nvSpPr>
          <p:cNvPr id="111" name="Text Placeholder 6">
            <a:extLst>
              <a:ext uri="{FF2B5EF4-FFF2-40B4-BE49-F238E27FC236}">
                <a16:creationId xmlns:a16="http://schemas.microsoft.com/office/drawing/2014/main" id="{E6813B13-BCF2-7F40-A6E6-972970DDC40D}"/>
              </a:ext>
            </a:extLst>
          </p:cNvPr>
          <p:cNvSpPr>
            <a:spLocks noGrp="1"/>
          </p:cNvSpPr>
          <p:nvPr>
            <p:ph type="body" sz="quarter" idx="58" hasCustomPrompt="1"/>
          </p:nvPr>
        </p:nvSpPr>
        <p:spPr>
          <a:xfrm>
            <a:off x="6768844" y="3879108"/>
            <a:ext cx="1318781" cy="381000"/>
          </a:xfrm>
        </p:spPr>
        <p:txBody>
          <a:bodyPr/>
          <a:lstStyle>
            <a:lvl1pPr algn="ctr">
              <a:defRPr sz="1200"/>
            </a:lvl1pPr>
          </a:lstStyle>
          <a:p>
            <a:pPr lvl="0"/>
            <a:r>
              <a:rPr lang="en-US" dirty="0"/>
              <a:t>Icon Name</a:t>
            </a:r>
          </a:p>
        </p:txBody>
      </p:sp>
      <p:sp>
        <p:nvSpPr>
          <p:cNvPr id="112" name="Picture Placeholder 4">
            <a:extLst>
              <a:ext uri="{FF2B5EF4-FFF2-40B4-BE49-F238E27FC236}">
                <a16:creationId xmlns:a16="http://schemas.microsoft.com/office/drawing/2014/main" id="{CEC62868-E8D7-5647-9AF1-59CF0BF25ACA}"/>
              </a:ext>
            </a:extLst>
          </p:cNvPr>
          <p:cNvSpPr>
            <a:spLocks noGrp="1"/>
          </p:cNvSpPr>
          <p:nvPr>
            <p:ph type="pic" sz="quarter" idx="59" hasCustomPrompt="1"/>
          </p:nvPr>
        </p:nvSpPr>
        <p:spPr>
          <a:xfrm>
            <a:off x="8367441" y="3100990"/>
            <a:ext cx="759150" cy="758952"/>
          </a:xfrm>
        </p:spPr>
        <p:txBody>
          <a:bodyPr/>
          <a:lstStyle>
            <a:lvl1pPr algn="ctr">
              <a:defRPr/>
            </a:lvl1pPr>
          </a:lstStyle>
          <a:p>
            <a:r>
              <a:rPr lang="en-US" dirty="0"/>
              <a:t>Icon</a:t>
            </a:r>
          </a:p>
        </p:txBody>
      </p:sp>
      <p:sp>
        <p:nvSpPr>
          <p:cNvPr id="113" name="Text Placeholder 6">
            <a:extLst>
              <a:ext uri="{FF2B5EF4-FFF2-40B4-BE49-F238E27FC236}">
                <a16:creationId xmlns:a16="http://schemas.microsoft.com/office/drawing/2014/main" id="{EA3B3D5B-99E3-124A-8EE4-6C3BD004E564}"/>
              </a:ext>
            </a:extLst>
          </p:cNvPr>
          <p:cNvSpPr>
            <a:spLocks noGrp="1"/>
          </p:cNvSpPr>
          <p:nvPr>
            <p:ph type="body" sz="quarter" idx="60" hasCustomPrompt="1"/>
          </p:nvPr>
        </p:nvSpPr>
        <p:spPr>
          <a:xfrm>
            <a:off x="8087625" y="3879108"/>
            <a:ext cx="1318781" cy="381000"/>
          </a:xfrm>
        </p:spPr>
        <p:txBody>
          <a:bodyPr/>
          <a:lstStyle>
            <a:lvl1pPr algn="ctr">
              <a:defRPr sz="1200"/>
            </a:lvl1pPr>
          </a:lstStyle>
          <a:p>
            <a:pPr lvl="0"/>
            <a:r>
              <a:rPr lang="en-US" dirty="0"/>
              <a:t>Icon Name</a:t>
            </a:r>
          </a:p>
        </p:txBody>
      </p:sp>
      <p:sp>
        <p:nvSpPr>
          <p:cNvPr id="114" name="Picture Placeholder 4">
            <a:extLst>
              <a:ext uri="{FF2B5EF4-FFF2-40B4-BE49-F238E27FC236}">
                <a16:creationId xmlns:a16="http://schemas.microsoft.com/office/drawing/2014/main" id="{85AAF68C-9C7B-5A40-AAAA-FB299D62521B}"/>
              </a:ext>
            </a:extLst>
          </p:cNvPr>
          <p:cNvSpPr>
            <a:spLocks noGrp="1"/>
          </p:cNvSpPr>
          <p:nvPr>
            <p:ph type="pic" sz="quarter" idx="61" hasCustomPrompt="1"/>
          </p:nvPr>
        </p:nvSpPr>
        <p:spPr>
          <a:xfrm>
            <a:off x="9686222" y="3100990"/>
            <a:ext cx="759150" cy="758952"/>
          </a:xfrm>
        </p:spPr>
        <p:txBody>
          <a:bodyPr/>
          <a:lstStyle>
            <a:lvl1pPr algn="ctr">
              <a:defRPr/>
            </a:lvl1pPr>
          </a:lstStyle>
          <a:p>
            <a:r>
              <a:rPr lang="en-US" dirty="0"/>
              <a:t>Icon</a:t>
            </a:r>
          </a:p>
        </p:txBody>
      </p:sp>
      <p:sp>
        <p:nvSpPr>
          <p:cNvPr id="115" name="Text Placeholder 6">
            <a:extLst>
              <a:ext uri="{FF2B5EF4-FFF2-40B4-BE49-F238E27FC236}">
                <a16:creationId xmlns:a16="http://schemas.microsoft.com/office/drawing/2014/main" id="{D5BA08A6-266F-5A4B-BDDC-451A2D90B485}"/>
              </a:ext>
            </a:extLst>
          </p:cNvPr>
          <p:cNvSpPr>
            <a:spLocks noGrp="1"/>
          </p:cNvSpPr>
          <p:nvPr>
            <p:ph type="body" sz="quarter" idx="62" hasCustomPrompt="1"/>
          </p:nvPr>
        </p:nvSpPr>
        <p:spPr>
          <a:xfrm>
            <a:off x="9406407" y="3879108"/>
            <a:ext cx="1318781" cy="381000"/>
          </a:xfrm>
        </p:spPr>
        <p:txBody>
          <a:bodyPr/>
          <a:lstStyle>
            <a:lvl1pPr algn="ctr">
              <a:defRPr sz="1200"/>
            </a:lvl1pPr>
          </a:lstStyle>
          <a:p>
            <a:pPr lvl="0"/>
            <a:r>
              <a:rPr lang="en-US" dirty="0"/>
              <a:t>Icon Name</a:t>
            </a:r>
          </a:p>
        </p:txBody>
      </p:sp>
      <p:sp>
        <p:nvSpPr>
          <p:cNvPr id="116" name="Picture Placeholder 4">
            <a:extLst>
              <a:ext uri="{FF2B5EF4-FFF2-40B4-BE49-F238E27FC236}">
                <a16:creationId xmlns:a16="http://schemas.microsoft.com/office/drawing/2014/main" id="{B06A964E-8B15-0346-87EA-C87E933188C6}"/>
              </a:ext>
            </a:extLst>
          </p:cNvPr>
          <p:cNvSpPr>
            <a:spLocks noGrp="1"/>
          </p:cNvSpPr>
          <p:nvPr>
            <p:ph type="pic" sz="quarter" idx="63" hasCustomPrompt="1"/>
          </p:nvPr>
        </p:nvSpPr>
        <p:spPr>
          <a:xfrm>
            <a:off x="11005004" y="3100990"/>
            <a:ext cx="759150" cy="758952"/>
          </a:xfrm>
        </p:spPr>
        <p:txBody>
          <a:bodyPr/>
          <a:lstStyle>
            <a:lvl1pPr algn="ctr">
              <a:defRPr/>
            </a:lvl1pPr>
          </a:lstStyle>
          <a:p>
            <a:r>
              <a:rPr lang="en-US" dirty="0"/>
              <a:t>Icon</a:t>
            </a:r>
          </a:p>
        </p:txBody>
      </p:sp>
      <p:sp>
        <p:nvSpPr>
          <p:cNvPr id="117" name="Text Placeholder 6">
            <a:extLst>
              <a:ext uri="{FF2B5EF4-FFF2-40B4-BE49-F238E27FC236}">
                <a16:creationId xmlns:a16="http://schemas.microsoft.com/office/drawing/2014/main" id="{9CAC9B47-A911-D64B-BB26-D8C77EA3CE73}"/>
              </a:ext>
            </a:extLst>
          </p:cNvPr>
          <p:cNvSpPr>
            <a:spLocks noGrp="1"/>
          </p:cNvSpPr>
          <p:nvPr>
            <p:ph type="body" sz="quarter" idx="64" hasCustomPrompt="1"/>
          </p:nvPr>
        </p:nvSpPr>
        <p:spPr>
          <a:xfrm>
            <a:off x="10725188" y="3879108"/>
            <a:ext cx="1318781" cy="381000"/>
          </a:xfrm>
        </p:spPr>
        <p:txBody>
          <a:bodyPr/>
          <a:lstStyle>
            <a:lvl1pPr algn="ctr">
              <a:defRPr sz="1200"/>
            </a:lvl1pPr>
          </a:lstStyle>
          <a:p>
            <a:pPr lvl="0"/>
            <a:r>
              <a:rPr lang="en-US" dirty="0"/>
              <a:t>Icon Name</a:t>
            </a:r>
          </a:p>
        </p:txBody>
      </p:sp>
      <p:sp>
        <p:nvSpPr>
          <p:cNvPr id="118" name="Picture Placeholder 4">
            <a:extLst>
              <a:ext uri="{FF2B5EF4-FFF2-40B4-BE49-F238E27FC236}">
                <a16:creationId xmlns:a16="http://schemas.microsoft.com/office/drawing/2014/main" id="{559585FD-D17C-434A-B5C9-B86E810198CF}"/>
              </a:ext>
            </a:extLst>
          </p:cNvPr>
          <p:cNvSpPr>
            <a:spLocks noGrp="1"/>
          </p:cNvSpPr>
          <p:nvPr>
            <p:ph type="pic" sz="quarter" idx="65" hasCustomPrompt="1"/>
          </p:nvPr>
        </p:nvSpPr>
        <p:spPr>
          <a:xfrm>
            <a:off x="454752" y="4341133"/>
            <a:ext cx="759150" cy="758952"/>
          </a:xfrm>
        </p:spPr>
        <p:txBody>
          <a:bodyPr/>
          <a:lstStyle>
            <a:lvl1pPr algn="ctr">
              <a:defRPr/>
            </a:lvl1pPr>
          </a:lstStyle>
          <a:p>
            <a:r>
              <a:rPr lang="en-US" dirty="0"/>
              <a:t>Icon</a:t>
            </a:r>
          </a:p>
        </p:txBody>
      </p:sp>
      <p:sp>
        <p:nvSpPr>
          <p:cNvPr id="119" name="Text Placeholder 6">
            <a:extLst>
              <a:ext uri="{FF2B5EF4-FFF2-40B4-BE49-F238E27FC236}">
                <a16:creationId xmlns:a16="http://schemas.microsoft.com/office/drawing/2014/main" id="{0646363F-04E7-C34A-944B-0E02878305BE}"/>
              </a:ext>
            </a:extLst>
          </p:cNvPr>
          <p:cNvSpPr>
            <a:spLocks noGrp="1"/>
          </p:cNvSpPr>
          <p:nvPr>
            <p:ph type="body" sz="quarter" idx="66" hasCustomPrompt="1"/>
          </p:nvPr>
        </p:nvSpPr>
        <p:spPr>
          <a:xfrm>
            <a:off x="174937" y="5119251"/>
            <a:ext cx="1318781" cy="381000"/>
          </a:xfrm>
        </p:spPr>
        <p:txBody>
          <a:bodyPr/>
          <a:lstStyle>
            <a:lvl1pPr algn="ctr">
              <a:defRPr sz="1200"/>
            </a:lvl1pPr>
          </a:lstStyle>
          <a:p>
            <a:pPr lvl="0"/>
            <a:r>
              <a:rPr lang="en-US" dirty="0"/>
              <a:t>Icon Name</a:t>
            </a:r>
          </a:p>
        </p:txBody>
      </p:sp>
      <p:sp>
        <p:nvSpPr>
          <p:cNvPr id="120" name="Picture Placeholder 4">
            <a:extLst>
              <a:ext uri="{FF2B5EF4-FFF2-40B4-BE49-F238E27FC236}">
                <a16:creationId xmlns:a16="http://schemas.microsoft.com/office/drawing/2014/main" id="{56B244D0-4617-4A43-A60E-5FE12269FA4A}"/>
              </a:ext>
            </a:extLst>
          </p:cNvPr>
          <p:cNvSpPr>
            <a:spLocks noGrp="1"/>
          </p:cNvSpPr>
          <p:nvPr>
            <p:ph type="pic" sz="quarter" idx="67" hasCustomPrompt="1"/>
          </p:nvPr>
        </p:nvSpPr>
        <p:spPr>
          <a:xfrm>
            <a:off x="1773534" y="4341133"/>
            <a:ext cx="759150" cy="758952"/>
          </a:xfrm>
        </p:spPr>
        <p:txBody>
          <a:bodyPr/>
          <a:lstStyle>
            <a:lvl1pPr algn="ctr">
              <a:defRPr/>
            </a:lvl1pPr>
          </a:lstStyle>
          <a:p>
            <a:r>
              <a:rPr lang="en-US" dirty="0"/>
              <a:t>Icon</a:t>
            </a:r>
          </a:p>
        </p:txBody>
      </p:sp>
      <p:sp>
        <p:nvSpPr>
          <p:cNvPr id="121" name="Text Placeholder 6">
            <a:extLst>
              <a:ext uri="{FF2B5EF4-FFF2-40B4-BE49-F238E27FC236}">
                <a16:creationId xmlns:a16="http://schemas.microsoft.com/office/drawing/2014/main" id="{3FB8E241-134D-8949-A4A1-5931DAF11FF7}"/>
              </a:ext>
            </a:extLst>
          </p:cNvPr>
          <p:cNvSpPr>
            <a:spLocks noGrp="1"/>
          </p:cNvSpPr>
          <p:nvPr>
            <p:ph type="body" sz="quarter" idx="68" hasCustomPrompt="1"/>
          </p:nvPr>
        </p:nvSpPr>
        <p:spPr>
          <a:xfrm>
            <a:off x="1493718" y="5119251"/>
            <a:ext cx="1318781" cy="381000"/>
          </a:xfrm>
        </p:spPr>
        <p:txBody>
          <a:bodyPr/>
          <a:lstStyle>
            <a:lvl1pPr algn="ctr">
              <a:defRPr sz="1200"/>
            </a:lvl1pPr>
          </a:lstStyle>
          <a:p>
            <a:pPr lvl="0"/>
            <a:r>
              <a:rPr lang="en-US" dirty="0"/>
              <a:t>Icon Name</a:t>
            </a:r>
          </a:p>
        </p:txBody>
      </p:sp>
      <p:sp>
        <p:nvSpPr>
          <p:cNvPr id="122" name="Picture Placeholder 4">
            <a:extLst>
              <a:ext uri="{FF2B5EF4-FFF2-40B4-BE49-F238E27FC236}">
                <a16:creationId xmlns:a16="http://schemas.microsoft.com/office/drawing/2014/main" id="{0229033A-DCF5-4B4B-8DB9-5A0FA87C2EBC}"/>
              </a:ext>
            </a:extLst>
          </p:cNvPr>
          <p:cNvSpPr>
            <a:spLocks noGrp="1"/>
          </p:cNvSpPr>
          <p:nvPr>
            <p:ph type="pic" sz="quarter" idx="69" hasCustomPrompt="1"/>
          </p:nvPr>
        </p:nvSpPr>
        <p:spPr>
          <a:xfrm>
            <a:off x="3092315" y="4341133"/>
            <a:ext cx="759150" cy="758952"/>
          </a:xfrm>
        </p:spPr>
        <p:txBody>
          <a:bodyPr/>
          <a:lstStyle>
            <a:lvl1pPr algn="ctr">
              <a:defRPr/>
            </a:lvl1pPr>
          </a:lstStyle>
          <a:p>
            <a:r>
              <a:rPr lang="en-US" dirty="0"/>
              <a:t>Icon</a:t>
            </a:r>
          </a:p>
        </p:txBody>
      </p:sp>
      <p:sp>
        <p:nvSpPr>
          <p:cNvPr id="123" name="Text Placeholder 6">
            <a:extLst>
              <a:ext uri="{FF2B5EF4-FFF2-40B4-BE49-F238E27FC236}">
                <a16:creationId xmlns:a16="http://schemas.microsoft.com/office/drawing/2014/main" id="{7BDD4915-A529-3046-9BCC-609FDC62260B}"/>
              </a:ext>
            </a:extLst>
          </p:cNvPr>
          <p:cNvSpPr>
            <a:spLocks noGrp="1"/>
          </p:cNvSpPr>
          <p:nvPr>
            <p:ph type="body" sz="quarter" idx="70" hasCustomPrompt="1"/>
          </p:nvPr>
        </p:nvSpPr>
        <p:spPr>
          <a:xfrm>
            <a:off x="2812500" y="5119251"/>
            <a:ext cx="1318781" cy="381000"/>
          </a:xfrm>
        </p:spPr>
        <p:txBody>
          <a:bodyPr/>
          <a:lstStyle>
            <a:lvl1pPr algn="ctr">
              <a:defRPr sz="1200"/>
            </a:lvl1pPr>
          </a:lstStyle>
          <a:p>
            <a:pPr lvl="0"/>
            <a:r>
              <a:rPr lang="en-US" dirty="0"/>
              <a:t>Icon Name</a:t>
            </a:r>
          </a:p>
        </p:txBody>
      </p:sp>
      <p:sp>
        <p:nvSpPr>
          <p:cNvPr id="124" name="Picture Placeholder 4">
            <a:extLst>
              <a:ext uri="{FF2B5EF4-FFF2-40B4-BE49-F238E27FC236}">
                <a16:creationId xmlns:a16="http://schemas.microsoft.com/office/drawing/2014/main" id="{088A8EDB-C041-4F41-868F-4C3DF9E26B58}"/>
              </a:ext>
            </a:extLst>
          </p:cNvPr>
          <p:cNvSpPr>
            <a:spLocks noGrp="1"/>
          </p:cNvSpPr>
          <p:nvPr>
            <p:ph type="pic" sz="quarter" idx="71" hasCustomPrompt="1"/>
          </p:nvPr>
        </p:nvSpPr>
        <p:spPr>
          <a:xfrm>
            <a:off x="4411097" y="4341133"/>
            <a:ext cx="759150" cy="758952"/>
          </a:xfrm>
        </p:spPr>
        <p:txBody>
          <a:bodyPr/>
          <a:lstStyle>
            <a:lvl1pPr algn="ctr">
              <a:defRPr/>
            </a:lvl1pPr>
          </a:lstStyle>
          <a:p>
            <a:r>
              <a:rPr lang="en-US" dirty="0"/>
              <a:t>Icon</a:t>
            </a:r>
          </a:p>
        </p:txBody>
      </p:sp>
      <p:sp>
        <p:nvSpPr>
          <p:cNvPr id="125" name="Text Placeholder 6">
            <a:extLst>
              <a:ext uri="{FF2B5EF4-FFF2-40B4-BE49-F238E27FC236}">
                <a16:creationId xmlns:a16="http://schemas.microsoft.com/office/drawing/2014/main" id="{92B1903A-F88C-0F49-BEB0-E2CD0D0E9032}"/>
              </a:ext>
            </a:extLst>
          </p:cNvPr>
          <p:cNvSpPr>
            <a:spLocks noGrp="1"/>
          </p:cNvSpPr>
          <p:nvPr>
            <p:ph type="body" sz="quarter" idx="72" hasCustomPrompt="1"/>
          </p:nvPr>
        </p:nvSpPr>
        <p:spPr>
          <a:xfrm>
            <a:off x="4131281" y="5119251"/>
            <a:ext cx="1318781" cy="381000"/>
          </a:xfrm>
        </p:spPr>
        <p:txBody>
          <a:bodyPr/>
          <a:lstStyle>
            <a:lvl1pPr algn="ctr">
              <a:defRPr sz="1200"/>
            </a:lvl1pPr>
          </a:lstStyle>
          <a:p>
            <a:pPr lvl="0"/>
            <a:r>
              <a:rPr lang="en-US" dirty="0"/>
              <a:t>Icon Name</a:t>
            </a:r>
          </a:p>
        </p:txBody>
      </p:sp>
      <p:sp>
        <p:nvSpPr>
          <p:cNvPr id="126" name="Picture Placeholder 4">
            <a:extLst>
              <a:ext uri="{FF2B5EF4-FFF2-40B4-BE49-F238E27FC236}">
                <a16:creationId xmlns:a16="http://schemas.microsoft.com/office/drawing/2014/main" id="{DD076059-23B4-314C-973C-4C3335660A98}"/>
              </a:ext>
            </a:extLst>
          </p:cNvPr>
          <p:cNvSpPr>
            <a:spLocks noGrp="1"/>
          </p:cNvSpPr>
          <p:nvPr>
            <p:ph type="pic" sz="quarter" idx="73" hasCustomPrompt="1"/>
          </p:nvPr>
        </p:nvSpPr>
        <p:spPr>
          <a:xfrm>
            <a:off x="5729878" y="4341133"/>
            <a:ext cx="759150" cy="758952"/>
          </a:xfrm>
        </p:spPr>
        <p:txBody>
          <a:bodyPr/>
          <a:lstStyle>
            <a:lvl1pPr algn="ctr">
              <a:defRPr/>
            </a:lvl1pPr>
          </a:lstStyle>
          <a:p>
            <a:r>
              <a:rPr lang="en-US" dirty="0"/>
              <a:t>Icon</a:t>
            </a:r>
          </a:p>
        </p:txBody>
      </p:sp>
      <p:sp>
        <p:nvSpPr>
          <p:cNvPr id="127" name="Text Placeholder 6">
            <a:extLst>
              <a:ext uri="{FF2B5EF4-FFF2-40B4-BE49-F238E27FC236}">
                <a16:creationId xmlns:a16="http://schemas.microsoft.com/office/drawing/2014/main" id="{FD2AB173-BB0B-614F-906F-735C48C9DE7D}"/>
              </a:ext>
            </a:extLst>
          </p:cNvPr>
          <p:cNvSpPr>
            <a:spLocks noGrp="1"/>
          </p:cNvSpPr>
          <p:nvPr>
            <p:ph type="body" sz="quarter" idx="74" hasCustomPrompt="1"/>
          </p:nvPr>
        </p:nvSpPr>
        <p:spPr>
          <a:xfrm>
            <a:off x="5450063" y="5119251"/>
            <a:ext cx="1318781" cy="381000"/>
          </a:xfrm>
        </p:spPr>
        <p:txBody>
          <a:bodyPr/>
          <a:lstStyle>
            <a:lvl1pPr algn="ctr">
              <a:defRPr sz="1200"/>
            </a:lvl1pPr>
          </a:lstStyle>
          <a:p>
            <a:pPr lvl="0"/>
            <a:r>
              <a:rPr lang="en-US" dirty="0"/>
              <a:t>Icon Name</a:t>
            </a:r>
          </a:p>
        </p:txBody>
      </p:sp>
      <p:sp>
        <p:nvSpPr>
          <p:cNvPr id="128" name="Picture Placeholder 4">
            <a:extLst>
              <a:ext uri="{FF2B5EF4-FFF2-40B4-BE49-F238E27FC236}">
                <a16:creationId xmlns:a16="http://schemas.microsoft.com/office/drawing/2014/main" id="{537DC889-7027-574C-B273-0747DED0C173}"/>
              </a:ext>
            </a:extLst>
          </p:cNvPr>
          <p:cNvSpPr>
            <a:spLocks noGrp="1"/>
          </p:cNvSpPr>
          <p:nvPr>
            <p:ph type="pic" sz="quarter" idx="75" hasCustomPrompt="1"/>
          </p:nvPr>
        </p:nvSpPr>
        <p:spPr>
          <a:xfrm>
            <a:off x="7048659" y="4341133"/>
            <a:ext cx="759150" cy="758952"/>
          </a:xfrm>
        </p:spPr>
        <p:txBody>
          <a:bodyPr/>
          <a:lstStyle>
            <a:lvl1pPr algn="ctr">
              <a:defRPr/>
            </a:lvl1pPr>
          </a:lstStyle>
          <a:p>
            <a:r>
              <a:rPr lang="en-US" dirty="0"/>
              <a:t>Icon</a:t>
            </a:r>
          </a:p>
        </p:txBody>
      </p:sp>
      <p:sp>
        <p:nvSpPr>
          <p:cNvPr id="129" name="Text Placeholder 6">
            <a:extLst>
              <a:ext uri="{FF2B5EF4-FFF2-40B4-BE49-F238E27FC236}">
                <a16:creationId xmlns:a16="http://schemas.microsoft.com/office/drawing/2014/main" id="{6663BB40-DEC2-B744-B4C0-02058CFBB966}"/>
              </a:ext>
            </a:extLst>
          </p:cNvPr>
          <p:cNvSpPr>
            <a:spLocks noGrp="1"/>
          </p:cNvSpPr>
          <p:nvPr>
            <p:ph type="body" sz="quarter" idx="76" hasCustomPrompt="1"/>
          </p:nvPr>
        </p:nvSpPr>
        <p:spPr>
          <a:xfrm>
            <a:off x="6768844" y="5119251"/>
            <a:ext cx="1318781" cy="381000"/>
          </a:xfrm>
        </p:spPr>
        <p:txBody>
          <a:bodyPr/>
          <a:lstStyle>
            <a:lvl1pPr algn="ctr">
              <a:defRPr sz="1200"/>
            </a:lvl1pPr>
          </a:lstStyle>
          <a:p>
            <a:pPr lvl="0"/>
            <a:r>
              <a:rPr lang="en-US" dirty="0"/>
              <a:t>Icon Name</a:t>
            </a:r>
          </a:p>
        </p:txBody>
      </p:sp>
      <p:sp>
        <p:nvSpPr>
          <p:cNvPr id="130" name="Picture Placeholder 4">
            <a:extLst>
              <a:ext uri="{FF2B5EF4-FFF2-40B4-BE49-F238E27FC236}">
                <a16:creationId xmlns:a16="http://schemas.microsoft.com/office/drawing/2014/main" id="{AC3D051E-77D6-AE4D-9F6D-F26919695F25}"/>
              </a:ext>
            </a:extLst>
          </p:cNvPr>
          <p:cNvSpPr>
            <a:spLocks noGrp="1"/>
          </p:cNvSpPr>
          <p:nvPr>
            <p:ph type="pic" sz="quarter" idx="77" hasCustomPrompt="1"/>
          </p:nvPr>
        </p:nvSpPr>
        <p:spPr>
          <a:xfrm>
            <a:off x="8367441" y="4341133"/>
            <a:ext cx="759150" cy="758952"/>
          </a:xfrm>
        </p:spPr>
        <p:txBody>
          <a:bodyPr/>
          <a:lstStyle>
            <a:lvl1pPr algn="ctr">
              <a:defRPr/>
            </a:lvl1pPr>
          </a:lstStyle>
          <a:p>
            <a:r>
              <a:rPr lang="en-US" dirty="0"/>
              <a:t>Icon</a:t>
            </a:r>
          </a:p>
        </p:txBody>
      </p:sp>
      <p:sp>
        <p:nvSpPr>
          <p:cNvPr id="131" name="Text Placeholder 6">
            <a:extLst>
              <a:ext uri="{FF2B5EF4-FFF2-40B4-BE49-F238E27FC236}">
                <a16:creationId xmlns:a16="http://schemas.microsoft.com/office/drawing/2014/main" id="{2C92C190-13EA-9141-8B0B-2014ABE20B8C}"/>
              </a:ext>
            </a:extLst>
          </p:cNvPr>
          <p:cNvSpPr>
            <a:spLocks noGrp="1"/>
          </p:cNvSpPr>
          <p:nvPr>
            <p:ph type="body" sz="quarter" idx="78" hasCustomPrompt="1"/>
          </p:nvPr>
        </p:nvSpPr>
        <p:spPr>
          <a:xfrm>
            <a:off x="8087625" y="5119251"/>
            <a:ext cx="1318781" cy="381000"/>
          </a:xfrm>
        </p:spPr>
        <p:txBody>
          <a:bodyPr/>
          <a:lstStyle>
            <a:lvl1pPr algn="ctr">
              <a:defRPr sz="1200"/>
            </a:lvl1pPr>
          </a:lstStyle>
          <a:p>
            <a:pPr lvl="0"/>
            <a:r>
              <a:rPr lang="en-US" dirty="0"/>
              <a:t>Icon Name</a:t>
            </a:r>
          </a:p>
        </p:txBody>
      </p:sp>
      <p:sp>
        <p:nvSpPr>
          <p:cNvPr id="132" name="Picture Placeholder 4">
            <a:extLst>
              <a:ext uri="{FF2B5EF4-FFF2-40B4-BE49-F238E27FC236}">
                <a16:creationId xmlns:a16="http://schemas.microsoft.com/office/drawing/2014/main" id="{62018607-D7C6-BC45-86DA-1B27B1635E12}"/>
              </a:ext>
            </a:extLst>
          </p:cNvPr>
          <p:cNvSpPr>
            <a:spLocks noGrp="1"/>
          </p:cNvSpPr>
          <p:nvPr>
            <p:ph type="pic" sz="quarter" idx="79" hasCustomPrompt="1"/>
          </p:nvPr>
        </p:nvSpPr>
        <p:spPr>
          <a:xfrm>
            <a:off x="9686222" y="4341133"/>
            <a:ext cx="759150" cy="758952"/>
          </a:xfrm>
        </p:spPr>
        <p:txBody>
          <a:bodyPr/>
          <a:lstStyle>
            <a:lvl1pPr algn="ctr">
              <a:defRPr/>
            </a:lvl1pPr>
          </a:lstStyle>
          <a:p>
            <a:r>
              <a:rPr lang="en-US" dirty="0"/>
              <a:t>Icon</a:t>
            </a:r>
          </a:p>
        </p:txBody>
      </p:sp>
      <p:sp>
        <p:nvSpPr>
          <p:cNvPr id="133" name="Text Placeholder 6">
            <a:extLst>
              <a:ext uri="{FF2B5EF4-FFF2-40B4-BE49-F238E27FC236}">
                <a16:creationId xmlns:a16="http://schemas.microsoft.com/office/drawing/2014/main" id="{1872DC85-7AEA-4448-9DD6-3821EE223D77}"/>
              </a:ext>
            </a:extLst>
          </p:cNvPr>
          <p:cNvSpPr>
            <a:spLocks noGrp="1"/>
          </p:cNvSpPr>
          <p:nvPr>
            <p:ph type="body" sz="quarter" idx="80" hasCustomPrompt="1"/>
          </p:nvPr>
        </p:nvSpPr>
        <p:spPr>
          <a:xfrm>
            <a:off x="9406407" y="5119251"/>
            <a:ext cx="1318781" cy="381000"/>
          </a:xfrm>
        </p:spPr>
        <p:txBody>
          <a:bodyPr/>
          <a:lstStyle>
            <a:lvl1pPr algn="ctr">
              <a:defRPr sz="1200"/>
            </a:lvl1pPr>
          </a:lstStyle>
          <a:p>
            <a:pPr lvl="0"/>
            <a:r>
              <a:rPr lang="en-US" dirty="0"/>
              <a:t>Icon Name</a:t>
            </a:r>
          </a:p>
        </p:txBody>
      </p:sp>
      <p:sp>
        <p:nvSpPr>
          <p:cNvPr id="134" name="Picture Placeholder 4">
            <a:extLst>
              <a:ext uri="{FF2B5EF4-FFF2-40B4-BE49-F238E27FC236}">
                <a16:creationId xmlns:a16="http://schemas.microsoft.com/office/drawing/2014/main" id="{F29A0B2D-37DC-EE42-BDFC-0135B290EC3B}"/>
              </a:ext>
            </a:extLst>
          </p:cNvPr>
          <p:cNvSpPr>
            <a:spLocks noGrp="1"/>
          </p:cNvSpPr>
          <p:nvPr>
            <p:ph type="pic" sz="quarter" idx="81" hasCustomPrompt="1"/>
          </p:nvPr>
        </p:nvSpPr>
        <p:spPr>
          <a:xfrm>
            <a:off x="11005004" y="4341133"/>
            <a:ext cx="759150" cy="758952"/>
          </a:xfrm>
        </p:spPr>
        <p:txBody>
          <a:bodyPr/>
          <a:lstStyle>
            <a:lvl1pPr algn="ctr">
              <a:defRPr/>
            </a:lvl1pPr>
          </a:lstStyle>
          <a:p>
            <a:r>
              <a:rPr lang="en-US" dirty="0"/>
              <a:t>Icon</a:t>
            </a:r>
          </a:p>
        </p:txBody>
      </p:sp>
      <p:sp>
        <p:nvSpPr>
          <p:cNvPr id="135" name="Text Placeholder 6">
            <a:extLst>
              <a:ext uri="{FF2B5EF4-FFF2-40B4-BE49-F238E27FC236}">
                <a16:creationId xmlns:a16="http://schemas.microsoft.com/office/drawing/2014/main" id="{35A87DEB-FEDC-6B47-8A19-7778791B2D44}"/>
              </a:ext>
            </a:extLst>
          </p:cNvPr>
          <p:cNvSpPr>
            <a:spLocks noGrp="1"/>
          </p:cNvSpPr>
          <p:nvPr>
            <p:ph type="body" sz="quarter" idx="82" hasCustomPrompt="1"/>
          </p:nvPr>
        </p:nvSpPr>
        <p:spPr>
          <a:xfrm>
            <a:off x="10725188" y="5119251"/>
            <a:ext cx="1318781" cy="381000"/>
          </a:xfrm>
        </p:spPr>
        <p:txBody>
          <a:bodyPr/>
          <a:lstStyle>
            <a:lvl1pPr algn="ctr">
              <a:defRPr sz="1200"/>
            </a:lvl1pPr>
          </a:lstStyle>
          <a:p>
            <a:pPr lvl="0"/>
            <a:r>
              <a:rPr lang="en-US" dirty="0"/>
              <a:t>Icon Name</a:t>
            </a:r>
          </a:p>
        </p:txBody>
      </p:sp>
      <p:sp>
        <p:nvSpPr>
          <p:cNvPr id="137" name="Rectangle 136">
            <a:extLst>
              <a:ext uri="{FF2B5EF4-FFF2-40B4-BE49-F238E27FC236}">
                <a16:creationId xmlns:a16="http://schemas.microsoft.com/office/drawing/2014/main" id="{6A50196E-B2C5-5341-AF75-6D6E34F14AAA}"/>
              </a:ext>
            </a:extLst>
          </p:cNvPr>
          <p:cNvSpPr/>
          <p:nvPr userDrawn="1"/>
        </p:nvSpPr>
        <p:spPr>
          <a:xfrm>
            <a:off x="200419" y="476463"/>
            <a:ext cx="11309401" cy="1828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39" name="Picture Placeholder 4">
            <a:extLst>
              <a:ext uri="{FF2B5EF4-FFF2-40B4-BE49-F238E27FC236}">
                <a16:creationId xmlns:a16="http://schemas.microsoft.com/office/drawing/2014/main" id="{BD56BDAB-5E1C-F044-9FDE-388166C9E85C}"/>
              </a:ext>
            </a:extLst>
          </p:cNvPr>
          <p:cNvSpPr>
            <a:spLocks noGrp="1"/>
          </p:cNvSpPr>
          <p:nvPr>
            <p:ph type="pic" sz="quarter" idx="84" hasCustomPrompt="1"/>
          </p:nvPr>
        </p:nvSpPr>
        <p:spPr>
          <a:xfrm>
            <a:off x="454752" y="5590534"/>
            <a:ext cx="759150" cy="758952"/>
          </a:xfrm>
        </p:spPr>
        <p:txBody>
          <a:bodyPr/>
          <a:lstStyle>
            <a:lvl1pPr algn="ctr">
              <a:defRPr/>
            </a:lvl1pPr>
          </a:lstStyle>
          <a:p>
            <a:r>
              <a:rPr lang="en-US" dirty="0"/>
              <a:t>Icon</a:t>
            </a:r>
          </a:p>
        </p:txBody>
      </p:sp>
      <p:sp>
        <p:nvSpPr>
          <p:cNvPr id="140" name="Text Placeholder 6">
            <a:extLst>
              <a:ext uri="{FF2B5EF4-FFF2-40B4-BE49-F238E27FC236}">
                <a16:creationId xmlns:a16="http://schemas.microsoft.com/office/drawing/2014/main" id="{A1C979B8-B98B-DF4B-BBC6-77FF549F53A3}"/>
              </a:ext>
            </a:extLst>
          </p:cNvPr>
          <p:cNvSpPr>
            <a:spLocks noGrp="1"/>
          </p:cNvSpPr>
          <p:nvPr>
            <p:ph type="body" sz="quarter" idx="85" hasCustomPrompt="1"/>
          </p:nvPr>
        </p:nvSpPr>
        <p:spPr>
          <a:xfrm>
            <a:off x="174937" y="6458103"/>
            <a:ext cx="1318781" cy="381000"/>
          </a:xfrm>
        </p:spPr>
        <p:txBody>
          <a:bodyPr/>
          <a:lstStyle>
            <a:lvl1pPr algn="ctr">
              <a:defRPr sz="1200"/>
            </a:lvl1pPr>
          </a:lstStyle>
          <a:p>
            <a:pPr lvl="0"/>
            <a:r>
              <a:rPr lang="en-US" dirty="0"/>
              <a:t>Icon Name</a:t>
            </a:r>
          </a:p>
        </p:txBody>
      </p:sp>
      <p:sp>
        <p:nvSpPr>
          <p:cNvPr id="141" name="Picture Placeholder 4">
            <a:extLst>
              <a:ext uri="{FF2B5EF4-FFF2-40B4-BE49-F238E27FC236}">
                <a16:creationId xmlns:a16="http://schemas.microsoft.com/office/drawing/2014/main" id="{01E33C1F-ECC5-8345-8F0C-DFE4DFD41811}"/>
              </a:ext>
            </a:extLst>
          </p:cNvPr>
          <p:cNvSpPr>
            <a:spLocks noGrp="1"/>
          </p:cNvSpPr>
          <p:nvPr>
            <p:ph type="pic" sz="quarter" idx="86" hasCustomPrompt="1"/>
          </p:nvPr>
        </p:nvSpPr>
        <p:spPr>
          <a:xfrm>
            <a:off x="1773534" y="5590534"/>
            <a:ext cx="759150" cy="758952"/>
          </a:xfrm>
        </p:spPr>
        <p:txBody>
          <a:bodyPr/>
          <a:lstStyle>
            <a:lvl1pPr algn="ctr">
              <a:defRPr/>
            </a:lvl1pPr>
          </a:lstStyle>
          <a:p>
            <a:r>
              <a:rPr lang="en-US" dirty="0"/>
              <a:t>Icon</a:t>
            </a:r>
          </a:p>
        </p:txBody>
      </p:sp>
      <p:sp>
        <p:nvSpPr>
          <p:cNvPr id="142" name="Text Placeholder 6">
            <a:extLst>
              <a:ext uri="{FF2B5EF4-FFF2-40B4-BE49-F238E27FC236}">
                <a16:creationId xmlns:a16="http://schemas.microsoft.com/office/drawing/2014/main" id="{D3F552B5-2983-C44E-9B93-288944EA44CC}"/>
              </a:ext>
            </a:extLst>
          </p:cNvPr>
          <p:cNvSpPr>
            <a:spLocks noGrp="1"/>
          </p:cNvSpPr>
          <p:nvPr>
            <p:ph type="body" sz="quarter" idx="87" hasCustomPrompt="1"/>
          </p:nvPr>
        </p:nvSpPr>
        <p:spPr>
          <a:xfrm>
            <a:off x="1493718" y="6458103"/>
            <a:ext cx="1318781" cy="381000"/>
          </a:xfrm>
        </p:spPr>
        <p:txBody>
          <a:bodyPr/>
          <a:lstStyle>
            <a:lvl1pPr algn="ctr">
              <a:defRPr sz="1200"/>
            </a:lvl1pPr>
          </a:lstStyle>
          <a:p>
            <a:pPr lvl="0"/>
            <a:r>
              <a:rPr lang="en-US" dirty="0"/>
              <a:t>Icon Name</a:t>
            </a:r>
          </a:p>
        </p:txBody>
      </p:sp>
      <p:sp>
        <p:nvSpPr>
          <p:cNvPr id="143" name="Picture Placeholder 4">
            <a:extLst>
              <a:ext uri="{FF2B5EF4-FFF2-40B4-BE49-F238E27FC236}">
                <a16:creationId xmlns:a16="http://schemas.microsoft.com/office/drawing/2014/main" id="{9BD0FDE2-39E7-B948-80C6-EF9053F64B13}"/>
              </a:ext>
            </a:extLst>
          </p:cNvPr>
          <p:cNvSpPr>
            <a:spLocks noGrp="1"/>
          </p:cNvSpPr>
          <p:nvPr>
            <p:ph type="pic" sz="quarter" idx="88" hasCustomPrompt="1"/>
          </p:nvPr>
        </p:nvSpPr>
        <p:spPr>
          <a:xfrm>
            <a:off x="3092315" y="5590534"/>
            <a:ext cx="759150" cy="758952"/>
          </a:xfrm>
        </p:spPr>
        <p:txBody>
          <a:bodyPr/>
          <a:lstStyle>
            <a:lvl1pPr algn="ctr">
              <a:defRPr/>
            </a:lvl1pPr>
          </a:lstStyle>
          <a:p>
            <a:r>
              <a:rPr lang="en-US" dirty="0"/>
              <a:t>Icon</a:t>
            </a:r>
          </a:p>
        </p:txBody>
      </p:sp>
      <p:sp>
        <p:nvSpPr>
          <p:cNvPr id="144" name="Text Placeholder 6">
            <a:extLst>
              <a:ext uri="{FF2B5EF4-FFF2-40B4-BE49-F238E27FC236}">
                <a16:creationId xmlns:a16="http://schemas.microsoft.com/office/drawing/2014/main" id="{0B0E5B2A-288E-794D-A7F9-E8778BB692A6}"/>
              </a:ext>
            </a:extLst>
          </p:cNvPr>
          <p:cNvSpPr>
            <a:spLocks noGrp="1"/>
          </p:cNvSpPr>
          <p:nvPr>
            <p:ph type="body" sz="quarter" idx="89" hasCustomPrompt="1"/>
          </p:nvPr>
        </p:nvSpPr>
        <p:spPr>
          <a:xfrm>
            <a:off x="2812500" y="6458103"/>
            <a:ext cx="1318781" cy="381000"/>
          </a:xfrm>
        </p:spPr>
        <p:txBody>
          <a:bodyPr/>
          <a:lstStyle>
            <a:lvl1pPr algn="ctr">
              <a:defRPr sz="1200"/>
            </a:lvl1pPr>
          </a:lstStyle>
          <a:p>
            <a:pPr lvl="0"/>
            <a:r>
              <a:rPr lang="en-US" dirty="0"/>
              <a:t>Icon Name</a:t>
            </a:r>
          </a:p>
        </p:txBody>
      </p:sp>
      <p:sp>
        <p:nvSpPr>
          <p:cNvPr id="145" name="Picture Placeholder 4">
            <a:extLst>
              <a:ext uri="{FF2B5EF4-FFF2-40B4-BE49-F238E27FC236}">
                <a16:creationId xmlns:a16="http://schemas.microsoft.com/office/drawing/2014/main" id="{B35BA463-C92C-564A-9273-201B90DCB5AE}"/>
              </a:ext>
            </a:extLst>
          </p:cNvPr>
          <p:cNvSpPr>
            <a:spLocks noGrp="1"/>
          </p:cNvSpPr>
          <p:nvPr>
            <p:ph type="pic" sz="quarter" idx="90" hasCustomPrompt="1"/>
          </p:nvPr>
        </p:nvSpPr>
        <p:spPr>
          <a:xfrm>
            <a:off x="4411097" y="5590534"/>
            <a:ext cx="759150" cy="758952"/>
          </a:xfrm>
        </p:spPr>
        <p:txBody>
          <a:bodyPr/>
          <a:lstStyle>
            <a:lvl1pPr algn="ctr">
              <a:defRPr/>
            </a:lvl1pPr>
          </a:lstStyle>
          <a:p>
            <a:r>
              <a:rPr lang="en-US" dirty="0"/>
              <a:t>Icon</a:t>
            </a:r>
          </a:p>
        </p:txBody>
      </p:sp>
      <p:sp>
        <p:nvSpPr>
          <p:cNvPr id="146" name="Text Placeholder 6">
            <a:extLst>
              <a:ext uri="{FF2B5EF4-FFF2-40B4-BE49-F238E27FC236}">
                <a16:creationId xmlns:a16="http://schemas.microsoft.com/office/drawing/2014/main" id="{20B83F4A-4709-A44D-A7C4-8F469DFA8779}"/>
              </a:ext>
            </a:extLst>
          </p:cNvPr>
          <p:cNvSpPr>
            <a:spLocks noGrp="1"/>
          </p:cNvSpPr>
          <p:nvPr>
            <p:ph type="body" sz="quarter" idx="91" hasCustomPrompt="1"/>
          </p:nvPr>
        </p:nvSpPr>
        <p:spPr>
          <a:xfrm>
            <a:off x="4131281" y="6458103"/>
            <a:ext cx="1318781" cy="381000"/>
          </a:xfrm>
        </p:spPr>
        <p:txBody>
          <a:bodyPr/>
          <a:lstStyle>
            <a:lvl1pPr algn="ctr">
              <a:defRPr sz="1200"/>
            </a:lvl1pPr>
          </a:lstStyle>
          <a:p>
            <a:pPr lvl="0"/>
            <a:r>
              <a:rPr lang="en-US" dirty="0"/>
              <a:t>Icon Name</a:t>
            </a:r>
          </a:p>
        </p:txBody>
      </p:sp>
      <p:sp>
        <p:nvSpPr>
          <p:cNvPr id="147" name="Picture Placeholder 4">
            <a:extLst>
              <a:ext uri="{FF2B5EF4-FFF2-40B4-BE49-F238E27FC236}">
                <a16:creationId xmlns:a16="http://schemas.microsoft.com/office/drawing/2014/main" id="{E2675699-0CBC-7244-A391-F7D265EBC2A6}"/>
              </a:ext>
            </a:extLst>
          </p:cNvPr>
          <p:cNvSpPr>
            <a:spLocks noGrp="1"/>
          </p:cNvSpPr>
          <p:nvPr>
            <p:ph type="pic" sz="quarter" idx="92" hasCustomPrompt="1"/>
          </p:nvPr>
        </p:nvSpPr>
        <p:spPr>
          <a:xfrm>
            <a:off x="5729878" y="5590534"/>
            <a:ext cx="759150" cy="758952"/>
          </a:xfrm>
        </p:spPr>
        <p:txBody>
          <a:bodyPr/>
          <a:lstStyle>
            <a:lvl1pPr algn="ctr">
              <a:defRPr/>
            </a:lvl1pPr>
          </a:lstStyle>
          <a:p>
            <a:r>
              <a:rPr lang="en-US" dirty="0"/>
              <a:t>Icon</a:t>
            </a:r>
          </a:p>
        </p:txBody>
      </p:sp>
      <p:sp>
        <p:nvSpPr>
          <p:cNvPr id="148" name="Text Placeholder 6">
            <a:extLst>
              <a:ext uri="{FF2B5EF4-FFF2-40B4-BE49-F238E27FC236}">
                <a16:creationId xmlns:a16="http://schemas.microsoft.com/office/drawing/2014/main" id="{73BD0E71-874C-F244-99A2-248E7E537084}"/>
              </a:ext>
            </a:extLst>
          </p:cNvPr>
          <p:cNvSpPr>
            <a:spLocks noGrp="1"/>
          </p:cNvSpPr>
          <p:nvPr>
            <p:ph type="body" sz="quarter" idx="93" hasCustomPrompt="1"/>
          </p:nvPr>
        </p:nvSpPr>
        <p:spPr>
          <a:xfrm>
            <a:off x="5450063" y="6458103"/>
            <a:ext cx="1318781" cy="381000"/>
          </a:xfrm>
        </p:spPr>
        <p:txBody>
          <a:bodyPr/>
          <a:lstStyle>
            <a:lvl1pPr algn="ctr">
              <a:defRPr sz="1200"/>
            </a:lvl1pPr>
          </a:lstStyle>
          <a:p>
            <a:pPr lvl="0"/>
            <a:r>
              <a:rPr lang="en-US" dirty="0"/>
              <a:t>Icon Name</a:t>
            </a:r>
          </a:p>
        </p:txBody>
      </p:sp>
      <p:sp>
        <p:nvSpPr>
          <p:cNvPr id="149" name="Picture Placeholder 4">
            <a:extLst>
              <a:ext uri="{FF2B5EF4-FFF2-40B4-BE49-F238E27FC236}">
                <a16:creationId xmlns:a16="http://schemas.microsoft.com/office/drawing/2014/main" id="{18D245FC-ACE5-F94C-A961-83D509AE92FC}"/>
              </a:ext>
            </a:extLst>
          </p:cNvPr>
          <p:cNvSpPr>
            <a:spLocks noGrp="1"/>
          </p:cNvSpPr>
          <p:nvPr>
            <p:ph type="pic" sz="quarter" idx="94" hasCustomPrompt="1"/>
          </p:nvPr>
        </p:nvSpPr>
        <p:spPr>
          <a:xfrm>
            <a:off x="7048659" y="5590534"/>
            <a:ext cx="759150" cy="758952"/>
          </a:xfrm>
        </p:spPr>
        <p:txBody>
          <a:bodyPr/>
          <a:lstStyle>
            <a:lvl1pPr algn="ctr">
              <a:defRPr/>
            </a:lvl1pPr>
          </a:lstStyle>
          <a:p>
            <a:r>
              <a:rPr lang="en-US" dirty="0"/>
              <a:t>Icon</a:t>
            </a:r>
          </a:p>
        </p:txBody>
      </p:sp>
      <p:sp>
        <p:nvSpPr>
          <p:cNvPr id="150" name="Text Placeholder 6">
            <a:extLst>
              <a:ext uri="{FF2B5EF4-FFF2-40B4-BE49-F238E27FC236}">
                <a16:creationId xmlns:a16="http://schemas.microsoft.com/office/drawing/2014/main" id="{4CCFB3DA-FE54-1F42-938E-2E16F8811EB6}"/>
              </a:ext>
            </a:extLst>
          </p:cNvPr>
          <p:cNvSpPr>
            <a:spLocks noGrp="1"/>
          </p:cNvSpPr>
          <p:nvPr>
            <p:ph type="body" sz="quarter" idx="95" hasCustomPrompt="1"/>
          </p:nvPr>
        </p:nvSpPr>
        <p:spPr>
          <a:xfrm>
            <a:off x="6768844" y="6458103"/>
            <a:ext cx="1318781" cy="381000"/>
          </a:xfrm>
        </p:spPr>
        <p:txBody>
          <a:bodyPr/>
          <a:lstStyle>
            <a:lvl1pPr algn="ctr">
              <a:defRPr sz="1200"/>
            </a:lvl1pPr>
          </a:lstStyle>
          <a:p>
            <a:pPr lvl="0"/>
            <a:r>
              <a:rPr lang="en-US" dirty="0"/>
              <a:t>Icon Name</a:t>
            </a:r>
          </a:p>
        </p:txBody>
      </p:sp>
      <p:sp>
        <p:nvSpPr>
          <p:cNvPr id="151" name="Picture Placeholder 4">
            <a:extLst>
              <a:ext uri="{FF2B5EF4-FFF2-40B4-BE49-F238E27FC236}">
                <a16:creationId xmlns:a16="http://schemas.microsoft.com/office/drawing/2014/main" id="{D1D1AFA0-DD39-2446-8EE5-1212A0D8EAF8}"/>
              </a:ext>
            </a:extLst>
          </p:cNvPr>
          <p:cNvSpPr>
            <a:spLocks noGrp="1"/>
          </p:cNvSpPr>
          <p:nvPr>
            <p:ph type="pic" sz="quarter" idx="96" hasCustomPrompt="1"/>
          </p:nvPr>
        </p:nvSpPr>
        <p:spPr>
          <a:xfrm>
            <a:off x="8367441" y="5590534"/>
            <a:ext cx="759150" cy="758952"/>
          </a:xfrm>
        </p:spPr>
        <p:txBody>
          <a:bodyPr/>
          <a:lstStyle>
            <a:lvl1pPr algn="ctr">
              <a:defRPr/>
            </a:lvl1pPr>
          </a:lstStyle>
          <a:p>
            <a:r>
              <a:rPr lang="en-US" dirty="0"/>
              <a:t>Icon</a:t>
            </a:r>
          </a:p>
        </p:txBody>
      </p:sp>
      <p:sp>
        <p:nvSpPr>
          <p:cNvPr id="152" name="Text Placeholder 6">
            <a:extLst>
              <a:ext uri="{FF2B5EF4-FFF2-40B4-BE49-F238E27FC236}">
                <a16:creationId xmlns:a16="http://schemas.microsoft.com/office/drawing/2014/main" id="{61CD02EE-68ED-6344-896D-C228DA59C4DA}"/>
              </a:ext>
            </a:extLst>
          </p:cNvPr>
          <p:cNvSpPr>
            <a:spLocks noGrp="1"/>
          </p:cNvSpPr>
          <p:nvPr>
            <p:ph type="body" sz="quarter" idx="97" hasCustomPrompt="1"/>
          </p:nvPr>
        </p:nvSpPr>
        <p:spPr>
          <a:xfrm>
            <a:off x="8087625" y="6458103"/>
            <a:ext cx="1318781" cy="381000"/>
          </a:xfrm>
        </p:spPr>
        <p:txBody>
          <a:bodyPr/>
          <a:lstStyle>
            <a:lvl1pPr algn="ctr">
              <a:defRPr sz="1200"/>
            </a:lvl1pPr>
          </a:lstStyle>
          <a:p>
            <a:pPr lvl="0"/>
            <a:r>
              <a:rPr lang="en-US" dirty="0"/>
              <a:t>Icon Name</a:t>
            </a:r>
          </a:p>
        </p:txBody>
      </p:sp>
      <p:sp>
        <p:nvSpPr>
          <p:cNvPr id="153" name="Picture Placeholder 4">
            <a:extLst>
              <a:ext uri="{FF2B5EF4-FFF2-40B4-BE49-F238E27FC236}">
                <a16:creationId xmlns:a16="http://schemas.microsoft.com/office/drawing/2014/main" id="{02B1955C-11B8-5346-97C7-BB1EB3A763C9}"/>
              </a:ext>
            </a:extLst>
          </p:cNvPr>
          <p:cNvSpPr>
            <a:spLocks noGrp="1"/>
          </p:cNvSpPr>
          <p:nvPr>
            <p:ph type="pic" sz="quarter" idx="98" hasCustomPrompt="1"/>
          </p:nvPr>
        </p:nvSpPr>
        <p:spPr>
          <a:xfrm>
            <a:off x="9686222" y="5590534"/>
            <a:ext cx="759150" cy="758952"/>
          </a:xfrm>
        </p:spPr>
        <p:txBody>
          <a:bodyPr/>
          <a:lstStyle>
            <a:lvl1pPr algn="ctr">
              <a:defRPr/>
            </a:lvl1pPr>
          </a:lstStyle>
          <a:p>
            <a:r>
              <a:rPr lang="en-US" dirty="0"/>
              <a:t>Icon</a:t>
            </a:r>
          </a:p>
        </p:txBody>
      </p:sp>
      <p:sp>
        <p:nvSpPr>
          <p:cNvPr id="154" name="Text Placeholder 6">
            <a:extLst>
              <a:ext uri="{FF2B5EF4-FFF2-40B4-BE49-F238E27FC236}">
                <a16:creationId xmlns:a16="http://schemas.microsoft.com/office/drawing/2014/main" id="{391E644A-2A6A-0E4A-BA43-7475CCFB81E0}"/>
              </a:ext>
            </a:extLst>
          </p:cNvPr>
          <p:cNvSpPr>
            <a:spLocks noGrp="1"/>
          </p:cNvSpPr>
          <p:nvPr>
            <p:ph type="body" sz="quarter" idx="99" hasCustomPrompt="1"/>
          </p:nvPr>
        </p:nvSpPr>
        <p:spPr>
          <a:xfrm>
            <a:off x="9406407" y="6458103"/>
            <a:ext cx="1318781" cy="381000"/>
          </a:xfrm>
        </p:spPr>
        <p:txBody>
          <a:bodyPr/>
          <a:lstStyle>
            <a:lvl1pPr algn="ctr">
              <a:defRPr sz="1200"/>
            </a:lvl1pPr>
          </a:lstStyle>
          <a:p>
            <a:pPr lvl="0"/>
            <a:r>
              <a:rPr lang="en-US" dirty="0"/>
              <a:t>Icon Name</a:t>
            </a:r>
          </a:p>
        </p:txBody>
      </p:sp>
      <p:sp>
        <p:nvSpPr>
          <p:cNvPr id="155" name="Picture Placeholder 4">
            <a:extLst>
              <a:ext uri="{FF2B5EF4-FFF2-40B4-BE49-F238E27FC236}">
                <a16:creationId xmlns:a16="http://schemas.microsoft.com/office/drawing/2014/main" id="{5170F015-C6CD-064D-AD1D-F1FD8957FE0F}"/>
              </a:ext>
            </a:extLst>
          </p:cNvPr>
          <p:cNvSpPr>
            <a:spLocks noGrp="1"/>
          </p:cNvSpPr>
          <p:nvPr>
            <p:ph type="pic" sz="quarter" idx="100" hasCustomPrompt="1"/>
          </p:nvPr>
        </p:nvSpPr>
        <p:spPr>
          <a:xfrm>
            <a:off x="11005004" y="5590534"/>
            <a:ext cx="759150" cy="758952"/>
          </a:xfrm>
        </p:spPr>
        <p:txBody>
          <a:bodyPr/>
          <a:lstStyle>
            <a:lvl1pPr algn="ctr">
              <a:defRPr/>
            </a:lvl1pPr>
          </a:lstStyle>
          <a:p>
            <a:r>
              <a:rPr lang="en-US" dirty="0"/>
              <a:t>Icon</a:t>
            </a:r>
          </a:p>
        </p:txBody>
      </p:sp>
      <p:sp>
        <p:nvSpPr>
          <p:cNvPr id="156" name="Text Placeholder 6">
            <a:extLst>
              <a:ext uri="{FF2B5EF4-FFF2-40B4-BE49-F238E27FC236}">
                <a16:creationId xmlns:a16="http://schemas.microsoft.com/office/drawing/2014/main" id="{40C33455-DAF5-3B4D-80DC-EB27C320A37B}"/>
              </a:ext>
            </a:extLst>
          </p:cNvPr>
          <p:cNvSpPr>
            <a:spLocks noGrp="1"/>
          </p:cNvSpPr>
          <p:nvPr>
            <p:ph type="body" sz="quarter" idx="101" hasCustomPrompt="1"/>
          </p:nvPr>
        </p:nvSpPr>
        <p:spPr>
          <a:xfrm>
            <a:off x="10725188" y="6458103"/>
            <a:ext cx="1318781" cy="381000"/>
          </a:xfrm>
        </p:spPr>
        <p:txBody>
          <a:bodyPr/>
          <a:lstStyle>
            <a:lvl1pPr algn="ctr">
              <a:defRPr sz="1200"/>
            </a:lvl1pPr>
          </a:lstStyle>
          <a:p>
            <a:pPr lvl="0"/>
            <a:r>
              <a:rPr lang="en-US" dirty="0"/>
              <a:t>Icon Name</a:t>
            </a:r>
          </a:p>
        </p:txBody>
      </p:sp>
      <p:sp>
        <p:nvSpPr>
          <p:cNvPr id="4" name="TextBox 3">
            <a:extLst>
              <a:ext uri="{FF2B5EF4-FFF2-40B4-BE49-F238E27FC236}">
                <a16:creationId xmlns:a16="http://schemas.microsoft.com/office/drawing/2014/main" id="{B4F926D7-6F8C-2A4F-93DA-6BF2121FB6DE}"/>
              </a:ext>
            </a:extLst>
          </p:cNvPr>
          <p:cNvSpPr txBox="1"/>
          <p:nvPr userDrawn="1"/>
        </p:nvSpPr>
        <p:spPr>
          <a:xfrm>
            <a:off x="-59651" y="1699591"/>
            <a:ext cx="0" cy="0"/>
          </a:xfrm>
          <a:prstGeom prst="rect">
            <a:avLst/>
          </a:prstGeom>
          <a:noFill/>
        </p:spPr>
        <p:txBody>
          <a:bodyPr wrap="none" lIns="0" tIns="0" rIns="0" bIns="0" rtlCol="0">
            <a:noAutofit/>
          </a:bodyPr>
          <a:lstStyle/>
          <a:p>
            <a:pPr algn="l">
              <a:lnSpc>
                <a:spcPct val="130000"/>
              </a:lnSpc>
            </a:pPr>
            <a:endParaRPr lang="en-US" sz="1800" dirty="0">
              <a:solidFill>
                <a:schemeClr val="bg1"/>
              </a:solidFill>
            </a:endParaRPr>
          </a:p>
        </p:txBody>
      </p:sp>
      <p:sp>
        <p:nvSpPr>
          <p:cNvPr id="6" name="TextBox 5">
            <a:extLst>
              <a:ext uri="{FF2B5EF4-FFF2-40B4-BE49-F238E27FC236}">
                <a16:creationId xmlns:a16="http://schemas.microsoft.com/office/drawing/2014/main" id="{A147A1F0-70CD-A141-9CE5-645E521F949F}"/>
              </a:ext>
            </a:extLst>
          </p:cNvPr>
          <p:cNvSpPr txBox="1"/>
          <p:nvPr userDrawn="1"/>
        </p:nvSpPr>
        <p:spPr>
          <a:xfrm>
            <a:off x="12158723" y="4303643"/>
            <a:ext cx="0" cy="0"/>
          </a:xfrm>
          <a:prstGeom prst="rect">
            <a:avLst/>
          </a:prstGeom>
          <a:noFill/>
        </p:spPr>
        <p:txBody>
          <a:bodyPr wrap="none" lIns="0" tIns="0" rIns="0" bIns="0" rtlCol="0">
            <a:noAutofit/>
          </a:bodyPr>
          <a:lstStyle/>
          <a:p>
            <a:pPr algn="l">
              <a:lnSpc>
                <a:spcPct val="130000"/>
              </a:lnSpc>
            </a:pPr>
            <a:endParaRPr lang="en-US" sz="1800" dirty="0">
              <a:solidFill>
                <a:schemeClr val="bg1"/>
              </a:solidFill>
            </a:endParaRPr>
          </a:p>
        </p:txBody>
      </p:sp>
    </p:spTree>
    <p:extLst>
      <p:ext uri="{BB962C8B-B14F-4D97-AF65-F5344CB8AC3E}">
        <p14:creationId xmlns:p14="http://schemas.microsoft.com/office/powerpoint/2010/main" val="65810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O NOT USE">
    <p:bg>
      <p:bgPr>
        <a:solidFill>
          <a:srgbClr val="EC77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AED08D-D489-4C23-BFE9-9C4A6A94C4DA}"/>
              </a:ext>
            </a:extLst>
          </p:cNvPr>
          <p:cNvSpPr txBox="1"/>
          <p:nvPr/>
        </p:nvSpPr>
        <p:spPr>
          <a:xfrm>
            <a:off x="606551" y="721895"/>
            <a:ext cx="10879380"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tx2">
                    <a:lumMod val="50000"/>
                  </a:schemeClr>
                </a:solidFill>
              </a:rPr>
              <a:t>DO NOT USE </a:t>
            </a:r>
          </a:p>
          <a:p>
            <a:pPr algn="ctr">
              <a:lnSpc>
                <a:spcPct val="90000"/>
              </a:lnSpc>
            </a:pPr>
            <a:endParaRPr lang="en-US" sz="5400" spc="300" dirty="0">
              <a:solidFill>
                <a:schemeClr val="tx2">
                  <a:lumMod val="50000"/>
                </a:schemeClr>
              </a:solidFill>
            </a:endParaRPr>
          </a:p>
          <a:p>
            <a:pPr algn="ctr">
              <a:lnSpc>
                <a:spcPct val="90000"/>
              </a:lnSpc>
            </a:pPr>
            <a:r>
              <a:rPr lang="en-US" sz="5400" spc="300" dirty="0">
                <a:solidFill>
                  <a:schemeClr val="tx2">
                    <a:lumMod val="50000"/>
                  </a:schemeClr>
                </a:solidFill>
              </a:rPr>
              <a:t>ALL LAYOUTS PAST THIS ARE NOT PART OF THIS TEMPLATE</a:t>
            </a:r>
          </a:p>
        </p:txBody>
      </p:sp>
      <p:sp>
        <p:nvSpPr>
          <p:cNvPr id="2" name="TextBox 1">
            <a:extLst>
              <a:ext uri="{FF2B5EF4-FFF2-40B4-BE49-F238E27FC236}">
                <a16:creationId xmlns:a16="http://schemas.microsoft.com/office/drawing/2014/main" id="{2E74D806-D52E-C17B-B85E-EA5C00990907}"/>
              </a:ext>
            </a:extLst>
          </p:cNvPr>
          <p:cNvSpPr txBox="1"/>
          <p:nvPr userDrawn="1"/>
        </p:nvSpPr>
        <p:spPr>
          <a:xfrm>
            <a:off x="606551" y="721895"/>
            <a:ext cx="10879380"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tx2">
                    <a:lumMod val="50000"/>
                  </a:schemeClr>
                </a:solidFill>
              </a:rPr>
              <a:t>DO NOT USE </a:t>
            </a:r>
          </a:p>
          <a:p>
            <a:pPr algn="ctr">
              <a:lnSpc>
                <a:spcPct val="90000"/>
              </a:lnSpc>
            </a:pPr>
            <a:endParaRPr lang="en-US" sz="5400" spc="300" dirty="0">
              <a:solidFill>
                <a:schemeClr val="tx2">
                  <a:lumMod val="50000"/>
                </a:schemeClr>
              </a:solidFill>
            </a:endParaRPr>
          </a:p>
          <a:p>
            <a:pPr algn="ctr">
              <a:lnSpc>
                <a:spcPct val="90000"/>
              </a:lnSpc>
            </a:pPr>
            <a:r>
              <a:rPr lang="en-US" sz="5400" spc="300" dirty="0">
                <a:solidFill>
                  <a:schemeClr val="tx2">
                    <a:lumMod val="50000"/>
                  </a:schemeClr>
                </a:solidFill>
              </a:rPr>
              <a:t>ALL LAYOUTS PAST THIS ARE NOT PART OF THIS TEMPLATE</a:t>
            </a:r>
          </a:p>
        </p:txBody>
      </p:sp>
    </p:spTree>
    <p:extLst>
      <p:ext uri="{BB962C8B-B14F-4D97-AF65-F5344CB8AC3E}">
        <p14:creationId xmlns:p14="http://schemas.microsoft.com/office/powerpoint/2010/main" val="290997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4_Title &amp; Body_1 Col 1 1">
  <p:cSld name="04_Title &amp; Body_1 Col 1 1">
    <p:bg>
      <p:bgPr>
        <a:solidFill>
          <a:srgbClr val="FFFFFF"/>
        </a:solidFill>
        <a:effectLst/>
      </p:bgPr>
    </p:bg>
    <p:spTree>
      <p:nvGrpSpPr>
        <p:cNvPr id="1" name="Shape 735"/>
        <p:cNvGrpSpPr/>
        <p:nvPr/>
      </p:nvGrpSpPr>
      <p:grpSpPr>
        <a:xfrm>
          <a:off x="0" y="0"/>
          <a:ext cx="0" cy="0"/>
          <a:chOff x="0" y="0"/>
          <a:chExt cx="0" cy="0"/>
        </a:xfrm>
      </p:grpSpPr>
      <p:sp>
        <p:nvSpPr>
          <p:cNvPr id="736" name="Google Shape;736;p69"/>
          <p:cNvSpPr txBox="1">
            <a:spLocks noGrp="1"/>
          </p:cNvSpPr>
          <p:nvPr>
            <p:ph type="title"/>
          </p:nvPr>
        </p:nvSpPr>
        <p:spPr>
          <a:xfrm>
            <a:off x="609600" y="609600"/>
            <a:ext cx="10973258" cy="4764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2700"/>
              <a:buNone/>
              <a:defRPr sz="2700"/>
            </a:lvl1pPr>
            <a:lvl2pPr lvl="1" rtl="0">
              <a:lnSpc>
                <a:spcPct val="90000"/>
              </a:lnSpc>
              <a:spcBef>
                <a:spcPts val="0"/>
              </a:spcBef>
              <a:spcAft>
                <a:spcPts val="0"/>
              </a:spcAft>
              <a:buSzPts val="2700"/>
              <a:buNone/>
              <a:defRPr sz="2700">
                <a:latin typeface="Google Sans"/>
                <a:ea typeface="Google Sans"/>
                <a:cs typeface="Google Sans"/>
                <a:sym typeface="Google Sans"/>
              </a:defRPr>
            </a:lvl2pPr>
            <a:lvl3pPr lvl="2" rtl="0">
              <a:lnSpc>
                <a:spcPct val="90000"/>
              </a:lnSpc>
              <a:spcBef>
                <a:spcPts val="0"/>
              </a:spcBef>
              <a:spcAft>
                <a:spcPts val="0"/>
              </a:spcAft>
              <a:buSzPts val="2700"/>
              <a:buNone/>
              <a:defRPr sz="2700">
                <a:latin typeface="Google Sans"/>
                <a:ea typeface="Google Sans"/>
                <a:cs typeface="Google Sans"/>
                <a:sym typeface="Google Sans"/>
              </a:defRPr>
            </a:lvl3pPr>
            <a:lvl4pPr lvl="3" rtl="0">
              <a:lnSpc>
                <a:spcPct val="90000"/>
              </a:lnSpc>
              <a:spcBef>
                <a:spcPts val="0"/>
              </a:spcBef>
              <a:spcAft>
                <a:spcPts val="0"/>
              </a:spcAft>
              <a:buSzPts val="2700"/>
              <a:buNone/>
              <a:defRPr sz="2700">
                <a:latin typeface="Google Sans"/>
                <a:ea typeface="Google Sans"/>
                <a:cs typeface="Google Sans"/>
                <a:sym typeface="Google Sans"/>
              </a:defRPr>
            </a:lvl4pPr>
            <a:lvl5pPr lvl="4" rtl="0">
              <a:lnSpc>
                <a:spcPct val="90000"/>
              </a:lnSpc>
              <a:spcBef>
                <a:spcPts val="0"/>
              </a:spcBef>
              <a:spcAft>
                <a:spcPts val="0"/>
              </a:spcAft>
              <a:buSzPts val="2700"/>
              <a:buNone/>
              <a:defRPr sz="2700">
                <a:latin typeface="Google Sans"/>
                <a:ea typeface="Google Sans"/>
                <a:cs typeface="Google Sans"/>
                <a:sym typeface="Google Sans"/>
              </a:defRPr>
            </a:lvl5pPr>
            <a:lvl6pPr lvl="5" rtl="0">
              <a:lnSpc>
                <a:spcPct val="90000"/>
              </a:lnSpc>
              <a:spcBef>
                <a:spcPts val="0"/>
              </a:spcBef>
              <a:spcAft>
                <a:spcPts val="0"/>
              </a:spcAft>
              <a:buSzPts val="2700"/>
              <a:buNone/>
              <a:defRPr sz="2700">
                <a:latin typeface="Google Sans"/>
                <a:ea typeface="Google Sans"/>
                <a:cs typeface="Google Sans"/>
                <a:sym typeface="Google Sans"/>
              </a:defRPr>
            </a:lvl6pPr>
            <a:lvl7pPr lvl="6" rtl="0">
              <a:lnSpc>
                <a:spcPct val="90000"/>
              </a:lnSpc>
              <a:spcBef>
                <a:spcPts val="0"/>
              </a:spcBef>
              <a:spcAft>
                <a:spcPts val="0"/>
              </a:spcAft>
              <a:buSzPts val="2700"/>
              <a:buNone/>
              <a:defRPr sz="2700">
                <a:latin typeface="Google Sans"/>
                <a:ea typeface="Google Sans"/>
                <a:cs typeface="Google Sans"/>
                <a:sym typeface="Google Sans"/>
              </a:defRPr>
            </a:lvl7pPr>
            <a:lvl8pPr lvl="7" rtl="0">
              <a:lnSpc>
                <a:spcPct val="90000"/>
              </a:lnSpc>
              <a:spcBef>
                <a:spcPts val="0"/>
              </a:spcBef>
              <a:spcAft>
                <a:spcPts val="0"/>
              </a:spcAft>
              <a:buSzPts val="2700"/>
              <a:buNone/>
              <a:defRPr sz="2700">
                <a:latin typeface="Google Sans"/>
                <a:ea typeface="Google Sans"/>
                <a:cs typeface="Google Sans"/>
                <a:sym typeface="Google Sans"/>
              </a:defRPr>
            </a:lvl8pPr>
            <a:lvl9pPr lvl="8" rtl="0">
              <a:lnSpc>
                <a:spcPct val="90000"/>
              </a:lnSpc>
              <a:spcBef>
                <a:spcPts val="0"/>
              </a:spcBef>
              <a:spcAft>
                <a:spcPts val="0"/>
              </a:spcAft>
              <a:buSzPts val="2700"/>
              <a:buNone/>
              <a:defRPr sz="2700">
                <a:latin typeface="Google Sans"/>
                <a:ea typeface="Google Sans"/>
                <a:cs typeface="Google Sans"/>
                <a:sym typeface="Google Sans"/>
              </a:defRPr>
            </a:lvl9pPr>
          </a:lstStyle>
          <a:p>
            <a:endParaRPr/>
          </a:p>
        </p:txBody>
      </p:sp>
      <p:sp>
        <p:nvSpPr>
          <p:cNvPr id="737" name="Google Shape;737;p69"/>
          <p:cNvSpPr txBox="1"/>
          <p:nvPr/>
        </p:nvSpPr>
        <p:spPr>
          <a:xfrm>
            <a:off x="9873246" y="6501106"/>
            <a:ext cx="1733551" cy="105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sz="1100">
                <a:solidFill>
                  <a:schemeClr val="dk1"/>
                </a:solidFill>
                <a:latin typeface="Google Sans"/>
                <a:ea typeface="Google Sans"/>
                <a:cs typeface="Google Sans"/>
                <a:sym typeface="Google Sans"/>
              </a:rPr>
              <a:t>0</a:t>
            </a:r>
            <a:fld id="{00000000-1234-1234-1234-123412341234}" type="slidenum">
              <a:rPr lang="en-US" sz="1100">
                <a:solidFill>
                  <a:schemeClr val="dk1"/>
                </a:solidFill>
                <a:latin typeface="Google Sans"/>
                <a:ea typeface="Google Sans"/>
                <a:cs typeface="Google Sans"/>
                <a:sym typeface="Google Sans"/>
              </a:rPr>
              <a:pPr marL="0" lvl="0" indent="0" algn="r" rtl="0">
                <a:spcBef>
                  <a:spcPts val="0"/>
                </a:spcBef>
                <a:spcAft>
                  <a:spcPts val="0"/>
                </a:spcAft>
                <a:buNone/>
              </a:pPr>
              <a:t>‹#›</a:t>
            </a:fld>
            <a:endParaRPr sz="1100">
              <a:solidFill>
                <a:schemeClr val="dk1"/>
              </a:solidFill>
              <a:latin typeface="Google Sans"/>
              <a:ea typeface="Google Sans"/>
              <a:cs typeface="Google Sans"/>
              <a:sym typeface="Google Sans"/>
            </a:endParaRPr>
          </a:p>
        </p:txBody>
      </p:sp>
      <p:sp>
        <p:nvSpPr>
          <p:cNvPr id="738" name="Google Shape;738;p69"/>
          <p:cNvSpPr txBox="1"/>
          <p:nvPr/>
        </p:nvSpPr>
        <p:spPr>
          <a:xfrm>
            <a:off x="9649951" y="6489930"/>
            <a:ext cx="1733551" cy="1212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chemeClr val="dk1"/>
                </a:solidFill>
                <a:latin typeface="Google Sans"/>
                <a:ea typeface="Google Sans"/>
                <a:cs typeface="Google Sans"/>
                <a:sym typeface="Google Sans"/>
              </a:rPr>
              <a:t>Google Cloud Proprietary</a:t>
            </a:r>
            <a:endParaRPr sz="900">
              <a:solidFill>
                <a:schemeClr val="dk1"/>
              </a:solidFill>
              <a:latin typeface="Google Sans"/>
              <a:ea typeface="Google Sans"/>
              <a:cs typeface="Google Sans"/>
              <a:sym typeface="Google Sans"/>
            </a:endParaRPr>
          </a:p>
        </p:txBody>
      </p:sp>
    </p:spTree>
    <p:extLst>
      <p:ext uri="{BB962C8B-B14F-4D97-AF65-F5344CB8AC3E}">
        <p14:creationId xmlns:p14="http://schemas.microsoft.com/office/powerpoint/2010/main" val="1104406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Plum">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4666" y="1582578"/>
            <a:ext cx="4997704" cy="1234440"/>
          </a:xfrm>
        </p:spPr>
        <p:txBody>
          <a:bodyPr wrap="square" anchor="b"/>
          <a:lstStyle>
            <a:lvl1pPr algn="l">
              <a:defRPr sz="4000" b="0" cap="none" baseline="0"/>
            </a:lvl1pPr>
          </a:lstStyle>
          <a:p>
            <a:r>
              <a:rPr lang="en-US" dirty="0"/>
              <a:t>Title Slide - Plum &amp;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0"/>
            <a:ext cx="5117785"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13" name="Click to edit Speaker Name ">
            <a:extLst>
              <a:ext uri="{FF2B5EF4-FFF2-40B4-BE49-F238E27FC236}">
                <a16:creationId xmlns:a16="http://schemas.microsoft.com/office/drawing/2014/main" id="{BE8CF301-A89D-F446-8E25-48C52B357C1E}"/>
              </a:ext>
            </a:extLst>
          </p:cNvPr>
          <p:cNvSpPr>
            <a:spLocks noGrp="1"/>
          </p:cNvSpPr>
          <p:nvPr>
            <p:ph type="body" sz="quarter" idx="11" hasCustomPrompt="1"/>
          </p:nvPr>
        </p:nvSpPr>
        <p:spPr>
          <a:xfrm>
            <a:off x="6594665" y="4737426"/>
            <a:ext cx="5403609"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4" name="Click to edit role">
            <a:extLst>
              <a:ext uri="{FF2B5EF4-FFF2-40B4-BE49-F238E27FC236}">
                <a16:creationId xmlns:a16="http://schemas.microsoft.com/office/drawing/2014/main" id="{A6793BDF-BE4B-0441-BDFD-DE9B2F59D3D0}"/>
              </a:ext>
            </a:extLst>
          </p:cNvPr>
          <p:cNvSpPr>
            <a:spLocks noGrp="1"/>
          </p:cNvSpPr>
          <p:nvPr>
            <p:ph type="body" sz="quarter" idx="12" hasCustomPrompt="1"/>
          </p:nvPr>
        </p:nvSpPr>
        <p:spPr>
          <a:xfrm>
            <a:off x="6594665" y="5117481"/>
            <a:ext cx="5403609" cy="355601"/>
          </a:xfrm>
        </p:spPr>
        <p:txBody>
          <a:bodyPr/>
          <a:lstStyle>
            <a:lvl1pPr algn="l">
              <a:buNone/>
              <a:defRPr sz="1600">
                <a:solidFill>
                  <a:schemeClr val="tx2"/>
                </a:solidFill>
              </a:defRPr>
            </a:lvl1pPr>
          </a:lstStyle>
          <a:p>
            <a:pPr lvl="0"/>
            <a:r>
              <a:rPr lang="en-US" dirty="0"/>
              <a:t>Role / Division at VMware</a:t>
            </a:r>
          </a:p>
        </p:txBody>
      </p:sp>
      <p:sp>
        <p:nvSpPr>
          <p:cNvPr id="17" name="Click to edit role">
            <a:extLst>
              <a:ext uri="{FF2B5EF4-FFF2-40B4-BE49-F238E27FC236}">
                <a16:creationId xmlns:a16="http://schemas.microsoft.com/office/drawing/2014/main" id="{DF9375A3-70DB-2E43-AFE1-9357176168C4}"/>
              </a:ext>
            </a:extLst>
          </p:cNvPr>
          <p:cNvSpPr>
            <a:spLocks noGrp="1"/>
          </p:cNvSpPr>
          <p:nvPr>
            <p:ph type="body" sz="quarter" idx="14" hasCustomPrompt="1"/>
          </p:nvPr>
        </p:nvSpPr>
        <p:spPr>
          <a:xfrm>
            <a:off x="6594665" y="5485987"/>
            <a:ext cx="5403609" cy="355601"/>
          </a:xfrm>
        </p:spPr>
        <p:txBody>
          <a:bodyPr/>
          <a:lstStyle>
            <a:lvl1pPr algn="l">
              <a:buNone/>
              <a:defRPr sz="1400">
                <a:solidFill>
                  <a:schemeClr val="tx2"/>
                </a:solidFill>
              </a:defRPr>
            </a:lvl1pPr>
          </a:lstStyle>
          <a:p>
            <a:pPr lvl="0"/>
            <a:r>
              <a:rPr lang="en-US" dirty="0"/>
              <a:t>Date</a:t>
            </a:r>
          </a:p>
        </p:txBody>
      </p:sp>
      <p:grpSp>
        <p:nvGrpSpPr>
          <p:cNvPr id="3" name="parallelograms">
            <a:extLst>
              <a:ext uri="{FF2B5EF4-FFF2-40B4-BE49-F238E27FC236}">
                <a16:creationId xmlns:a16="http://schemas.microsoft.com/office/drawing/2014/main" id="{1959EE4C-B533-6844-BFC2-39F3BC58AEC4}"/>
              </a:ext>
              <a:ext uri="{C183D7F6-B498-43B3-948B-1728B52AA6E4}">
                <adec:decorative xmlns:adec="http://schemas.microsoft.com/office/drawing/2017/decorative" val="1"/>
              </a:ext>
            </a:extLst>
          </p:cNvPr>
          <p:cNvGrpSpPr/>
          <p:nvPr/>
        </p:nvGrpSpPr>
        <p:grpSpPr>
          <a:xfrm>
            <a:off x="-1488604" y="1084672"/>
            <a:ext cx="9626036"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2"/>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5"/>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2" name="VMware logo">
            <a:extLst>
              <a:ext uri="{FF2B5EF4-FFF2-40B4-BE49-F238E27FC236}">
                <a16:creationId xmlns:a16="http://schemas.microsoft.com/office/drawing/2014/main" id="{035326E7-5957-7044-817A-3F5C6E6F5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15" name="Copyright" descr="Confidential copyright VMware, Inc. 2021">
            <a:extLst>
              <a:ext uri="{FF2B5EF4-FFF2-40B4-BE49-F238E27FC236}">
                <a16:creationId xmlns:a16="http://schemas.microsoft.com/office/drawing/2014/main" id="{6B466EAD-9C9C-9545-95DA-EC3C4E242655}"/>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grpSp>
        <p:nvGrpSpPr>
          <p:cNvPr id="4" name="parallelograms">
            <a:extLst>
              <a:ext uri="{FF2B5EF4-FFF2-40B4-BE49-F238E27FC236}">
                <a16:creationId xmlns:a16="http://schemas.microsoft.com/office/drawing/2014/main" id="{0DDD0B1C-FC17-F5A1-6334-B148E603D9CB}"/>
              </a:ext>
              <a:ext uri="{C183D7F6-B498-43B3-948B-1728B52AA6E4}">
                <adec:decorative xmlns:adec="http://schemas.microsoft.com/office/drawing/2017/decorative" val="1"/>
              </a:ext>
            </a:extLst>
          </p:cNvPr>
          <p:cNvGrpSpPr/>
          <p:nvPr userDrawn="1"/>
        </p:nvGrpSpPr>
        <p:grpSpPr>
          <a:xfrm>
            <a:off x="-1488604" y="1084672"/>
            <a:ext cx="9626036" cy="5494609"/>
            <a:chOff x="-1488217" y="1084671"/>
            <a:chExt cx="9623529" cy="5494609"/>
          </a:xfrm>
        </p:grpSpPr>
        <p:sp>
          <p:nvSpPr>
            <p:cNvPr id="5" name="Freeform 34" title="gradient decorative shape">
              <a:extLst>
                <a:ext uri="{FF2B5EF4-FFF2-40B4-BE49-F238E27FC236}">
                  <a16:creationId xmlns:a16="http://schemas.microsoft.com/office/drawing/2014/main" id="{F7B774DC-0602-3517-A3C5-4709D39EA4C0}"/>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2"/>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Freeform 33" title="gradient decorative shape">
              <a:extLst>
                <a:ext uri="{FF2B5EF4-FFF2-40B4-BE49-F238E27FC236}">
                  <a16:creationId xmlns:a16="http://schemas.microsoft.com/office/drawing/2014/main" id="{34BB099D-D1BE-2D7A-3B0E-9D260B69C8A0}"/>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5"/>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7" name="VMware logo">
            <a:extLst>
              <a:ext uri="{FF2B5EF4-FFF2-40B4-BE49-F238E27FC236}">
                <a16:creationId xmlns:a16="http://schemas.microsoft.com/office/drawing/2014/main" id="{93D01675-FD29-A090-5CA5-844E2E3F1F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8" name="Copyright" descr="Confidential copyright VMware, Inc. 2021">
            <a:extLst>
              <a:ext uri="{FF2B5EF4-FFF2-40B4-BE49-F238E27FC236}">
                <a16:creationId xmlns:a16="http://schemas.microsoft.com/office/drawing/2014/main" id="{C5244085-1C50-9A99-E787-33BC405BFDE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296459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 Aqu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4666" y="1582578"/>
            <a:ext cx="4997704" cy="1234440"/>
          </a:xfrm>
        </p:spPr>
        <p:txBody>
          <a:bodyPr wrap="square" anchor="b"/>
          <a:lstStyle>
            <a:lvl1pPr algn="l">
              <a:defRPr sz="4000" b="0" cap="none" baseline="0"/>
            </a:lvl1pPr>
          </a:lstStyle>
          <a:p>
            <a:r>
              <a:rPr lang="en-US" dirty="0"/>
              <a:t>Title Slide - Aqua &amp;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0"/>
            <a:ext cx="5117785"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14" name="Click to edit Speaker Name ">
            <a:extLst>
              <a:ext uri="{FF2B5EF4-FFF2-40B4-BE49-F238E27FC236}">
                <a16:creationId xmlns:a16="http://schemas.microsoft.com/office/drawing/2014/main" id="{179DB1F6-DFFE-5E43-994F-B7DBFB112CAC}"/>
              </a:ext>
            </a:extLst>
          </p:cNvPr>
          <p:cNvSpPr>
            <a:spLocks noGrp="1"/>
          </p:cNvSpPr>
          <p:nvPr>
            <p:ph type="body" sz="quarter" idx="11" hasCustomPrompt="1"/>
          </p:nvPr>
        </p:nvSpPr>
        <p:spPr>
          <a:xfrm>
            <a:off x="6594665" y="4737426"/>
            <a:ext cx="5403609"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5" name="Click to edit role">
            <a:extLst>
              <a:ext uri="{FF2B5EF4-FFF2-40B4-BE49-F238E27FC236}">
                <a16:creationId xmlns:a16="http://schemas.microsoft.com/office/drawing/2014/main" id="{6C710D35-A62F-6545-8876-C6793E801C84}"/>
              </a:ext>
            </a:extLst>
          </p:cNvPr>
          <p:cNvSpPr>
            <a:spLocks noGrp="1"/>
          </p:cNvSpPr>
          <p:nvPr>
            <p:ph type="body" sz="quarter" idx="12" hasCustomPrompt="1"/>
          </p:nvPr>
        </p:nvSpPr>
        <p:spPr>
          <a:xfrm>
            <a:off x="6594665" y="5117481"/>
            <a:ext cx="5403609" cy="355601"/>
          </a:xfrm>
        </p:spPr>
        <p:txBody>
          <a:bodyPr/>
          <a:lstStyle>
            <a:lvl1pPr algn="l">
              <a:buNone/>
              <a:defRPr sz="1600">
                <a:solidFill>
                  <a:schemeClr val="tx2"/>
                </a:solidFill>
              </a:defRPr>
            </a:lvl1pPr>
          </a:lstStyle>
          <a:p>
            <a:pPr lvl="0"/>
            <a:r>
              <a:rPr lang="en-US" dirty="0"/>
              <a:t>Role / Division at VMware</a:t>
            </a:r>
          </a:p>
        </p:txBody>
      </p:sp>
      <p:sp>
        <p:nvSpPr>
          <p:cNvPr id="17" name="Click to edit role">
            <a:extLst>
              <a:ext uri="{FF2B5EF4-FFF2-40B4-BE49-F238E27FC236}">
                <a16:creationId xmlns:a16="http://schemas.microsoft.com/office/drawing/2014/main" id="{B7F8A130-4773-4943-B490-D62738C5089B}"/>
              </a:ext>
            </a:extLst>
          </p:cNvPr>
          <p:cNvSpPr>
            <a:spLocks noGrp="1"/>
          </p:cNvSpPr>
          <p:nvPr>
            <p:ph type="body" sz="quarter" idx="14" hasCustomPrompt="1"/>
          </p:nvPr>
        </p:nvSpPr>
        <p:spPr>
          <a:xfrm>
            <a:off x="6594665" y="5485987"/>
            <a:ext cx="5403609" cy="355601"/>
          </a:xfrm>
        </p:spPr>
        <p:txBody>
          <a:bodyPr/>
          <a:lstStyle>
            <a:lvl1pPr algn="l">
              <a:buNone/>
              <a:defRPr sz="1400">
                <a:solidFill>
                  <a:schemeClr val="tx2"/>
                </a:solidFill>
              </a:defRPr>
            </a:lvl1pPr>
          </a:lstStyle>
          <a:p>
            <a:pPr lvl="0"/>
            <a:r>
              <a:rPr lang="en-US" dirty="0"/>
              <a:t>Date</a:t>
            </a:r>
          </a:p>
        </p:txBody>
      </p:sp>
      <p:grpSp>
        <p:nvGrpSpPr>
          <p:cNvPr id="3" name="parallelogram graphics">
            <a:extLst>
              <a:ext uri="{FF2B5EF4-FFF2-40B4-BE49-F238E27FC236}">
                <a16:creationId xmlns:a16="http://schemas.microsoft.com/office/drawing/2014/main" id="{0A9844F3-FFD1-7B47-8E20-3B1B8C9D30F6}"/>
              </a:ext>
              <a:ext uri="{C183D7F6-B498-43B3-948B-1728B52AA6E4}">
                <adec:decorative xmlns:adec="http://schemas.microsoft.com/office/drawing/2017/decorative" val="1"/>
              </a:ext>
            </a:extLst>
          </p:cNvPr>
          <p:cNvGrpSpPr/>
          <p:nvPr/>
        </p:nvGrpSpPr>
        <p:grpSpPr>
          <a:xfrm>
            <a:off x="-1488604" y="1084672"/>
            <a:ext cx="9626036"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12" name="VMware logo">
            <a:extLst>
              <a:ext uri="{FF2B5EF4-FFF2-40B4-BE49-F238E27FC236}">
                <a16:creationId xmlns:a16="http://schemas.microsoft.com/office/drawing/2014/main" id="{204DE4A6-6232-5642-BD28-F03961ABC6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13" name="Copyright" descr="Confidential copyright VMware, Inc. 2021">
            <a:extLst>
              <a:ext uri="{FF2B5EF4-FFF2-40B4-BE49-F238E27FC236}">
                <a16:creationId xmlns:a16="http://schemas.microsoft.com/office/drawing/2014/main" id="{67A12218-5F19-AB45-AFB4-EED5DBCA22CD}"/>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grpSp>
        <p:nvGrpSpPr>
          <p:cNvPr id="4" name="parallelogram graphics">
            <a:extLst>
              <a:ext uri="{FF2B5EF4-FFF2-40B4-BE49-F238E27FC236}">
                <a16:creationId xmlns:a16="http://schemas.microsoft.com/office/drawing/2014/main" id="{FD5E6FAD-D981-BDDC-FFB5-CE843C2F1553}"/>
              </a:ext>
              <a:ext uri="{C183D7F6-B498-43B3-948B-1728B52AA6E4}">
                <adec:decorative xmlns:adec="http://schemas.microsoft.com/office/drawing/2017/decorative" val="1"/>
              </a:ext>
            </a:extLst>
          </p:cNvPr>
          <p:cNvGrpSpPr/>
          <p:nvPr userDrawn="1"/>
        </p:nvGrpSpPr>
        <p:grpSpPr>
          <a:xfrm>
            <a:off x="-1488604" y="1084672"/>
            <a:ext cx="9626036" cy="5494609"/>
            <a:chOff x="-1488217" y="1084671"/>
            <a:chExt cx="9623529" cy="5494609"/>
          </a:xfrm>
        </p:grpSpPr>
        <p:sp>
          <p:nvSpPr>
            <p:cNvPr id="5" name="Freeform 34" title="gradient decorative shape">
              <a:extLst>
                <a:ext uri="{FF2B5EF4-FFF2-40B4-BE49-F238E27FC236}">
                  <a16:creationId xmlns:a16="http://schemas.microsoft.com/office/drawing/2014/main" id="{F957A3CA-338A-33CF-D265-60B1CBCD77F5}"/>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 name="Freeform 33" title="gradient decorative shape">
              <a:extLst>
                <a:ext uri="{FF2B5EF4-FFF2-40B4-BE49-F238E27FC236}">
                  <a16:creationId xmlns:a16="http://schemas.microsoft.com/office/drawing/2014/main" id="{9BE3BF49-0CBD-5A36-69F5-38714D4AC565}"/>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pic>
        <p:nvPicPr>
          <p:cNvPr id="7" name="VMware logo">
            <a:extLst>
              <a:ext uri="{FF2B5EF4-FFF2-40B4-BE49-F238E27FC236}">
                <a16:creationId xmlns:a16="http://schemas.microsoft.com/office/drawing/2014/main" id="{47B1DFCA-A298-173C-46A9-AB95EB934F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8" name="Copyright" descr="Confidential copyright VMware, Inc. 2021">
            <a:extLst>
              <a:ext uri="{FF2B5EF4-FFF2-40B4-BE49-F238E27FC236}">
                <a16:creationId xmlns:a16="http://schemas.microsoft.com/office/drawing/2014/main" id="{2432A301-791A-B353-7743-B392C924B73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bg1"/>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403484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767" y="1359908"/>
            <a:ext cx="7317105" cy="4322783"/>
          </a:xfrm>
        </p:spPr>
        <p:txBody>
          <a:bodyPr anchor="t"/>
          <a:lstStyle>
            <a:lvl1pPr marL="0" indent="0">
              <a:spcBef>
                <a:spcPts val="1800"/>
              </a:spcBef>
              <a:buClr>
                <a:schemeClr val="accent2"/>
              </a:buClr>
              <a:buFont typeface="Open Sans" panose="020B0606030504020204" pitchFamily="34" charset="0"/>
              <a:buChar char="​"/>
              <a:defRPr>
                <a:solidFill>
                  <a:schemeClr val="accent2"/>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dirty="0"/>
              <a:t>Edit text</a:t>
            </a:r>
          </a:p>
        </p:txBody>
      </p:sp>
      <p:sp>
        <p:nvSpPr>
          <p:cNvPr id="730" name="page number">
            <a:extLst>
              <a:ext uri="{FF2B5EF4-FFF2-40B4-BE49-F238E27FC236}">
                <a16:creationId xmlns:a16="http://schemas.microsoft.com/office/drawing/2014/main" id="{AB8D1A6B-3CE6-468D-804E-6300F8B6DC81}"/>
              </a:ext>
            </a:extLst>
          </p:cNvPr>
          <p:cNvSpPr txBox="1"/>
          <p:nvPr/>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TextBox 1">
            <a:extLst>
              <a:ext uri="{FF2B5EF4-FFF2-40B4-BE49-F238E27FC236}">
                <a16:creationId xmlns:a16="http://schemas.microsoft.com/office/drawing/2014/main" id="{EFAB009F-8C77-4345-BB40-5C6D1F329C80}"/>
              </a:ext>
            </a:extLst>
          </p:cNvPr>
          <p:cNvSpPr txBox="1"/>
          <p:nvPr/>
        </p:nvSpPr>
        <p:spPr>
          <a:xfrm>
            <a:off x="610449" y="1257625"/>
            <a:ext cx="1940376"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sz="3200" dirty="0"/>
              <a:t>Agenda</a:t>
            </a:r>
          </a:p>
        </p:txBody>
      </p:sp>
      <p:sp>
        <p:nvSpPr>
          <p:cNvPr id="3" name="page number">
            <a:extLst>
              <a:ext uri="{FF2B5EF4-FFF2-40B4-BE49-F238E27FC236}">
                <a16:creationId xmlns:a16="http://schemas.microsoft.com/office/drawing/2014/main" id="{D78988BC-E007-A651-4A11-40208171D04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4" name="TextBox 3">
            <a:extLst>
              <a:ext uri="{FF2B5EF4-FFF2-40B4-BE49-F238E27FC236}">
                <a16:creationId xmlns:a16="http://schemas.microsoft.com/office/drawing/2014/main" id="{F392CC35-4ED1-1474-0A01-F67A42E983BA}"/>
              </a:ext>
            </a:extLst>
          </p:cNvPr>
          <p:cNvSpPr txBox="1"/>
          <p:nvPr userDrawn="1"/>
        </p:nvSpPr>
        <p:spPr>
          <a:xfrm>
            <a:off x="610449" y="1257625"/>
            <a:ext cx="1940376"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sz="3200" dirty="0"/>
              <a:t>Agenda</a:t>
            </a:r>
          </a:p>
        </p:txBody>
      </p:sp>
    </p:spTree>
    <p:extLst>
      <p:ext uri="{BB962C8B-B14F-4D97-AF65-F5344CB8AC3E}">
        <p14:creationId xmlns:p14="http://schemas.microsoft.com/office/powerpoint/2010/main" val="86828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960" y="412751"/>
            <a:ext cx="11003870" cy="381000"/>
          </a:xfrm>
          <a:prstGeom prst="rect">
            <a:avLst/>
          </a:prstGeom>
        </p:spPr>
        <p:txBody>
          <a:bodyPr vert="horz" wrap="none" lIns="0" tIns="0" rIns="0" bIns="0" rtlCol="0" anchor="b">
            <a:noAutofit/>
          </a:bodyPr>
          <a:lstStyle/>
          <a:p>
            <a:r>
              <a:rPr lang="en-US" dirty="0"/>
              <a:t>Click to edit Master default content style</a:t>
            </a:r>
          </a:p>
        </p:txBody>
      </p:sp>
      <p:sp>
        <p:nvSpPr>
          <p:cNvPr id="3" name="Click to edit content box"/>
          <p:cNvSpPr>
            <a:spLocks noGrp="1"/>
          </p:cNvSpPr>
          <p:nvPr>
            <p:ph type="body" idx="1"/>
          </p:nvPr>
        </p:nvSpPr>
        <p:spPr>
          <a:xfrm>
            <a:off x="609600" y="1600203"/>
            <a:ext cx="10972801" cy="458046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Gradient-colored box">
            <a:extLst>
              <a:ext uri="{FF2B5EF4-FFF2-40B4-BE49-F238E27FC236}">
                <a16:creationId xmlns:a16="http://schemas.microsoft.com/office/drawing/2014/main" id="{68450DCA-9700-4C93-9CAA-A9FF31B0A6A3}"/>
              </a:ext>
              <a:ext uri="{C183D7F6-B498-43B3-948B-1728B52AA6E4}">
                <adec:decorative xmlns:adec="http://schemas.microsoft.com/office/drawing/2017/decorative" val="1"/>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1" y="6766561"/>
            <a:ext cx="12192000" cy="95225"/>
          </a:xfrm>
          <a:prstGeom prst="rect">
            <a:avLst/>
          </a:prstGeom>
        </p:spPr>
      </p:pic>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8065" y="735203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11256" y="735203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dirty="0"/>
          </a:p>
        </p:txBody>
      </p:sp>
      <p:pic>
        <p:nvPicPr>
          <p:cNvPr id="8" name="Graphic 7">
            <a:extLst>
              <a:ext uri="{FF2B5EF4-FFF2-40B4-BE49-F238E27FC236}">
                <a16:creationId xmlns:a16="http://schemas.microsoft.com/office/drawing/2014/main" id="{0D3598D0-20F3-D64A-A86A-110C1B1A8EC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419195"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ED759A84-28CF-E54A-9FD6-F079AA84A625}"/>
              </a:ext>
            </a:extLst>
          </p:cNvPr>
          <p:cNvSpPr txBox="1"/>
          <p:nvPr/>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pic>
        <p:nvPicPr>
          <p:cNvPr id="7" name="Gradient-colored box">
            <a:extLst>
              <a:ext uri="{FF2B5EF4-FFF2-40B4-BE49-F238E27FC236}">
                <a16:creationId xmlns:a16="http://schemas.microsoft.com/office/drawing/2014/main" id="{F6FF1D2F-EB57-B66B-B7D1-4AEE7B5F4532}"/>
              </a:ext>
              <a:ext uri="{C183D7F6-B498-43B3-948B-1728B52AA6E4}">
                <adec:decorative xmlns:adec="http://schemas.microsoft.com/office/drawing/2017/decorative" val="1"/>
              </a:ext>
            </a:extLst>
          </p:cNvPr>
          <p:cNvPicPr>
            <a:picLocks noChangeAspect="1"/>
          </p:cNvPicPr>
          <p:nvPr userDrawn="1"/>
        </p:nvPicPr>
        <p:blipFill>
          <a:blip r:embed="rId70">
            <a:extLst>
              <a:ext uri="{96DAC541-7B7A-43D3-8B79-37D633B846F1}">
                <asvg:svgBlip xmlns:asvg="http://schemas.microsoft.com/office/drawing/2016/SVG/main" r:embed="rId71"/>
              </a:ext>
            </a:extLst>
          </a:blip>
          <a:stretch>
            <a:fillRect/>
          </a:stretch>
        </p:blipFill>
        <p:spPr>
          <a:xfrm>
            <a:off x="-1" y="6766561"/>
            <a:ext cx="12192000" cy="95225"/>
          </a:xfrm>
          <a:prstGeom prst="rect">
            <a:avLst/>
          </a:prstGeom>
        </p:spPr>
      </p:pic>
      <p:pic>
        <p:nvPicPr>
          <p:cNvPr id="9" name="Graphic 8">
            <a:extLst>
              <a:ext uri="{FF2B5EF4-FFF2-40B4-BE49-F238E27FC236}">
                <a16:creationId xmlns:a16="http://schemas.microsoft.com/office/drawing/2014/main" id="{A9729C9D-2EAF-09F8-276E-6225A471F104}"/>
              </a:ext>
            </a:extLst>
          </p:cNvPr>
          <p:cNvPicPr>
            <a:picLocks noChangeAspect="1"/>
          </p:cNvPicPr>
          <p:nvPr userDrawn="1"/>
        </p:nvPicPr>
        <p:blipFill>
          <a:blip r:embed="rId72">
            <a:extLst>
              <a:ext uri="{96DAC541-7B7A-43D3-8B79-37D633B846F1}">
                <asvg:svgBlip xmlns:asvg="http://schemas.microsoft.com/office/drawing/2016/SVG/main" r:embed="rId73"/>
              </a:ext>
            </a:extLst>
          </a:blip>
          <a:stretch>
            <a:fillRect/>
          </a:stretch>
        </p:blipFill>
        <p:spPr>
          <a:xfrm>
            <a:off x="419195" y="6218399"/>
            <a:ext cx="1540152" cy="557784"/>
          </a:xfrm>
          <a:prstGeom prst="rect">
            <a:avLst/>
          </a:prstGeom>
        </p:spPr>
      </p:pic>
      <p:sp>
        <p:nvSpPr>
          <p:cNvPr id="11" name="Copyright" descr="Confidential copyright VMware, Inc. 2021">
            <a:extLst>
              <a:ext uri="{FF2B5EF4-FFF2-40B4-BE49-F238E27FC236}">
                <a16:creationId xmlns:a16="http://schemas.microsoft.com/office/drawing/2014/main" id="{9FEB8B43-D8BC-960E-A0A2-749EAB6E1EAA}"/>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 VMware, Inc.</a:t>
            </a:r>
          </a:p>
        </p:txBody>
      </p:sp>
    </p:spTree>
    <p:extLst>
      <p:ext uri="{BB962C8B-B14F-4D97-AF65-F5344CB8AC3E}">
        <p14:creationId xmlns:p14="http://schemas.microsoft.com/office/powerpoint/2010/main" val="2643409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30"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1.svg"/><Relationship Id="rId4" Type="http://schemas.openxmlformats.org/officeDocument/2006/relationships/image" Target="../media/image26.sv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6.png"/><Relationship Id="rId26" Type="http://schemas.openxmlformats.org/officeDocument/2006/relationships/image" Target="../media/image104.svg"/><Relationship Id="rId3" Type="http://schemas.openxmlformats.org/officeDocument/2006/relationships/notesSlide" Target="../notesSlides/notesSlide10.xml"/><Relationship Id="rId21" Type="http://schemas.openxmlformats.org/officeDocument/2006/relationships/image" Target="../media/image99.sv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5.svg"/><Relationship Id="rId25" Type="http://schemas.openxmlformats.org/officeDocument/2006/relationships/image" Target="../media/image103.png"/><Relationship Id="rId2" Type="http://schemas.openxmlformats.org/officeDocument/2006/relationships/slideLayout" Target="../slideLayouts/slideLayout32.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tags" Target="../tags/tag1.xml"/><Relationship Id="rId6" Type="http://schemas.openxmlformats.org/officeDocument/2006/relationships/image" Target="../media/image84.png"/><Relationship Id="rId11" Type="http://schemas.openxmlformats.org/officeDocument/2006/relationships/image" Target="../media/image89.svg"/><Relationship Id="rId24" Type="http://schemas.openxmlformats.org/officeDocument/2006/relationships/image" Target="../media/image102.png"/><Relationship Id="rId5" Type="http://schemas.openxmlformats.org/officeDocument/2006/relationships/image" Target="../media/image83.svg"/><Relationship Id="rId15" Type="http://schemas.openxmlformats.org/officeDocument/2006/relationships/image" Target="../media/image93.svg"/><Relationship Id="rId23" Type="http://schemas.openxmlformats.org/officeDocument/2006/relationships/image" Target="../media/image101.png"/><Relationship Id="rId28" Type="http://schemas.openxmlformats.org/officeDocument/2006/relationships/image" Target="../media/image106.svg"/><Relationship Id="rId10" Type="http://schemas.openxmlformats.org/officeDocument/2006/relationships/image" Target="../media/image88.png"/><Relationship Id="rId19" Type="http://schemas.openxmlformats.org/officeDocument/2006/relationships/image" Target="../media/image97.sv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6.png"/><Relationship Id="rId26" Type="http://schemas.openxmlformats.org/officeDocument/2006/relationships/image" Target="../media/image109.png"/><Relationship Id="rId3" Type="http://schemas.openxmlformats.org/officeDocument/2006/relationships/notesSlide" Target="../notesSlides/notesSlide11.xml"/><Relationship Id="rId21" Type="http://schemas.openxmlformats.org/officeDocument/2006/relationships/image" Target="../media/image99.sv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5.svg"/><Relationship Id="rId25" Type="http://schemas.openxmlformats.org/officeDocument/2006/relationships/image" Target="../media/image101.png"/><Relationship Id="rId2" Type="http://schemas.openxmlformats.org/officeDocument/2006/relationships/slideLayout" Target="../slideLayouts/slideLayout32.xml"/><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5.png"/><Relationship Id="rId1" Type="http://schemas.openxmlformats.org/officeDocument/2006/relationships/tags" Target="../tags/tag2.xml"/><Relationship Id="rId6" Type="http://schemas.openxmlformats.org/officeDocument/2006/relationships/image" Target="../media/image84.png"/><Relationship Id="rId11" Type="http://schemas.openxmlformats.org/officeDocument/2006/relationships/image" Target="../media/image89.svg"/><Relationship Id="rId24" Type="http://schemas.openxmlformats.org/officeDocument/2006/relationships/image" Target="../media/image108.png"/><Relationship Id="rId5" Type="http://schemas.openxmlformats.org/officeDocument/2006/relationships/image" Target="../media/image83.svg"/><Relationship Id="rId15" Type="http://schemas.openxmlformats.org/officeDocument/2006/relationships/image" Target="../media/image93.svg"/><Relationship Id="rId23" Type="http://schemas.openxmlformats.org/officeDocument/2006/relationships/image" Target="../media/image107.png"/><Relationship Id="rId28" Type="http://schemas.openxmlformats.org/officeDocument/2006/relationships/image" Target="../media/image104.svg"/><Relationship Id="rId10" Type="http://schemas.openxmlformats.org/officeDocument/2006/relationships/image" Target="../media/image88.png"/><Relationship Id="rId19" Type="http://schemas.openxmlformats.org/officeDocument/2006/relationships/image" Target="../media/image97.sv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3.png"/><Relationship Id="rId30" Type="http://schemas.openxmlformats.org/officeDocument/2006/relationships/image" Target="../media/image106.sv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6.png"/><Relationship Id="rId26" Type="http://schemas.openxmlformats.org/officeDocument/2006/relationships/image" Target="../media/image110.png"/><Relationship Id="rId3" Type="http://schemas.openxmlformats.org/officeDocument/2006/relationships/notesSlide" Target="../notesSlides/notesSlide12.xml"/><Relationship Id="rId21" Type="http://schemas.openxmlformats.org/officeDocument/2006/relationships/image" Target="../media/image99.sv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5.svg"/><Relationship Id="rId25" Type="http://schemas.openxmlformats.org/officeDocument/2006/relationships/image" Target="../media/image108.png"/><Relationship Id="rId2" Type="http://schemas.openxmlformats.org/officeDocument/2006/relationships/slideLayout" Target="../slideLayouts/slideLayout32.xml"/><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3.png"/><Relationship Id="rId1" Type="http://schemas.openxmlformats.org/officeDocument/2006/relationships/tags" Target="../tags/tag3.xml"/><Relationship Id="rId6" Type="http://schemas.openxmlformats.org/officeDocument/2006/relationships/image" Target="../media/image84.png"/><Relationship Id="rId11" Type="http://schemas.openxmlformats.org/officeDocument/2006/relationships/image" Target="../media/image89.svg"/><Relationship Id="rId24" Type="http://schemas.openxmlformats.org/officeDocument/2006/relationships/image" Target="../media/image109.png"/><Relationship Id="rId32" Type="http://schemas.openxmlformats.org/officeDocument/2006/relationships/image" Target="../media/image106.svg"/><Relationship Id="rId5" Type="http://schemas.openxmlformats.org/officeDocument/2006/relationships/image" Target="../media/image83.svg"/><Relationship Id="rId15" Type="http://schemas.openxmlformats.org/officeDocument/2006/relationships/image" Target="../media/image93.svg"/><Relationship Id="rId23" Type="http://schemas.openxmlformats.org/officeDocument/2006/relationships/image" Target="../media/image107.png"/><Relationship Id="rId28" Type="http://schemas.openxmlformats.org/officeDocument/2006/relationships/image" Target="../media/image100.png"/><Relationship Id="rId10" Type="http://schemas.openxmlformats.org/officeDocument/2006/relationships/image" Target="../media/image88.png"/><Relationship Id="rId19" Type="http://schemas.openxmlformats.org/officeDocument/2006/relationships/image" Target="../media/image97.svg"/><Relationship Id="rId31" Type="http://schemas.openxmlformats.org/officeDocument/2006/relationships/image" Target="../media/image105.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 Id="rId22" Type="http://schemas.openxmlformats.org/officeDocument/2006/relationships/image" Target="../media/image101.png"/><Relationship Id="rId27" Type="http://schemas.openxmlformats.org/officeDocument/2006/relationships/image" Target="../media/image111.svg"/><Relationship Id="rId30" Type="http://schemas.openxmlformats.org/officeDocument/2006/relationships/image" Target="../media/image104.sv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14.svg"/><Relationship Id="rId18" Type="http://schemas.openxmlformats.org/officeDocument/2006/relationships/image" Target="../media/image96.png"/><Relationship Id="rId26" Type="http://schemas.openxmlformats.org/officeDocument/2006/relationships/image" Target="../media/image100.png"/><Relationship Id="rId3" Type="http://schemas.openxmlformats.org/officeDocument/2006/relationships/notesSlide" Target="../notesSlides/notesSlide13.xml"/><Relationship Id="rId21" Type="http://schemas.openxmlformats.org/officeDocument/2006/relationships/image" Target="../media/image117.svg"/><Relationship Id="rId7" Type="http://schemas.openxmlformats.org/officeDocument/2006/relationships/image" Target="../media/image112.svg"/><Relationship Id="rId12" Type="http://schemas.openxmlformats.org/officeDocument/2006/relationships/image" Target="../media/image90.png"/><Relationship Id="rId17" Type="http://schemas.openxmlformats.org/officeDocument/2006/relationships/image" Target="../media/image95.svg"/><Relationship Id="rId25" Type="http://schemas.openxmlformats.org/officeDocument/2006/relationships/image" Target="../media/image108.png"/><Relationship Id="rId2" Type="http://schemas.openxmlformats.org/officeDocument/2006/relationships/slideLayout" Target="../slideLayouts/slideLayout32.xml"/><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5.png"/><Relationship Id="rId1" Type="http://schemas.openxmlformats.org/officeDocument/2006/relationships/tags" Target="../tags/tag4.xml"/><Relationship Id="rId6" Type="http://schemas.openxmlformats.org/officeDocument/2006/relationships/image" Target="../media/image84.png"/><Relationship Id="rId11" Type="http://schemas.openxmlformats.org/officeDocument/2006/relationships/image" Target="../media/image89.svg"/><Relationship Id="rId24" Type="http://schemas.openxmlformats.org/officeDocument/2006/relationships/image" Target="../media/image109.png"/><Relationship Id="rId5" Type="http://schemas.openxmlformats.org/officeDocument/2006/relationships/image" Target="../media/image83.svg"/><Relationship Id="rId15" Type="http://schemas.openxmlformats.org/officeDocument/2006/relationships/image" Target="../media/image115.svg"/><Relationship Id="rId23" Type="http://schemas.openxmlformats.org/officeDocument/2006/relationships/image" Target="../media/image107.png"/><Relationship Id="rId28" Type="http://schemas.openxmlformats.org/officeDocument/2006/relationships/image" Target="../media/image104.svg"/><Relationship Id="rId10" Type="http://schemas.openxmlformats.org/officeDocument/2006/relationships/image" Target="../media/image88.png"/><Relationship Id="rId19"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113.svg"/><Relationship Id="rId14" Type="http://schemas.openxmlformats.org/officeDocument/2006/relationships/image" Target="../media/image92.png"/><Relationship Id="rId22" Type="http://schemas.openxmlformats.org/officeDocument/2006/relationships/image" Target="../media/image101.png"/><Relationship Id="rId27" Type="http://schemas.openxmlformats.org/officeDocument/2006/relationships/image" Target="../media/image103.png"/><Relationship Id="rId30" Type="http://schemas.openxmlformats.org/officeDocument/2006/relationships/image" Target="../media/image106.svg"/></Relationships>
</file>

<file path=ppt/slides/_rels/slide15.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08.png"/><Relationship Id="rId18" Type="http://schemas.openxmlformats.org/officeDocument/2006/relationships/image" Target="../media/image100.png"/><Relationship Id="rId3" Type="http://schemas.openxmlformats.org/officeDocument/2006/relationships/image" Target="../media/image118.png"/><Relationship Id="rId21" Type="http://schemas.openxmlformats.org/officeDocument/2006/relationships/image" Target="../media/image129.png"/><Relationship Id="rId7" Type="http://schemas.openxmlformats.org/officeDocument/2006/relationships/image" Target="../media/image122.png"/><Relationship Id="rId12" Type="http://schemas.openxmlformats.org/officeDocument/2006/relationships/image" Target="../media/image104.svg"/><Relationship Id="rId17" Type="http://schemas.openxmlformats.org/officeDocument/2006/relationships/image" Target="../media/image127.png"/><Relationship Id="rId2" Type="http://schemas.openxmlformats.org/officeDocument/2006/relationships/notesSlide" Target="../notesSlides/notesSlide14.xml"/><Relationship Id="rId16" Type="http://schemas.microsoft.com/office/2007/relationships/hdphoto" Target="../media/hdphoto3.wdp"/><Relationship Id="rId20" Type="http://schemas.openxmlformats.org/officeDocument/2006/relationships/image" Target="../media/image128.png"/><Relationship Id="rId1" Type="http://schemas.openxmlformats.org/officeDocument/2006/relationships/slideLayout" Target="../slideLayouts/slideLayout32.xml"/><Relationship Id="rId6" Type="http://schemas.openxmlformats.org/officeDocument/2006/relationships/image" Target="../media/image121.svg"/><Relationship Id="rId11" Type="http://schemas.openxmlformats.org/officeDocument/2006/relationships/image" Target="../media/image103.png"/><Relationship Id="rId5" Type="http://schemas.openxmlformats.org/officeDocument/2006/relationships/image" Target="../media/image120.png"/><Relationship Id="rId15" Type="http://schemas.openxmlformats.org/officeDocument/2006/relationships/image" Target="../media/image126.png"/><Relationship Id="rId23" Type="http://schemas.openxmlformats.org/officeDocument/2006/relationships/image" Target="../media/image131.svg"/><Relationship Id="rId10" Type="http://schemas.openxmlformats.org/officeDocument/2006/relationships/image" Target="../media/image125.svg"/><Relationship Id="rId19" Type="http://schemas.openxmlformats.org/officeDocument/2006/relationships/image" Target="../media/image101.pn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07.png"/><Relationship Id="rId22" Type="http://schemas.openxmlformats.org/officeDocument/2006/relationships/image" Target="../media/image130.png"/></Relationships>
</file>

<file path=ppt/slides/_rels/slide1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svg"/></Relationships>
</file>

<file path=ppt/slides/_rels/slide1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diagramLayout" Target="../diagrams/layout1.xml"/><Relationship Id="rId7" Type="http://schemas.openxmlformats.org/officeDocument/2006/relationships/image" Target="../media/image103.png"/><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hyperlink" Target="https://news.vmware.com/in/releases/vmware-announces-the-expansion-of-vrealize-cloud-management-services-in-india-to-power-saas-based-multi-cloud-management" TargetMode="External"/><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sv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svg"/><Relationship Id="rId25" Type="http://schemas.openxmlformats.org/officeDocument/2006/relationships/image" Target="../media/image55.png"/><Relationship Id="rId2" Type="http://schemas.openxmlformats.org/officeDocument/2006/relationships/notesSlide" Target="../notesSlides/notesSlide4.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60.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svg"/><Relationship Id="rId23" Type="http://schemas.openxmlformats.org/officeDocument/2006/relationships/image" Target="../media/image53.svg"/><Relationship Id="rId10" Type="http://schemas.openxmlformats.org/officeDocument/2006/relationships/image" Target="../media/image40.svg"/><Relationship Id="rId19" Type="http://schemas.openxmlformats.org/officeDocument/2006/relationships/image" Target="../media/image49.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7.png"/><Relationship Id="rId18" Type="http://schemas.openxmlformats.org/officeDocument/2006/relationships/image" Target="../media/image51.svg"/><Relationship Id="rId3" Type="http://schemas.openxmlformats.org/officeDocument/2006/relationships/image" Target="../media/image33.png"/><Relationship Id="rId21" Type="http://schemas.openxmlformats.org/officeDocument/2006/relationships/image" Target="../media/image57.emf"/><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0.svg"/><Relationship Id="rId2" Type="http://schemas.openxmlformats.org/officeDocument/2006/relationships/notesSlide" Target="../notesSlides/notesSlide5.xml"/><Relationship Id="rId16" Type="http://schemas.openxmlformats.org/officeDocument/2006/relationships/image" Target="../media/image49.svg"/><Relationship Id="rId20" Type="http://schemas.openxmlformats.org/officeDocument/2006/relationships/image" Target="../media/image55.png"/><Relationship Id="rId1" Type="http://schemas.openxmlformats.org/officeDocument/2006/relationships/slideLayout" Target="../slideLayouts/slideLayout60.xml"/><Relationship Id="rId6" Type="http://schemas.openxmlformats.org/officeDocument/2006/relationships/image" Target="../media/image40.svg"/><Relationship Id="rId11" Type="http://schemas.openxmlformats.org/officeDocument/2006/relationships/image" Target="../media/image45.svg"/><Relationship Id="rId5" Type="http://schemas.openxmlformats.org/officeDocument/2006/relationships/image" Target="../media/image39.png"/><Relationship Id="rId15" Type="http://schemas.openxmlformats.org/officeDocument/2006/relationships/image" Target="../media/image48.svg"/><Relationship Id="rId10" Type="http://schemas.openxmlformats.org/officeDocument/2006/relationships/image" Target="../media/image44.svg"/><Relationship Id="rId19" Type="http://schemas.openxmlformats.org/officeDocument/2006/relationships/image" Target="../media/image52.png"/><Relationship Id="rId4" Type="http://schemas.openxmlformats.org/officeDocument/2006/relationships/image" Target="../media/image34.svg"/><Relationship Id="rId9" Type="http://schemas.openxmlformats.org/officeDocument/2006/relationships/image" Target="../media/image43.png"/><Relationship Id="rId14" Type="http://schemas.openxmlformats.org/officeDocument/2006/relationships/image" Target="../media/image47.svg"/><Relationship Id="rId22" Type="http://schemas.openxmlformats.org/officeDocument/2006/relationships/image" Target="../media/image58.emf"/></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1.png"/><Relationship Id="rId21" Type="http://schemas.openxmlformats.org/officeDocument/2006/relationships/image" Target="../media/image77.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8.xml"/><Relationship Id="rId16" Type="http://schemas.openxmlformats.org/officeDocument/2006/relationships/image" Target="../media/image73.png"/><Relationship Id="rId20" Type="http://schemas.microsoft.com/office/2007/relationships/hdphoto" Target="../media/hdphoto2.wdp"/><Relationship Id="rId1" Type="http://schemas.openxmlformats.org/officeDocument/2006/relationships/slideLayout" Target="../slideLayouts/slideLayout32.xml"/><Relationship Id="rId6" Type="http://schemas.openxmlformats.org/officeDocument/2006/relationships/image" Target="../media/image64.sv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2.svg"/><Relationship Id="rId9" Type="http://schemas.microsoft.com/office/2007/relationships/hdphoto" Target="../media/hdphoto1.wdp"/><Relationship Id="rId1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105B33-1E46-EEF8-45FC-F7D608785954}"/>
              </a:ext>
            </a:extLst>
          </p:cNvPr>
          <p:cNvSpPr>
            <a:spLocks noGrp="1"/>
          </p:cNvSpPr>
          <p:nvPr>
            <p:ph type="title"/>
          </p:nvPr>
        </p:nvSpPr>
        <p:spPr>
          <a:xfrm>
            <a:off x="6268278" y="1582578"/>
            <a:ext cx="4766867" cy="2247300"/>
          </a:xfrm>
        </p:spPr>
        <p:txBody>
          <a:bodyPr/>
          <a:lstStyle/>
          <a:p>
            <a:pPr algn="ctr"/>
            <a:r>
              <a:rPr lang="en-GB" dirty="0"/>
              <a:t>Role </a:t>
            </a:r>
            <a:r>
              <a:rPr lang="en-GB" dirty="0" err="1"/>
              <a:t>kontejnerizace</a:t>
            </a:r>
            <a:r>
              <a:rPr lang="en-GB" dirty="0"/>
              <a:t> v </a:t>
            </a:r>
            <a:r>
              <a:rPr lang="en-GB" dirty="0" err="1"/>
              <a:t>moderním</a:t>
            </a:r>
            <a:r>
              <a:rPr lang="en-GB" dirty="0"/>
              <a:t> IT</a:t>
            </a:r>
            <a:endParaRPr lang="en-CZ" dirty="0"/>
          </a:p>
        </p:txBody>
      </p:sp>
      <p:sp>
        <p:nvSpPr>
          <p:cNvPr id="6" name="Zástupný text 1">
            <a:extLst>
              <a:ext uri="{FF2B5EF4-FFF2-40B4-BE49-F238E27FC236}">
                <a16:creationId xmlns:a16="http://schemas.microsoft.com/office/drawing/2014/main" id="{1AE510BC-6B29-532E-0277-B39C6B3BEEEC}"/>
              </a:ext>
            </a:extLst>
          </p:cNvPr>
          <p:cNvSpPr txBox="1">
            <a:spLocks/>
          </p:cNvSpPr>
          <p:nvPr/>
        </p:nvSpPr>
        <p:spPr>
          <a:xfrm>
            <a:off x="6096001" y="6142752"/>
            <a:ext cx="8893175" cy="288131"/>
          </a:xfrm>
          <a:prstGeom prst="rect">
            <a:avLst/>
          </a:prstGeom>
        </p:spPr>
        <p:txBody>
          <a:bodyPr>
            <a:normAutofit fontScale="77500" lnSpcReduction="20000"/>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a:t>tmichaeli@</a:t>
            </a:r>
            <a:r>
              <a:rPr lang="cs-CZ"/>
              <a:t>vmware</a:t>
            </a:r>
            <a:r>
              <a:rPr lang="en-US"/>
              <a:t>.com / +420 724 828 340</a:t>
            </a:r>
            <a:endParaRPr lang="en-US" dirty="0"/>
          </a:p>
        </p:txBody>
      </p:sp>
      <p:sp>
        <p:nvSpPr>
          <p:cNvPr id="7" name="Zástupný text 2">
            <a:extLst>
              <a:ext uri="{FF2B5EF4-FFF2-40B4-BE49-F238E27FC236}">
                <a16:creationId xmlns:a16="http://schemas.microsoft.com/office/drawing/2014/main" id="{01D098D3-236C-F1B3-8B7C-07EAADD21C05}"/>
              </a:ext>
            </a:extLst>
          </p:cNvPr>
          <p:cNvSpPr txBox="1">
            <a:spLocks/>
          </p:cNvSpPr>
          <p:nvPr/>
        </p:nvSpPr>
        <p:spPr>
          <a:xfrm>
            <a:off x="6096001" y="5854620"/>
            <a:ext cx="8893175" cy="288131"/>
          </a:xfrm>
          <a:prstGeom prst="rect">
            <a:avLst/>
          </a:prstGeom>
        </p:spPr>
        <p:txBody>
          <a:bodyPr>
            <a:normAutofit fontScale="77500" lnSpcReduction="20000"/>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a:t>Manager, Solution Engineering - Czech &amp; Middle Europe </a:t>
            </a:r>
            <a:endParaRPr lang="en-US" dirty="0"/>
          </a:p>
        </p:txBody>
      </p:sp>
      <p:sp>
        <p:nvSpPr>
          <p:cNvPr id="10" name="Podnadpis 3">
            <a:extLst>
              <a:ext uri="{FF2B5EF4-FFF2-40B4-BE49-F238E27FC236}">
                <a16:creationId xmlns:a16="http://schemas.microsoft.com/office/drawing/2014/main" id="{85E94BFC-3205-B82C-42FB-DBC85E1F80AD}"/>
              </a:ext>
            </a:extLst>
          </p:cNvPr>
          <p:cNvSpPr txBox="1">
            <a:spLocks/>
          </p:cNvSpPr>
          <p:nvPr/>
        </p:nvSpPr>
        <p:spPr>
          <a:xfrm>
            <a:off x="6096000" y="5275422"/>
            <a:ext cx="8893176" cy="579053"/>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r>
              <a:rPr lang="en-US" dirty="0" err="1"/>
              <a:t>Tomáš</a:t>
            </a:r>
            <a:r>
              <a:rPr lang="en-US" dirty="0"/>
              <a:t> Michaeli</a:t>
            </a:r>
          </a:p>
        </p:txBody>
      </p:sp>
    </p:spTree>
    <p:extLst>
      <p:ext uri="{BB962C8B-B14F-4D97-AF65-F5344CB8AC3E}">
        <p14:creationId xmlns:p14="http://schemas.microsoft.com/office/powerpoint/2010/main" val="3188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7281B4-E0B2-2971-03A1-40AC8C7EC9EB}"/>
              </a:ext>
            </a:extLst>
          </p:cNvPr>
          <p:cNvSpPr/>
          <p:nvPr/>
        </p:nvSpPr>
        <p:spPr>
          <a:xfrm>
            <a:off x="7847" y="1"/>
            <a:ext cx="4843730" cy="6892707"/>
          </a:xfrm>
          <a:prstGeom prst="rect">
            <a:avLst/>
          </a:prstGeom>
          <a:solidFill>
            <a:schemeClr val="bg1"/>
          </a:solidFill>
          <a:ln>
            <a:noFill/>
          </a:ln>
          <a:effectLst>
            <a:outerShdw blurRad="508000" dist="38100" algn="l"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2" name="Title 1">
            <a:extLst>
              <a:ext uri="{FF2B5EF4-FFF2-40B4-BE49-F238E27FC236}">
                <a16:creationId xmlns:a16="http://schemas.microsoft.com/office/drawing/2014/main" id="{B8A1550B-70F6-45C2-B121-8347ADEB09C7}"/>
              </a:ext>
            </a:extLst>
          </p:cNvPr>
          <p:cNvSpPr>
            <a:spLocks noGrp="1"/>
          </p:cNvSpPr>
          <p:nvPr>
            <p:ph type="title"/>
          </p:nvPr>
        </p:nvSpPr>
        <p:spPr/>
        <p:txBody>
          <a:bodyPr anchor="t"/>
          <a:lstStyle/>
          <a:p>
            <a:r>
              <a:rPr lang="en-US" dirty="0"/>
              <a:t>... ale </a:t>
            </a:r>
            <a:r>
              <a:rPr lang="en-US" dirty="0" err="1"/>
              <a:t>škálování</a:t>
            </a:r>
            <a:r>
              <a:rPr lang="en-US" dirty="0"/>
              <a:t> </a:t>
            </a:r>
            <a:r>
              <a:rPr lang="en-US" dirty="0" err="1"/>
              <a:t>vytváří</a:t>
            </a:r>
            <a:r>
              <a:rPr lang="en-US" dirty="0"/>
              <a:t> </a:t>
            </a:r>
            <a:br>
              <a:rPr lang="en-US" dirty="0"/>
            </a:br>
            <a:r>
              <a:rPr lang="en-US" dirty="0" err="1"/>
              <a:t>složitost</a:t>
            </a:r>
            <a:r>
              <a:rPr lang="en-US" dirty="0"/>
              <a:t> a chaos.</a:t>
            </a:r>
            <a:endParaRPr lang="en-US" dirty="0">
              <a:solidFill>
                <a:schemeClr val="accent1"/>
              </a:solidFill>
            </a:endParaRPr>
          </a:p>
        </p:txBody>
      </p:sp>
      <p:pic>
        <p:nvPicPr>
          <p:cNvPr id="5" name="Gradient-colored box">
            <a:extLst>
              <a:ext uri="{FF2B5EF4-FFF2-40B4-BE49-F238E27FC236}">
                <a16:creationId xmlns:a16="http://schemas.microsoft.com/office/drawing/2014/main" id="{A7096AD2-D0EA-4581-28C0-892B34C17D1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8" y="6766561"/>
            <a:ext cx="12188825" cy="95225"/>
          </a:xfrm>
          <a:prstGeom prst="rect">
            <a:avLst/>
          </a:prstGeom>
        </p:spPr>
      </p:pic>
      <p:pic>
        <p:nvPicPr>
          <p:cNvPr id="6" name="Graphic 5">
            <a:extLst>
              <a:ext uri="{FF2B5EF4-FFF2-40B4-BE49-F238E27FC236}">
                <a16:creationId xmlns:a16="http://schemas.microsoft.com/office/drawing/2014/main" id="{1EDE200A-4C58-B17F-969D-8D88BFA662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674" y="6218399"/>
            <a:ext cx="1539751" cy="557784"/>
          </a:xfrm>
          <a:prstGeom prst="rect">
            <a:avLst/>
          </a:prstGeom>
        </p:spPr>
      </p:pic>
      <p:sp>
        <p:nvSpPr>
          <p:cNvPr id="7" name="Copyright" descr="Confidential copyright VMware, Inc. 2021">
            <a:extLst>
              <a:ext uri="{FF2B5EF4-FFF2-40B4-BE49-F238E27FC236}">
                <a16:creationId xmlns:a16="http://schemas.microsoft.com/office/drawing/2014/main" id="{8351C413-CB01-3688-E1F6-23E06219C6FC}"/>
              </a:ext>
            </a:extLst>
          </p:cNvPr>
          <p:cNvSpPr txBox="1"/>
          <p:nvPr/>
        </p:nvSpPr>
        <p:spPr bwMode="white">
          <a:xfrm flipH="1">
            <a:off x="1976121" y="6462226"/>
            <a:ext cx="1728888" cy="186690"/>
          </a:xfrm>
          <a:prstGeom prst="rect">
            <a:avLst/>
          </a:prstGeom>
          <a:noFill/>
        </p:spPr>
        <p:txBody>
          <a:bodyPr wrap="none" lIns="0" tIns="0" rIns="0" bIns="0" rtlCol="0" anchor="ctr">
            <a:noAutofit/>
          </a:bodyPr>
          <a:lstStyle/>
          <a:p>
            <a:pPr>
              <a:lnSpc>
                <a:spcPct val="90000"/>
              </a:lnSpc>
              <a:defRPr/>
            </a:pPr>
            <a:r>
              <a:rPr lang="en-US" sz="800">
                <a:solidFill>
                  <a:srgbClr val="3F3F3F"/>
                </a:solidFill>
                <a:latin typeface="Metropolis Light"/>
                <a:ea typeface="Verdana" panose="020B0604030504040204" pitchFamily="34" charset="0"/>
                <a:cs typeface="Verdana" panose="020B0604030504040204" pitchFamily="34" charset="0"/>
              </a:rPr>
              <a:t>Confidential   │ © VMware, Inc.</a:t>
            </a:r>
          </a:p>
        </p:txBody>
      </p:sp>
      <p:sp>
        <p:nvSpPr>
          <p:cNvPr id="31" name="Rectangle 30">
            <a:extLst>
              <a:ext uri="{FF2B5EF4-FFF2-40B4-BE49-F238E27FC236}">
                <a16:creationId xmlns:a16="http://schemas.microsoft.com/office/drawing/2014/main" id="{267ED6B5-7890-7425-790D-0DE465317FFF}"/>
              </a:ext>
            </a:extLst>
          </p:cNvPr>
          <p:cNvSpPr/>
          <p:nvPr/>
        </p:nvSpPr>
        <p:spPr>
          <a:xfrm>
            <a:off x="5036410" y="1048959"/>
            <a:ext cx="2157327" cy="5145211"/>
          </a:xfrm>
          <a:prstGeom prst="rect">
            <a:avLst/>
          </a:prstGeom>
          <a:gradFill flip="none" rotWithShape="1">
            <a:gsLst>
              <a:gs pos="0">
                <a:srgbClr val="F4F8FA">
                  <a:alpha val="0"/>
                </a:srgbClr>
              </a:gs>
              <a:gs pos="24000">
                <a:srgbClr val="F4F8FA"/>
              </a:gs>
              <a:gs pos="100000">
                <a:srgbClr val="F4F8FA">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32" name="Rectangle 31">
            <a:extLst>
              <a:ext uri="{FF2B5EF4-FFF2-40B4-BE49-F238E27FC236}">
                <a16:creationId xmlns:a16="http://schemas.microsoft.com/office/drawing/2014/main" id="{512308F4-43BE-B4BB-E06E-B808670AA20F}"/>
              </a:ext>
            </a:extLst>
          </p:cNvPr>
          <p:cNvSpPr/>
          <p:nvPr/>
        </p:nvSpPr>
        <p:spPr>
          <a:xfrm>
            <a:off x="7309515" y="1072609"/>
            <a:ext cx="2157327" cy="5145211"/>
          </a:xfrm>
          <a:prstGeom prst="rect">
            <a:avLst/>
          </a:prstGeom>
          <a:gradFill flip="none" rotWithShape="1">
            <a:gsLst>
              <a:gs pos="0">
                <a:srgbClr val="F4F8FA">
                  <a:alpha val="0"/>
                </a:srgbClr>
              </a:gs>
              <a:gs pos="24000">
                <a:srgbClr val="F4F8FA"/>
              </a:gs>
              <a:gs pos="100000">
                <a:srgbClr val="F4F8FA">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33" name="Rectangle 32">
            <a:extLst>
              <a:ext uri="{FF2B5EF4-FFF2-40B4-BE49-F238E27FC236}">
                <a16:creationId xmlns:a16="http://schemas.microsoft.com/office/drawing/2014/main" id="{29732844-9F7B-09A6-BD29-A8493797D096}"/>
              </a:ext>
            </a:extLst>
          </p:cNvPr>
          <p:cNvSpPr/>
          <p:nvPr/>
        </p:nvSpPr>
        <p:spPr>
          <a:xfrm>
            <a:off x="9618356" y="1061659"/>
            <a:ext cx="2157327" cy="5145211"/>
          </a:xfrm>
          <a:prstGeom prst="rect">
            <a:avLst/>
          </a:prstGeom>
          <a:gradFill flip="none" rotWithShape="1">
            <a:gsLst>
              <a:gs pos="0">
                <a:srgbClr val="F4F8FA">
                  <a:alpha val="0"/>
                </a:srgbClr>
              </a:gs>
              <a:gs pos="24000">
                <a:srgbClr val="F4F8FA"/>
              </a:gs>
              <a:gs pos="100000">
                <a:srgbClr val="F4F8FA">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grpSp>
        <p:nvGrpSpPr>
          <p:cNvPr id="169" name="Group 168">
            <a:extLst>
              <a:ext uri="{FF2B5EF4-FFF2-40B4-BE49-F238E27FC236}">
                <a16:creationId xmlns:a16="http://schemas.microsoft.com/office/drawing/2014/main" id="{D0444154-4F11-8519-FA04-DA0CA1E1E0A2}"/>
              </a:ext>
            </a:extLst>
          </p:cNvPr>
          <p:cNvGrpSpPr/>
          <p:nvPr/>
        </p:nvGrpSpPr>
        <p:grpSpPr>
          <a:xfrm>
            <a:off x="5539101" y="3487557"/>
            <a:ext cx="1151742" cy="2190074"/>
            <a:chOff x="2314156" y="3961757"/>
            <a:chExt cx="663021" cy="1260755"/>
          </a:xfrm>
        </p:grpSpPr>
        <p:sp>
          <p:nvSpPr>
            <p:cNvPr id="170" name="!!Freeform: Shape 33">
              <a:extLst>
                <a:ext uri="{FF2B5EF4-FFF2-40B4-BE49-F238E27FC236}">
                  <a16:creationId xmlns:a16="http://schemas.microsoft.com/office/drawing/2014/main" id="{2FC0B8CF-72A3-A817-BCA0-EE01C8281F76}"/>
                </a:ext>
              </a:extLst>
            </p:cNvPr>
            <p:cNvSpPr/>
            <p:nvPr/>
          </p:nvSpPr>
          <p:spPr>
            <a:xfrm>
              <a:off x="2772131" y="4809560"/>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3">
                    <a:lumMod val="87000"/>
                    <a:alpha val="10000"/>
                  </a:schemeClr>
                </a:gs>
                <a:gs pos="77000">
                  <a:schemeClr val="accent3">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171" name="!!Freeform: Shape 34">
              <a:extLst>
                <a:ext uri="{FF2B5EF4-FFF2-40B4-BE49-F238E27FC236}">
                  <a16:creationId xmlns:a16="http://schemas.microsoft.com/office/drawing/2014/main" id="{CA9E6323-4A7B-9421-B106-B859655AC87B}"/>
                </a:ext>
              </a:extLst>
            </p:cNvPr>
            <p:cNvSpPr/>
            <p:nvPr/>
          </p:nvSpPr>
          <p:spPr>
            <a:xfrm>
              <a:off x="2510420" y="3961757"/>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3">
                    <a:lumMod val="87000"/>
                    <a:alpha val="10000"/>
                  </a:schemeClr>
                </a:gs>
                <a:gs pos="77000">
                  <a:schemeClr val="accent3">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172" name="!!Freeform: Shape 35">
              <a:extLst>
                <a:ext uri="{FF2B5EF4-FFF2-40B4-BE49-F238E27FC236}">
                  <a16:creationId xmlns:a16="http://schemas.microsoft.com/office/drawing/2014/main" id="{6DE3F6B9-A097-8CCC-8954-7267603D9478}"/>
                </a:ext>
              </a:extLst>
            </p:cNvPr>
            <p:cNvSpPr/>
            <p:nvPr/>
          </p:nvSpPr>
          <p:spPr>
            <a:xfrm>
              <a:off x="2411326" y="4393240"/>
              <a:ext cx="360805" cy="360805"/>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3">
                    <a:lumMod val="87000"/>
                    <a:alpha val="10000"/>
                  </a:schemeClr>
                </a:gs>
                <a:gs pos="77000">
                  <a:schemeClr val="accent3">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nvGrpSpPr>
            <p:cNvPr id="173" name="Group 172">
              <a:extLst>
                <a:ext uri="{FF2B5EF4-FFF2-40B4-BE49-F238E27FC236}">
                  <a16:creationId xmlns:a16="http://schemas.microsoft.com/office/drawing/2014/main" id="{26A5B7C5-26F2-98CD-DD6D-CED738935ABB}"/>
                </a:ext>
              </a:extLst>
            </p:cNvPr>
            <p:cNvGrpSpPr/>
            <p:nvPr/>
          </p:nvGrpSpPr>
          <p:grpSpPr>
            <a:xfrm>
              <a:off x="2314156" y="4476597"/>
              <a:ext cx="360805" cy="360805"/>
              <a:chOff x="4289019" y="3300691"/>
              <a:chExt cx="600837" cy="600837"/>
            </a:xfrm>
          </p:grpSpPr>
          <p:sp>
            <p:nvSpPr>
              <p:cNvPr id="182" name="Freeform: Shape 181">
                <a:extLst>
                  <a:ext uri="{FF2B5EF4-FFF2-40B4-BE49-F238E27FC236}">
                    <a16:creationId xmlns:a16="http://schemas.microsoft.com/office/drawing/2014/main" id="{5BAAD39F-451B-54EA-8D8D-993176A1BCF5}"/>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3"/>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183" name="Rectangle: Rounded Corners 182">
                <a:extLst>
                  <a:ext uri="{FF2B5EF4-FFF2-40B4-BE49-F238E27FC236}">
                    <a16:creationId xmlns:a16="http://schemas.microsoft.com/office/drawing/2014/main" id="{C9795FC9-DB6B-BF5B-9BEE-A0CBF13DD9AA}"/>
                  </a:ext>
                </a:extLst>
              </p:cNvPr>
              <p:cNvSpPr/>
              <p:nvPr/>
            </p:nvSpPr>
            <p:spPr>
              <a:xfrm>
                <a:off x="4289019" y="3300691"/>
                <a:ext cx="600837" cy="600837"/>
              </a:xfrm>
              <a:prstGeom prst="roundRect">
                <a:avLst>
                  <a:gd name="adj" fmla="val 6521"/>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174" name="Group 173">
              <a:extLst>
                <a:ext uri="{FF2B5EF4-FFF2-40B4-BE49-F238E27FC236}">
                  <a16:creationId xmlns:a16="http://schemas.microsoft.com/office/drawing/2014/main" id="{1AB58B9F-27E1-474A-BE38-432DF5B1AED4}"/>
                </a:ext>
              </a:extLst>
            </p:cNvPr>
            <p:cNvGrpSpPr/>
            <p:nvPr/>
          </p:nvGrpSpPr>
          <p:grpSpPr>
            <a:xfrm>
              <a:off x="2652969" y="4120820"/>
              <a:ext cx="209941" cy="209941"/>
              <a:chOff x="4289019" y="3300691"/>
              <a:chExt cx="600837" cy="600837"/>
            </a:xfrm>
          </p:grpSpPr>
          <p:sp>
            <p:nvSpPr>
              <p:cNvPr id="180" name="Freeform: Shape 179">
                <a:extLst>
                  <a:ext uri="{FF2B5EF4-FFF2-40B4-BE49-F238E27FC236}">
                    <a16:creationId xmlns:a16="http://schemas.microsoft.com/office/drawing/2014/main" id="{65F8BB1D-808F-50E9-6BDE-68246DE704C9}"/>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3"/>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181" name="Rectangle: Rounded Corners 180">
                <a:extLst>
                  <a:ext uri="{FF2B5EF4-FFF2-40B4-BE49-F238E27FC236}">
                    <a16:creationId xmlns:a16="http://schemas.microsoft.com/office/drawing/2014/main" id="{344B083F-B8BF-E005-E398-8AB5D863FE0B}"/>
                  </a:ext>
                </a:extLst>
              </p:cNvPr>
              <p:cNvSpPr/>
              <p:nvPr/>
            </p:nvSpPr>
            <p:spPr>
              <a:xfrm>
                <a:off x="4289019" y="3300691"/>
                <a:ext cx="600837" cy="600837"/>
              </a:xfrm>
              <a:prstGeom prst="roundRect">
                <a:avLst>
                  <a:gd name="adj" fmla="val 6521"/>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175" name="Group 174">
              <a:extLst>
                <a:ext uri="{FF2B5EF4-FFF2-40B4-BE49-F238E27FC236}">
                  <a16:creationId xmlns:a16="http://schemas.microsoft.com/office/drawing/2014/main" id="{DFB798CF-A87F-E577-E98E-99A4BDC50DA8}"/>
                </a:ext>
              </a:extLst>
            </p:cNvPr>
            <p:cNvGrpSpPr/>
            <p:nvPr/>
          </p:nvGrpSpPr>
          <p:grpSpPr>
            <a:xfrm>
              <a:off x="2617304" y="4949791"/>
              <a:ext cx="209941" cy="209941"/>
              <a:chOff x="4289019" y="3300691"/>
              <a:chExt cx="600837" cy="600837"/>
            </a:xfrm>
          </p:grpSpPr>
          <p:sp>
            <p:nvSpPr>
              <p:cNvPr id="178" name="Freeform: Shape 177">
                <a:extLst>
                  <a:ext uri="{FF2B5EF4-FFF2-40B4-BE49-F238E27FC236}">
                    <a16:creationId xmlns:a16="http://schemas.microsoft.com/office/drawing/2014/main" id="{A1817091-7317-62BE-4C15-26483BA61761}"/>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3"/>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179" name="Rectangle: Rounded Corners 178">
                <a:extLst>
                  <a:ext uri="{FF2B5EF4-FFF2-40B4-BE49-F238E27FC236}">
                    <a16:creationId xmlns:a16="http://schemas.microsoft.com/office/drawing/2014/main" id="{E4BF19D6-5A22-C58F-3D54-637E0DD81FE4}"/>
                  </a:ext>
                </a:extLst>
              </p:cNvPr>
              <p:cNvSpPr/>
              <p:nvPr/>
            </p:nvSpPr>
            <p:spPr>
              <a:xfrm>
                <a:off x="4289019" y="3300691"/>
                <a:ext cx="600837" cy="600837"/>
              </a:xfrm>
              <a:prstGeom prst="roundRect">
                <a:avLst>
                  <a:gd name="adj" fmla="val 6521"/>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sp>
          <p:nvSpPr>
            <p:cNvPr id="176" name="!!Freeform: Shape 34">
              <a:extLst>
                <a:ext uri="{FF2B5EF4-FFF2-40B4-BE49-F238E27FC236}">
                  <a16:creationId xmlns:a16="http://schemas.microsoft.com/office/drawing/2014/main" id="{22C6BC26-8AAF-8AC2-F738-F766ECB5E2D5}"/>
                </a:ext>
              </a:extLst>
            </p:cNvPr>
            <p:cNvSpPr/>
            <p:nvPr/>
          </p:nvSpPr>
          <p:spPr>
            <a:xfrm>
              <a:off x="2346515" y="5017466"/>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3">
                    <a:lumMod val="87000"/>
                    <a:alpha val="10000"/>
                  </a:schemeClr>
                </a:gs>
                <a:gs pos="77000">
                  <a:schemeClr val="accent3">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177" name="!!Freeform: Shape 34">
              <a:extLst>
                <a:ext uri="{FF2B5EF4-FFF2-40B4-BE49-F238E27FC236}">
                  <a16:creationId xmlns:a16="http://schemas.microsoft.com/office/drawing/2014/main" id="{4130791D-869E-EDA1-E1FB-B52504275E0F}"/>
                </a:ext>
              </a:extLst>
            </p:cNvPr>
            <p:cNvSpPr/>
            <p:nvPr/>
          </p:nvSpPr>
          <p:spPr>
            <a:xfrm>
              <a:off x="2325242" y="4230712"/>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3">
                    <a:lumMod val="87000"/>
                    <a:alpha val="10000"/>
                  </a:schemeClr>
                </a:gs>
                <a:gs pos="77000">
                  <a:schemeClr val="accent3">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184" name="Group 183">
            <a:extLst>
              <a:ext uri="{FF2B5EF4-FFF2-40B4-BE49-F238E27FC236}">
                <a16:creationId xmlns:a16="http://schemas.microsoft.com/office/drawing/2014/main" id="{344E9127-8CC3-3390-3603-98C554127AE9}"/>
              </a:ext>
            </a:extLst>
          </p:cNvPr>
          <p:cNvGrpSpPr/>
          <p:nvPr/>
        </p:nvGrpSpPr>
        <p:grpSpPr>
          <a:xfrm>
            <a:off x="7812005" y="3483071"/>
            <a:ext cx="1152144" cy="2194560"/>
            <a:chOff x="2314156" y="3961757"/>
            <a:chExt cx="663021" cy="1260755"/>
          </a:xfrm>
        </p:grpSpPr>
        <p:sp>
          <p:nvSpPr>
            <p:cNvPr id="185" name="!!Freeform: Shape 33">
              <a:extLst>
                <a:ext uri="{FF2B5EF4-FFF2-40B4-BE49-F238E27FC236}">
                  <a16:creationId xmlns:a16="http://schemas.microsoft.com/office/drawing/2014/main" id="{4938AB30-D2CB-98B4-A61B-5AA4DD63BE2A}"/>
                </a:ext>
              </a:extLst>
            </p:cNvPr>
            <p:cNvSpPr/>
            <p:nvPr/>
          </p:nvSpPr>
          <p:spPr>
            <a:xfrm>
              <a:off x="2772131" y="4809560"/>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5">
                    <a:alpha val="10000"/>
                  </a:schemeClr>
                </a:gs>
                <a:gs pos="77000">
                  <a:schemeClr val="accent5">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186" name="!!Freeform: Shape 34">
              <a:extLst>
                <a:ext uri="{FF2B5EF4-FFF2-40B4-BE49-F238E27FC236}">
                  <a16:creationId xmlns:a16="http://schemas.microsoft.com/office/drawing/2014/main" id="{CC8988BE-3755-89A8-67EC-026B99019F0B}"/>
                </a:ext>
              </a:extLst>
            </p:cNvPr>
            <p:cNvSpPr/>
            <p:nvPr/>
          </p:nvSpPr>
          <p:spPr>
            <a:xfrm>
              <a:off x="2510420" y="3961757"/>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5">
                    <a:alpha val="10000"/>
                  </a:schemeClr>
                </a:gs>
                <a:gs pos="77000">
                  <a:schemeClr val="accent5">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187" name="!!Freeform: Shape 35">
              <a:extLst>
                <a:ext uri="{FF2B5EF4-FFF2-40B4-BE49-F238E27FC236}">
                  <a16:creationId xmlns:a16="http://schemas.microsoft.com/office/drawing/2014/main" id="{1E9B039D-FF4B-3B8C-F447-E478140C74D9}"/>
                </a:ext>
              </a:extLst>
            </p:cNvPr>
            <p:cNvSpPr/>
            <p:nvPr/>
          </p:nvSpPr>
          <p:spPr>
            <a:xfrm>
              <a:off x="2411326" y="4393240"/>
              <a:ext cx="360805" cy="360805"/>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5">
                    <a:alpha val="10000"/>
                  </a:schemeClr>
                </a:gs>
                <a:gs pos="77000">
                  <a:schemeClr val="accent5">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nvGrpSpPr>
            <p:cNvPr id="188" name="Group 187">
              <a:extLst>
                <a:ext uri="{FF2B5EF4-FFF2-40B4-BE49-F238E27FC236}">
                  <a16:creationId xmlns:a16="http://schemas.microsoft.com/office/drawing/2014/main" id="{C814AEA3-AA19-1684-8AE8-830C5E9574C0}"/>
                </a:ext>
              </a:extLst>
            </p:cNvPr>
            <p:cNvGrpSpPr/>
            <p:nvPr/>
          </p:nvGrpSpPr>
          <p:grpSpPr>
            <a:xfrm>
              <a:off x="2314156" y="4476597"/>
              <a:ext cx="360805" cy="360805"/>
              <a:chOff x="4289019" y="3300691"/>
              <a:chExt cx="600837" cy="600837"/>
            </a:xfrm>
          </p:grpSpPr>
          <p:sp>
            <p:nvSpPr>
              <p:cNvPr id="197" name="Freeform: Shape 196">
                <a:extLst>
                  <a:ext uri="{FF2B5EF4-FFF2-40B4-BE49-F238E27FC236}">
                    <a16:creationId xmlns:a16="http://schemas.microsoft.com/office/drawing/2014/main" id="{F10CA668-BC10-875F-1A73-FBCBDE9CE0A8}"/>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5"/>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198" name="Rectangle: Rounded Corners 197">
                <a:extLst>
                  <a:ext uri="{FF2B5EF4-FFF2-40B4-BE49-F238E27FC236}">
                    <a16:creationId xmlns:a16="http://schemas.microsoft.com/office/drawing/2014/main" id="{A3941C65-A413-181C-543B-82EDC7C7C9BF}"/>
                  </a:ext>
                </a:extLst>
              </p:cNvPr>
              <p:cNvSpPr/>
              <p:nvPr/>
            </p:nvSpPr>
            <p:spPr>
              <a:xfrm>
                <a:off x="4289019" y="3300691"/>
                <a:ext cx="600837" cy="600837"/>
              </a:xfrm>
              <a:prstGeom prst="roundRect">
                <a:avLst>
                  <a:gd name="adj" fmla="val 6521"/>
                </a:avLst>
              </a:prstGeom>
              <a:no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189" name="Group 188">
              <a:extLst>
                <a:ext uri="{FF2B5EF4-FFF2-40B4-BE49-F238E27FC236}">
                  <a16:creationId xmlns:a16="http://schemas.microsoft.com/office/drawing/2014/main" id="{73CCE9E6-22F9-C4C8-B4CE-798ED044014D}"/>
                </a:ext>
              </a:extLst>
            </p:cNvPr>
            <p:cNvGrpSpPr/>
            <p:nvPr/>
          </p:nvGrpSpPr>
          <p:grpSpPr>
            <a:xfrm>
              <a:off x="2652969" y="4120820"/>
              <a:ext cx="209941" cy="209941"/>
              <a:chOff x="4289019" y="3300691"/>
              <a:chExt cx="600837" cy="600837"/>
            </a:xfrm>
          </p:grpSpPr>
          <p:sp>
            <p:nvSpPr>
              <p:cNvPr id="195" name="Freeform: Shape 194">
                <a:extLst>
                  <a:ext uri="{FF2B5EF4-FFF2-40B4-BE49-F238E27FC236}">
                    <a16:creationId xmlns:a16="http://schemas.microsoft.com/office/drawing/2014/main" id="{8A3BF02D-378A-C2FB-F1FA-2209781C8D04}"/>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5"/>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196" name="Rectangle: Rounded Corners 195">
                <a:extLst>
                  <a:ext uri="{FF2B5EF4-FFF2-40B4-BE49-F238E27FC236}">
                    <a16:creationId xmlns:a16="http://schemas.microsoft.com/office/drawing/2014/main" id="{20A21E47-8215-F514-654F-B693BC29FBEF}"/>
                  </a:ext>
                </a:extLst>
              </p:cNvPr>
              <p:cNvSpPr/>
              <p:nvPr/>
            </p:nvSpPr>
            <p:spPr>
              <a:xfrm>
                <a:off x="4289019" y="3300691"/>
                <a:ext cx="600837" cy="600837"/>
              </a:xfrm>
              <a:prstGeom prst="roundRect">
                <a:avLst>
                  <a:gd name="adj" fmla="val 6521"/>
                </a:avLst>
              </a:prstGeom>
              <a:no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190" name="Group 189">
              <a:extLst>
                <a:ext uri="{FF2B5EF4-FFF2-40B4-BE49-F238E27FC236}">
                  <a16:creationId xmlns:a16="http://schemas.microsoft.com/office/drawing/2014/main" id="{1243EB4B-722A-C06C-74CA-D8FF1214FFF5}"/>
                </a:ext>
              </a:extLst>
            </p:cNvPr>
            <p:cNvGrpSpPr/>
            <p:nvPr/>
          </p:nvGrpSpPr>
          <p:grpSpPr>
            <a:xfrm>
              <a:off x="2617304" y="4949791"/>
              <a:ext cx="209941" cy="209941"/>
              <a:chOff x="4289019" y="3300691"/>
              <a:chExt cx="600837" cy="600837"/>
            </a:xfrm>
          </p:grpSpPr>
          <p:sp>
            <p:nvSpPr>
              <p:cNvPr id="193" name="Freeform: Shape 192">
                <a:extLst>
                  <a:ext uri="{FF2B5EF4-FFF2-40B4-BE49-F238E27FC236}">
                    <a16:creationId xmlns:a16="http://schemas.microsoft.com/office/drawing/2014/main" id="{7F5364D3-068E-E9A7-7CB9-046B3A0841FB}"/>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5"/>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194" name="Rectangle: Rounded Corners 193">
                <a:extLst>
                  <a:ext uri="{FF2B5EF4-FFF2-40B4-BE49-F238E27FC236}">
                    <a16:creationId xmlns:a16="http://schemas.microsoft.com/office/drawing/2014/main" id="{2671D271-4EC7-5381-CDBE-D8256A194AF5}"/>
                  </a:ext>
                </a:extLst>
              </p:cNvPr>
              <p:cNvSpPr/>
              <p:nvPr/>
            </p:nvSpPr>
            <p:spPr>
              <a:xfrm>
                <a:off x="4289019" y="3300691"/>
                <a:ext cx="600837" cy="600837"/>
              </a:xfrm>
              <a:prstGeom prst="roundRect">
                <a:avLst>
                  <a:gd name="adj" fmla="val 6521"/>
                </a:avLst>
              </a:prstGeom>
              <a:noFill/>
              <a:ln w="9525">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sp>
          <p:nvSpPr>
            <p:cNvPr id="191" name="!!Freeform: Shape 34">
              <a:extLst>
                <a:ext uri="{FF2B5EF4-FFF2-40B4-BE49-F238E27FC236}">
                  <a16:creationId xmlns:a16="http://schemas.microsoft.com/office/drawing/2014/main" id="{D3572AA8-68F7-7A41-0E25-258719B4460F}"/>
                </a:ext>
              </a:extLst>
            </p:cNvPr>
            <p:cNvSpPr/>
            <p:nvPr/>
          </p:nvSpPr>
          <p:spPr>
            <a:xfrm>
              <a:off x="2346515" y="5017466"/>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5">
                    <a:alpha val="10000"/>
                  </a:schemeClr>
                </a:gs>
                <a:gs pos="77000">
                  <a:schemeClr val="accent5">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192" name="!!Freeform: Shape 34">
              <a:extLst>
                <a:ext uri="{FF2B5EF4-FFF2-40B4-BE49-F238E27FC236}">
                  <a16:creationId xmlns:a16="http://schemas.microsoft.com/office/drawing/2014/main" id="{ADA29ABF-0549-3BA0-92C4-286E88C708A6}"/>
                </a:ext>
              </a:extLst>
            </p:cNvPr>
            <p:cNvSpPr/>
            <p:nvPr/>
          </p:nvSpPr>
          <p:spPr>
            <a:xfrm>
              <a:off x="2325242" y="4230712"/>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5">
                    <a:alpha val="10000"/>
                  </a:schemeClr>
                </a:gs>
                <a:gs pos="77000">
                  <a:schemeClr val="accent5">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199" name="Group 198">
            <a:extLst>
              <a:ext uri="{FF2B5EF4-FFF2-40B4-BE49-F238E27FC236}">
                <a16:creationId xmlns:a16="http://schemas.microsoft.com/office/drawing/2014/main" id="{34AC3459-DBE7-C90F-B253-007FDD0BD826}"/>
              </a:ext>
            </a:extLst>
          </p:cNvPr>
          <p:cNvGrpSpPr/>
          <p:nvPr/>
        </p:nvGrpSpPr>
        <p:grpSpPr>
          <a:xfrm>
            <a:off x="10120846" y="3483071"/>
            <a:ext cx="1152144" cy="2194560"/>
            <a:chOff x="2314156" y="3961757"/>
            <a:chExt cx="663021" cy="1260755"/>
          </a:xfrm>
        </p:grpSpPr>
        <p:sp>
          <p:nvSpPr>
            <p:cNvPr id="200" name="!!Freeform: Shape 33">
              <a:extLst>
                <a:ext uri="{FF2B5EF4-FFF2-40B4-BE49-F238E27FC236}">
                  <a16:creationId xmlns:a16="http://schemas.microsoft.com/office/drawing/2014/main" id="{5BD67E88-B1E2-B144-3167-1E560E7093CB}"/>
                </a:ext>
              </a:extLst>
            </p:cNvPr>
            <p:cNvSpPr/>
            <p:nvPr/>
          </p:nvSpPr>
          <p:spPr>
            <a:xfrm>
              <a:off x="2772131" y="4809560"/>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4">
                    <a:alpha val="10000"/>
                  </a:schemeClr>
                </a:gs>
                <a:gs pos="85000">
                  <a:schemeClr val="accent4">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201" name="!!Freeform: Shape 34">
              <a:extLst>
                <a:ext uri="{FF2B5EF4-FFF2-40B4-BE49-F238E27FC236}">
                  <a16:creationId xmlns:a16="http://schemas.microsoft.com/office/drawing/2014/main" id="{265166CA-D8F4-D932-853D-6C17462B4974}"/>
                </a:ext>
              </a:extLst>
            </p:cNvPr>
            <p:cNvSpPr/>
            <p:nvPr/>
          </p:nvSpPr>
          <p:spPr>
            <a:xfrm>
              <a:off x="2510420" y="3961757"/>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4">
                    <a:alpha val="10000"/>
                  </a:schemeClr>
                </a:gs>
                <a:gs pos="77000">
                  <a:schemeClr val="accent4">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202" name="!!Freeform: Shape 35">
              <a:extLst>
                <a:ext uri="{FF2B5EF4-FFF2-40B4-BE49-F238E27FC236}">
                  <a16:creationId xmlns:a16="http://schemas.microsoft.com/office/drawing/2014/main" id="{1185D4C1-6581-EC0C-8C7E-94574A1C67B1}"/>
                </a:ext>
              </a:extLst>
            </p:cNvPr>
            <p:cNvSpPr/>
            <p:nvPr/>
          </p:nvSpPr>
          <p:spPr>
            <a:xfrm>
              <a:off x="2411326" y="4393240"/>
              <a:ext cx="360805" cy="360805"/>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4">
                    <a:alpha val="10000"/>
                  </a:schemeClr>
                </a:gs>
                <a:gs pos="77000">
                  <a:schemeClr val="accent4">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nvGrpSpPr>
            <p:cNvPr id="203" name="Group 202">
              <a:extLst>
                <a:ext uri="{FF2B5EF4-FFF2-40B4-BE49-F238E27FC236}">
                  <a16:creationId xmlns:a16="http://schemas.microsoft.com/office/drawing/2014/main" id="{64D65EF2-2BB6-FD5B-2328-5BD68BE67A8E}"/>
                </a:ext>
              </a:extLst>
            </p:cNvPr>
            <p:cNvGrpSpPr/>
            <p:nvPr/>
          </p:nvGrpSpPr>
          <p:grpSpPr>
            <a:xfrm>
              <a:off x="2314156" y="4476597"/>
              <a:ext cx="360805" cy="360805"/>
              <a:chOff x="4289019" y="3300691"/>
              <a:chExt cx="600837" cy="600837"/>
            </a:xfrm>
          </p:grpSpPr>
          <p:sp>
            <p:nvSpPr>
              <p:cNvPr id="212" name="Freeform: Shape 211">
                <a:extLst>
                  <a:ext uri="{FF2B5EF4-FFF2-40B4-BE49-F238E27FC236}">
                    <a16:creationId xmlns:a16="http://schemas.microsoft.com/office/drawing/2014/main" id="{F269D6B5-9D8E-9D66-06D4-DAB8474DD4BF}"/>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4"/>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213" name="Rectangle: Rounded Corners 212">
                <a:extLst>
                  <a:ext uri="{FF2B5EF4-FFF2-40B4-BE49-F238E27FC236}">
                    <a16:creationId xmlns:a16="http://schemas.microsoft.com/office/drawing/2014/main" id="{8284BD98-2250-D381-A975-498702A8D861}"/>
                  </a:ext>
                </a:extLst>
              </p:cNvPr>
              <p:cNvSpPr/>
              <p:nvPr/>
            </p:nvSpPr>
            <p:spPr>
              <a:xfrm>
                <a:off x="4289019" y="3300691"/>
                <a:ext cx="600837" cy="600837"/>
              </a:xfrm>
              <a:prstGeom prst="roundRect">
                <a:avLst>
                  <a:gd name="adj" fmla="val 6521"/>
                </a:avLst>
              </a:prstGeom>
              <a:no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204" name="Group 203">
              <a:extLst>
                <a:ext uri="{FF2B5EF4-FFF2-40B4-BE49-F238E27FC236}">
                  <a16:creationId xmlns:a16="http://schemas.microsoft.com/office/drawing/2014/main" id="{1E65F4E0-76F9-7D85-AF57-15CFE71DFD93}"/>
                </a:ext>
              </a:extLst>
            </p:cNvPr>
            <p:cNvGrpSpPr/>
            <p:nvPr/>
          </p:nvGrpSpPr>
          <p:grpSpPr>
            <a:xfrm>
              <a:off x="2652969" y="4120820"/>
              <a:ext cx="209941" cy="209941"/>
              <a:chOff x="4289019" y="3300691"/>
              <a:chExt cx="600837" cy="600837"/>
            </a:xfrm>
          </p:grpSpPr>
          <p:sp>
            <p:nvSpPr>
              <p:cNvPr id="210" name="Freeform: Shape 209">
                <a:extLst>
                  <a:ext uri="{FF2B5EF4-FFF2-40B4-BE49-F238E27FC236}">
                    <a16:creationId xmlns:a16="http://schemas.microsoft.com/office/drawing/2014/main" id="{89686823-DF53-9E43-E85F-E319DB321C19}"/>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4"/>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211" name="Rectangle: Rounded Corners 210">
                <a:extLst>
                  <a:ext uri="{FF2B5EF4-FFF2-40B4-BE49-F238E27FC236}">
                    <a16:creationId xmlns:a16="http://schemas.microsoft.com/office/drawing/2014/main" id="{5535670B-BD4B-3632-2D12-996A19FF63B5}"/>
                  </a:ext>
                </a:extLst>
              </p:cNvPr>
              <p:cNvSpPr/>
              <p:nvPr/>
            </p:nvSpPr>
            <p:spPr>
              <a:xfrm>
                <a:off x="4289019" y="3300691"/>
                <a:ext cx="600837" cy="600837"/>
              </a:xfrm>
              <a:prstGeom prst="roundRect">
                <a:avLst>
                  <a:gd name="adj" fmla="val 6521"/>
                </a:avLst>
              </a:prstGeom>
              <a:no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grpSp>
          <p:nvGrpSpPr>
            <p:cNvPr id="205" name="Group 204">
              <a:extLst>
                <a:ext uri="{FF2B5EF4-FFF2-40B4-BE49-F238E27FC236}">
                  <a16:creationId xmlns:a16="http://schemas.microsoft.com/office/drawing/2014/main" id="{3E927F53-98A1-E66D-0D36-F728D794A52D}"/>
                </a:ext>
              </a:extLst>
            </p:cNvPr>
            <p:cNvGrpSpPr/>
            <p:nvPr/>
          </p:nvGrpSpPr>
          <p:grpSpPr>
            <a:xfrm>
              <a:off x="2617304" y="4949791"/>
              <a:ext cx="209941" cy="209941"/>
              <a:chOff x="4289019" y="3300691"/>
              <a:chExt cx="600837" cy="600837"/>
            </a:xfrm>
          </p:grpSpPr>
          <p:sp>
            <p:nvSpPr>
              <p:cNvPr id="208" name="Freeform: Shape 207">
                <a:extLst>
                  <a:ext uri="{FF2B5EF4-FFF2-40B4-BE49-F238E27FC236}">
                    <a16:creationId xmlns:a16="http://schemas.microsoft.com/office/drawing/2014/main" id="{BD38359C-8398-0866-ED02-1299B4488A2A}"/>
                  </a:ext>
                </a:extLst>
              </p:cNvPr>
              <p:cNvSpPr/>
              <p:nvPr/>
            </p:nvSpPr>
            <p:spPr>
              <a:xfrm>
                <a:off x="4398276" y="3538085"/>
                <a:ext cx="382323" cy="126049"/>
              </a:xfrm>
              <a:custGeom>
                <a:avLst/>
                <a:gdLst>
                  <a:gd name="connsiteX0" fmla="*/ 63499 w 382323"/>
                  <a:gd name="connsiteY0" fmla="*/ 17646 h 126049"/>
                  <a:gd name="connsiteX1" fmla="*/ 34153 w 382323"/>
                  <a:gd name="connsiteY1" fmla="*/ 83864 h 126049"/>
                  <a:gd name="connsiteX2" fmla="*/ 92466 w 382323"/>
                  <a:gd name="connsiteY2" fmla="*/ 83864 h 126049"/>
                  <a:gd name="connsiteX3" fmla="*/ 299028 w 382323"/>
                  <a:gd name="connsiteY3" fmla="*/ 13345 h 126049"/>
                  <a:gd name="connsiteX4" fmla="*/ 299028 w 382323"/>
                  <a:gd name="connsiteY4" fmla="*/ 66914 h 126049"/>
                  <a:gd name="connsiteX5" fmla="*/ 333307 w 382323"/>
                  <a:gd name="connsiteY5" fmla="*/ 66914 h 126049"/>
                  <a:gd name="connsiteX6" fmla="*/ 367839 w 382323"/>
                  <a:gd name="connsiteY6" fmla="*/ 40161 h 126049"/>
                  <a:gd name="connsiteX7" fmla="*/ 333307 w 382323"/>
                  <a:gd name="connsiteY7" fmla="*/ 13345 h 126049"/>
                  <a:gd name="connsiteX8" fmla="*/ 170702 w 382323"/>
                  <a:gd name="connsiteY8" fmla="*/ 13345 h 126049"/>
                  <a:gd name="connsiteX9" fmla="*/ 170702 w 382323"/>
                  <a:gd name="connsiteY9" fmla="*/ 66914 h 126049"/>
                  <a:gd name="connsiteX10" fmla="*/ 205044 w 382323"/>
                  <a:gd name="connsiteY10" fmla="*/ 66914 h 126049"/>
                  <a:gd name="connsiteX11" fmla="*/ 239513 w 382323"/>
                  <a:gd name="connsiteY11" fmla="*/ 40161 h 126049"/>
                  <a:gd name="connsiteX12" fmla="*/ 205044 w 382323"/>
                  <a:gd name="connsiteY12" fmla="*/ 13345 h 126049"/>
                  <a:gd name="connsiteX13" fmla="*/ 284734 w 382323"/>
                  <a:gd name="connsiteY13" fmla="*/ 0 h 126049"/>
                  <a:gd name="connsiteX14" fmla="*/ 335900 w 382323"/>
                  <a:gd name="connsiteY14" fmla="*/ 0 h 126049"/>
                  <a:gd name="connsiteX15" fmla="*/ 382323 w 382323"/>
                  <a:gd name="connsiteY15" fmla="*/ 40414 h 126049"/>
                  <a:gd name="connsiteX16" fmla="*/ 335900 w 382323"/>
                  <a:gd name="connsiteY16" fmla="*/ 80765 h 126049"/>
                  <a:gd name="connsiteX17" fmla="*/ 299028 w 382323"/>
                  <a:gd name="connsiteY17" fmla="*/ 80765 h 126049"/>
                  <a:gd name="connsiteX18" fmla="*/ 299028 w 382323"/>
                  <a:gd name="connsiteY18" fmla="*/ 126049 h 126049"/>
                  <a:gd name="connsiteX19" fmla="*/ 284734 w 382323"/>
                  <a:gd name="connsiteY19" fmla="*/ 126049 h 126049"/>
                  <a:gd name="connsiteX20" fmla="*/ 156408 w 382323"/>
                  <a:gd name="connsiteY20" fmla="*/ 0 h 126049"/>
                  <a:gd name="connsiteX21" fmla="*/ 207574 w 382323"/>
                  <a:gd name="connsiteY21" fmla="*/ 0 h 126049"/>
                  <a:gd name="connsiteX22" fmla="*/ 253997 w 382323"/>
                  <a:gd name="connsiteY22" fmla="*/ 40414 h 126049"/>
                  <a:gd name="connsiteX23" fmla="*/ 207574 w 382323"/>
                  <a:gd name="connsiteY23" fmla="*/ 80765 h 126049"/>
                  <a:gd name="connsiteX24" fmla="*/ 170702 w 382323"/>
                  <a:gd name="connsiteY24" fmla="*/ 80765 h 126049"/>
                  <a:gd name="connsiteX25" fmla="*/ 170702 w 382323"/>
                  <a:gd name="connsiteY25" fmla="*/ 126049 h 126049"/>
                  <a:gd name="connsiteX26" fmla="*/ 156408 w 382323"/>
                  <a:gd name="connsiteY26" fmla="*/ 126049 h 126049"/>
                  <a:gd name="connsiteX27" fmla="*/ 55593 w 382323"/>
                  <a:gd name="connsiteY27" fmla="*/ 0 h 126049"/>
                  <a:gd name="connsiteX28" fmla="*/ 71215 w 382323"/>
                  <a:gd name="connsiteY28" fmla="*/ 0 h 126049"/>
                  <a:gd name="connsiteX29" fmla="*/ 126808 w 382323"/>
                  <a:gd name="connsiteY29" fmla="*/ 126049 h 126049"/>
                  <a:gd name="connsiteX30" fmla="*/ 110997 w 382323"/>
                  <a:gd name="connsiteY30" fmla="*/ 126049 h 126049"/>
                  <a:gd name="connsiteX31" fmla="*/ 98348 w 382323"/>
                  <a:gd name="connsiteY31" fmla="*/ 97462 h 126049"/>
                  <a:gd name="connsiteX32" fmla="*/ 28271 w 382323"/>
                  <a:gd name="connsiteY32" fmla="*/ 97462 h 126049"/>
                  <a:gd name="connsiteX33" fmla="*/ 15622 w 382323"/>
                  <a:gd name="connsiteY33" fmla="*/ 126049 h 126049"/>
                  <a:gd name="connsiteX34" fmla="*/ 0 w 382323"/>
                  <a:gd name="connsiteY34" fmla="*/ 126049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2323" h="126049">
                    <a:moveTo>
                      <a:pt x="63499" y="17646"/>
                    </a:moveTo>
                    <a:lnTo>
                      <a:pt x="34153" y="83864"/>
                    </a:lnTo>
                    <a:lnTo>
                      <a:pt x="92466" y="83864"/>
                    </a:lnTo>
                    <a:close/>
                    <a:moveTo>
                      <a:pt x="299028" y="13345"/>
                    </a:moveTo>
                    <a:lnTo>
                      <a:pt x="299028" y="66914"/>
                    </a:lnTo>
                    <a:lnTo>
                      <a:pt x="333307" y="66914"/>
                    </a:lnTo>
                    <a:cubicBezTo>
                      <a:pt x="353862" y="66914"/>
                      <a:pt x="367839" y="56985"/>
                      <a:pt x="367839" y="40161"/>
                    </a:cubicBezTo>
                    <a:cubicBezTo>
                      <a:pt x="367839" y="23338"/>
                      <a:pt x="353862" y="13345"/>
                      <a:pt x="333307" y="13345"/>
                    </a:cubicBezTo>
                    <a:close/>
                    <a:moveTo>
                      <a:pt x="170702" y="13345"/>
                    </a:moveTo>
                    <a:lnTo>
                      <a:pt x="170702" y="66914"/>
                    </a:lnTo>
                    <a:lnTo>
                      <a:pt x="205044" y="66914"/>
                    </a:lnTo>
                    <a:cubicBezTo>
                      <a:pt x="225536" y="66914"/>
                      <a:pt x="239513" y="56985"/>
                      <a:pt x="239513" y="40161"/>
                    </a:cubicBezTo>
                    <a:cubicBezTo>
                      <a:pt x="239513" y="23338"/>
                      <a:pt x="225536" y="13345"/>
                      <a:pt x="205044" y="13345"/>
                    </a:cubicBezTo>
                    <a:close/>
                    <a:moveTo>
                      <a:pt x="284734" y="0"/>
                    </a:moveTo>
                    <a:lnTo>
                      <a:pt x="335900" y="0"/>
                    </a:lnTo>
                    <a:cubicBezTo>
                      <a:pt x="361957" y="0"/>
                      <a:pt x="382323" y="16697"/>
                      <a:pt x="382323" y="40414"/>
                    </a:cubicBezTo>
                    <a:cubicBezTo>
                      <a:pt x="382323" y="64131"/>
                      <a:pt x="361957" y="80765"/>
                      <a:pt x="335900" y="80765"/>
                    </a:cubicBezTo>
                    <a:lnTo>
                      <a:pt x="299028" y="80765"/>
                    </a:lnTo>
                    <a:lnTo>
                      <a:pt x="299028" y="126049"/>
                    </a:lnTo>
                    <a:lnTo>
                      <a:pt x="284734" y="126049"/>
                    </a:lnTo>
                    <a:close/>
                    <a:moveTo>
                      <a:pt x="156408" y="0"/>
                    </a:moveTo>
                    <a:lnTo>
                      <a:pt x="207574" y="0"/>
                    </a:lnTo>
                    <a:cubicBezTo>
                      <a:pt x="233631" y="0"/>
                      <a:pt x="253997" y="16697"/>
                      <a:pt x="253997" y="40414"/>
                    </a:cubicBezTo>
                    <a:cubicBezTo>
                      <a:pt x="253997" y="64131"/>
                      <a:pt x="233631" y="80765"/>
                      <a:pt x="207574" y="80765"/>
                    </a:cubicBezTo>
                    <a:lnTo>
                      <a:pt x="170702" y="80765"/>
                    </a:lnTo>
                    <a:lnTo>
                      <a:pt x="170702" y="126049"/>
                    </a:lnTo>
                    <a:lnTo>
                      <a:pt x="156408" y="126049"/>
                    </a:lnTo>
                    <a:close/>
                    <a:moveTo>
                      <a:pt x="55593" y="0"/>
                    </a:moveTo>
                    <a:lnTo>
                      <a:pt x="71215" y="0"/>
                    </a:lnTo>
                    <a:lnTo>
                      <a:pt x="126808" y="126049"/>
                    </a:lnTo>
                    <a:lnTo>
                      <a:pt x="110997" y="126049"/>
                    </a:lnTo>
                    <a:lnTo>
                      <a:pt x="98348" y="97462"/>
                    </a:lnTo>
                    <a:lnTo>
                      <a:pt x="28271" y="97462"/>
                    </a:lnTo>
                    <a:lnTo>
                      <a:pt x="15622" y="126049"/>
                    </a:lnTo>
                    <a:lnTo>
                      <a:pt x="0" y="126049"/>
                    </a:lnTo>
                    <a:close/>
                  </a:path>
                </a:pathLst>
              </a:custGeom>
              <a:solidFill>
                <a:schemeClr val="accent4"/>
              </a:solidFill>
              <a:ln w="6271" cap="flat">
                <a:noFill/>
                <a:prstDash val="solid"/>
                <a:miter/>
              </a:ln>
            </p:spPr>
            <p:txBody>
              <a:bodyPr wrap="square" rtlCol="0" anchor="ctr">
                <a:noAutofit/>
              </a:bodyPr>
              <a:lstStyle/>
              <a:p>
                <a:pPr defTabSz="792510">
                  <a:defRPr/>
                </a:pPr>
                <a:endParaRPr lang="en-US" sz="1560">
                  <a:solidFill>
                    <a:srgbClr val="F2F2F2"/>
                  </a:solidFill>
                  <a:latin typeface="Metropolis"/>
                </a:endParaRPr>
              </a:p>
            </p:txBody>
          </p:sp>
          <p:sp>
            <p:nvSpPr>
              <p:cNvPr id="209" name="Rectangle: Rounded Corners 208">
                <a:extLst>
                  <a:ext uri="{FF2B5EF4-FFF2-40B4-BE49-F238E27FC236}">
                    <a16:creationId xmlns:a16="http://schemas.microsoft.com/office/drawing/2014/main" id="{89DEDBD2-BC2C-33B3-05F0-BBE1B2720411}"/>
                  </a:ext>
                </a:extLst>
              </p:cNvPr>
              <p:cNvSpPr/>
              <p:nvPr/>
            </p:nvSpPr>
            <p:spPr>
              <a:xfrm>
                <a:off x="4289019" y="3300691"/>
                <a:ext cx="600837" cy="600837"/>
              </a:xfrm>
              <a:prstGeom prst="roundRect">
                <a:avLst>
                  <a:gd name="adj" fmla="val 6521"/>
                </a:avLst>
              </a:prstGeom>
              <a:no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sp>
          <p:nvSpPr>
            <p:cNvPr id="206" name="!!Freeform: Shape 34">
              <a:extLst>
                <a:ext uri="{FF2B5EF4-FFF2-40B4-BE49-F238E27FC236}">
                  <a16:creationId xmlns:a16="http://schemas.microsoft.com/office/drawing/2014/main" id="{DF6C6644-4BF3-271F-4946-71E2A2C0718D}"/>
                </a:ext>
              </a:extLst>
            </p:cNvPr>
            <p:cNvSpPr/>
            <p:nvPr/>
          </p:nvSpPr>
          <p:spPr>
            <a:xfrm>
              <a:off x="2346515" y="5017466"/>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4">
                    <a:alpha val="10000"/>
                  </a:schemeClr>
                </a:gs>
                <a:gs pos="77000">
                  <a:schemeClr val="accent4">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sp>
          <p:nvSpPr>
            <p:cNvPr id="207" name="!!Freeform: Shape 34">
              <a:extLst>
                <a:ext uri="{FF2B5EF4-FFF2-40B4-BE49-F238E27FC236}">
                  <a16:creationId xmlns:a16="http://schemas.microsoft.com/office/drawing/2014/main" id="{16C80E6B-B109-E8AC-F359-C6431CCDCBFD}"/>
                </a:ext>
              </a:extLst>
            </p:cNvPr>
            <p:cNvSpPr/>
            <p:nvPr/>
          </p:nvSpPr>
          <p:spPr>
            <a:xfrm>
              <a:off x="2325242" y="4230712"/>
              <a:ext cx="205046" cy="205046"/>
            </a:xfrm>
            <a:custGeom>
              <a:avLst/>
              <a:gdLst>
                <a:gd name="connsiteX0" fmla="*/ 263180 w 285635"/>
                <a:gd name="connsiteY0" fmla="*/ 81 h 285635"/>
                <a:gd name="connsiteX1" fmla="*/ 21170 w 285635"/>
                <a:gd name="connsiteY1" fmla="*/ 81 h 285635"/>
                <a:gd name="connsiteX2" fmla="*/ -629 w 285635"/>
                <a:gd name="connsiteY2" fmla="*/ 21907 h 285635"/>
                <a:gd name="connsiteX3" fmla="*/ -629 w 285635"/>
                <a:gd name="connsiteY3" fmla="*/ 263889 h 285635"/>
                <a:gd name="connsiteX4" fmla="*/ 21170 w 285635"/>
                <a:gd name="connsiteY4" fmla="*/ 285716 h 285635"/>
                <a:gd name="connsiteX5" fmla="*/ 263180 w 285635"/>
                <a:gd name="connsiteY5" fmla="*/ 285716 h 285635"/>
                <a:gd name="connsiteX6" fmla="*/ 285007 w 285635"/>
                <a:gd name="connsiteY6" fmla="*/ 263889 h 285635"/>
                <a:gd name="connsiteX7" fmla="*/ 285007 w 285635"/>
                <a:gd name="connsiteY7" fmla="*/ 21907 h 285635"/>
                <a:gd name="connsiteX8" fmla="*/ 263180 w 285635"/>
                <a:gd name="connsiteY8" fmla="*/ 108 h 28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35" h="285635">
                  <a:moveTo>
                    <a:pt x="263180" y="81"/>
                  </a:moveTo>
                  <a:lnTo>
                    <a:pt x="21170" y="81"/>
                  </a:lnTo>
                  <a:cubicBezTo>
                    <a:pt x="9127" y="96"/>
                    <a:pt x="-629" y="9864"/>
                    <a:pt x="-629" y="21907"/>
                  </a:cubicBezTo>
                  <a:lnTo>
                    <a:pt x="-629" y="263889"/>
                  </a:lnTo>
                  <a:cubicBezTo>
                    <a:pt x="-625" y="275931"/>
                    <a:pt x="9128" y="285697"/>
                    <a:pt x="21170" y="285716"/>
                  </a:cubicBezTo>
                  <a:lnTo>
                    <a:pt x="263180" y="285716"/>
                  </a:lnTo>
                  <a:cubicBezTo>
                    <a:pt x="275237" y="285716"/>
                    <a:pt x="285007" y="275944"/>
                    <a:pt x="285007" y="263889"/>
                  </a:cubicBezTo>
                  <a:lnTo>
                    <a:pt x="285007" y="21907"/>
                  </a:lnTo>
                  <a:cubicBezTo>
                    <a:pt x="284986" y="9865"/>
                    <a:pt x="275223" y="112"/>
                    <a:pt x="263180" y="108"/>
                  </a:cubicBezTo>
                  <a:close/>
                </a:path>
              </a:pathLst>
            </a:custGeom>
            <a:gradFill>
              <a:gsLst>
                <a:gs pos="17000">
                  <a:schemeClr val="accent4">
                    <a:alpha val="10000"/>
                  </a:schemeClr>
                </a:gs>
                <a:gs pos="77000">
                  <a:schemeClr val="accent4">
                    <a:alpha val="15000"/>
                  </a:schemeClr>
                </a:gs>
              </a:gsLst>
              <a:lin ang="18900000" scaled="1"/>
            </a:gra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9248" tIns="39624" rIns="79248" bIns="39624" numCol="1" spcCol="0" rtlCol="0" fromWordArt="0" anchor="ctr" anchorCtr="0" forceAA="0" compatLnSpc="1">
              <a:prstTxWarp prst="textNoShape">
                <a:avLst/>
              </a:prstTxWarp>
              <a:noAutofit/>
            </a:bodyPr>
            <a:lstStyle/>
            <a:p>
              <a:pPr algn="ctr" defTabSz="792510">
                <a:spcAft>
                  <a:spcPts val="520"/>
                </a:spcAft>
                <a:defRPr/>
              </a:pPr>
              <a:endParaRPr lang="en-US" sz="1040">
                <a:solidFill>
                  <a:srgbClr val="002142"/>
                </a:solidFill>
                <a:latin typeface="Metropolis"/>
              </a:endParaRPr>
            </a:p>
          </p:txBody>
        </p:sp>
      </p:grpSp>
      <p:sp>
        <p:nvSpPr>
          <p:cNvPr id="214" name="Picture Placeholder 74" descr="Public Cloud&#10;">
            <a:extLst>
              <a:ext uri="{FF2B5EF4-FFF2-40B4-BE49-F238E27FC236}">
                <a16:creationId xmlns:a16="http://schemas.microsoft.com/office/drawing/2014/main" id="{4CB690C8-27ED-1522-46F7-406F90F1C534}"/>
              </a:ext>
            </a:extLst>
          </p:cNvPr>
          <p:cNvSpPr/>
          <p:nvPr/>
        </p:nvSpPr>
        <p:spPr>
          <a:xfrm>
            <a:off x="5208259" y="5453167"/>
            <a:ext cx="1813626" cy="1036632"/>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accent3"/>
          </a:solidFill>
          <a:ln w="6271" cap="flat">
            <a:noFill/>
            <a:prstDash val="solid"/>
            <a:miter/>
          </a:ln>
        </p:spPr>
        <p:txBody>
          <a:bodyPr rtlCol="0" anchor="ctr"/>
          <a:lstStyle/>
          <a:p>
            <a:pPr>
              <a:defRPr/>
            </a:pPr>
            <a:endParaRPr lang="en-US">
              <a:solidFill>
                <a:srgbClr val="717074"/>
              </a:solidFill>
              <a:latin typeface="Metropolis"/>
            </a:endParaRPr>
          </a:p>
        </p:txBody>
      </p:sp>
      <p:sp>
        <p:nvSpPr>
          <p:cNvPr id="215" name="Picture Placeholder 74" descr="Public Cloud&#10;">
            <a:extLst>
              <a:ext uri="{FF2B5EF4-FFF2-40B4-BE49-F238E27FC236}">
                <a16:creationId xmlns:a16="http://schemas.microsoft.com/office/drawing/2014/main" id="{BEC27723-C053-88CA-7586-79C726336934}"/>
              </a:ext>
            </a:extLst>
          </p:cNvPr>
          <p:cNvSpPr/>
          <p:nvPr/>
        </p:nvSpPr>
        <p:spPr>
          <a:xfrm>
            <a:off x="7481364" y="5453167"/>
            <a:ext cx="1813626" cy="1036632"/>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accent5"/>
          </a:solidFill>
          <a:ln w="6271" cap="flat">
            <a:noFill/>
            <a:prstDash val="solid"/>
            <a:miter/>
          </a:ln>
        </p:spPr>
        <p:txBody>
          <a:bodyPr rtlCol="0" anchor="ctr"/>
          <a:lstStyle/>
          <a:p>
            <a:pPr>
              <a:defRPr/>
            </a:pPr>
            <a:endParaRPr lang="en-US">
              <a:solidFill>
                <a:srgbClr val="717074"/>
              </a:solidFill>
              <a:latin typeface="Metropolis"/>
            </a:endParaRPr>
          </a:p>
        </p:txBody>
      </p:sp>
      <p:sp>
        <p:nvSpPr>
          <p:cNvPr id="216" name="Picture Placeholder 74" descr="Public Cloud&#10;">
            <a:extLst>
              <a:ext uri="{FF2B5EF4-FFF2-40B4-BE49-F238E27FC236}">
                <a16:creationId xmlns:a16="http://schemas.microsoft.com/office/drawing/2014/main" id="{19A46D58-FB77-6DEA-6235-45370675A502}"/>
              </a:ext>
            </a:extLst>
          </p:cNvPr>
          <p:cNvSpPr/>
          <p:nvPr/>
        </p:nvSpPr>
        <p:spPr>
          <a:xfrm>
            <a:off x="9790205" y="5420715"/>
            <a:ext cx="1813626" cy="1036632"/>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accent4"/>
          </a:solidFill>
          <a:ln w="6271" cap="flat">
            <a:noFill/>
            <a:prstDash val="solid"/>
            <a:miter/>
          </a:ln>
        </p:spPr>
        <p:txBody>
          <a:bodyPr rtlCol="0" anchor="ctr"/>
          <a:lstStyle/>
          <a:p>
            <a:pPr>
              <a:defRPr/>
            </a:pPr>
            <a:endParaRPr lang="en-US">
              <a:solidFill>
                <a:srgbClr val="717074"/>
              </a:solidFill>
              <a:latin typeface="Metropolis"/>
            </a:endParaRPr>
          </a:p>
        </p:txBody>
      </p:sp>
      <p:grpSp>
        <p:nvGrpSpPr>
          <p:cNvPr id="631" name="Group 630">
            <a:extLst>
              <a:ext uri="{FF2B5EF4-FFF2-40B4-BE49-F238E27FC236}">
                <a16:creationId xmlns:a16="http://schemas.microsoft.com/office/drawing/2014/main" id="{89336CE8-A0C6-63C5-31AC-1B595F4FFFEC}"/>
              </a:ext>
            </a:extLst>
          </p:cNvPr>
          <p:cNvGrpSpPr/>
          <p:nvPr/>
        </p:nvGrpSpPr>
        <p:grpSpPr>
          <a:xfrm>
            <a:off x="-5507706" y="1647082"/>
            <a:ext cx="5405925" cy="1963243"/>
            <a:chOff x="18262" y="1647081"/>
            <a:chExt cx="5405925" cy="1963243"/>
          </a:xfrm>
        </p:grpSpPr>
        <p:sp>
          <p:nvSpPr>
            <p:cNvPr id="632" name="Rectangle 631">
              <a:extLst>
                <a:ext uri="{FF2B5EF4-FFF2-40B4-BE49-F238E27FC236}">
                  <a16:creationId xmlns:a16="http://schemas.microsoft.com/office/drawing/2014/main" id="{150B943D-FC7D-CE21-1A82-357D2F03B839}"/>
                </a:ext>
              </a:extLst>
            </p:cNvPr>
            <p:cNvSpPr/>
            <p:nvPr/>
          </p:nvSpPr>
          <p:spPr>
            <a:xfrm>
              <a:off x="18262" y="1647081"/>
              <a:ext cx="4651141" cy="1963243"/>
            </a:xfrm>
            <a:prstGeom prst="rect">
              <a:avLst/>
            </a:prstGeom>
            <a:solidFill>
              <a:schemeClr val="bg1"/>
            </a:solidFill>
            <a:ln>
              <a:noFill/>
            </a:ln>
            <a:effectLst>
              <a:outerShdw blurRad="508000" dist="38100" algn="l"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633" name="Oval 632">
              <a:extLst>
                <a:ext uri="{FF2B5EF4-FFF2-40B4-BE49-F238E27FC236}">
                  <a16:creationId xmlns:a16="http://schemas.microsoft.com/office/drawing/2014/main" id="{29F8A661-8D84-0816-F891-579A38C9BE8B}"/>
                </a:ext>
              </a:extLst>
            </p:cNvPr>
            <p:cNvSpPr/>
            <p:nvPr/>
          </p:nvSpPr>
          <p:spPr>
            <a:xfrm>
              <a:off x="3889164" y="1861191"/>
              <a:ext cx="1535023" cy="15350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grpSp>
          <p:nvGrpSpPr>
            <p:cNvPr id="634" name="Group 633">
              <a:extLst>
                <a:ext uri="{FF2B5EF4-FFF2-40B4-BE49-F238E27FC236}">
                  <a16:creationId xmlns:a16="http://schemas.microsoft.com/office/drawing/2014/main" id="{929D6BD7-196E-0C44-F24D-067E3BE7C5D6}"/>
                </a:ext>
              </a:extLst>
            </p:cNvPr>
            <p:cNvGrpSpPr/>
            <p:nvPr/>
          </p:nvGrpSpPr>
          <p:grpSpPr>
            <a:xfrm>
              <a:off x="3978075" y="1962256"/>
              <a:ext cx="1335024" cy="1332892"/>
              <a:chOff x="7250113" y="6335713"/>
              <a:chExt cx="531813" cy="522288"/>
            </a:xfrm>
          </p:grpSpPr>
          <p:sp>
            <p:nvSpPr>
              <p:cNvPr id="643" name="Freeform 573">
                <a:extLst>
                  <a:ext uri="{FF2B5EF4-FFF2-40B4-BE49-F238E27FC236}">
                    <a16:creationId xmlns:a16="http://schemas.microsoft.com/office/drawing/2014/main" id="{9FE65E3F-B1AE-00B5-6401-7B4D81DF026E}"/>
                  </a:ext>
                </a:extLst>
              </p:cNvPr>
              <p:cNvSpPr>
                <a:spLocks noEditPoints="1"/>
              </p:cNvSpPr>
              <p:nvPr/>
            </p:nvSpPr>
            <p:spPr bwMode="auto">
              <a:xfrm>
                <a:off x="7250113" y="6335713"/>
                <a:ext cx="531813" cy="522288"/>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87 h 210"/>
                  <a:gd name="T12" fmla="*/ 23 w 210"/>
                  <a:gd name="T13" fmla="*/ 105 h 210"/>
                  <a:gd name="T14" fmla="*/ 105 w 210"/>
                  <a:gd name="T15" fmla="*/ 23 h 210"/>
                  <a:gd name="T16" fmla="*/ 188 w 210"/>
                  <a:gd name="T17" fmla="*/ 105 h 210"/>
                  <a:gd name="T18" fmla="*/ 105 w 210"/>
                  <a:gd name="T19" fmla="*/ 18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87"/>
                    </a:moveTo>
                    <a:cubicBezTo>
                      <a:pt x="60" y="187"/>
                      <a:pt x="23" y="150"/>
                      <a:pt x="23" y="105"/>
                    </a:cubicBezTo>
                    <a:cubicBezTo>
                      <a:pt x="23" y="59"/>
                      <a:pt x="60" y="23"/>
                      <a:pt x="105" y="23"/>
                    </a:cubicBezTo>
                    <a:cubicBezTo>
                      <a:pt x="151" y="23"/>
                      <a:pt x="188" y="59"/>
                      <a:pt x="188" y="105"/>
                    </a:cubicBezTo>
                    <a:cubicBezTo>
                      <a:pt x="188" y="150"/>
                      <a:pt x="151" y="187"/>
                      <a:pt x="105" y="187"/>
                    </a:cubicBezTo>
                    <a:close/>
                  </a:path>
                </a:pathLst>
              </a:custGeom>
              <a:solidFill>
                <a:srgbClr val="F4F8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717074"/>
                  </a:solidFill>
                  <a:latin typeface="Metropolis"/>
                </a:endParaRPr>
              </a:p>
            </p:txBody>
          </p:sp>
          <p:sp>
            <p:nvSpPr>
              <p:cNvPr id="644" name="Freeform 574">
                <a:extLst>
                  <a:ext uri="{FF2B5EF4-FFF2-40B4-BE49-F238E27FC236}">
                    <a16:creationId xmlns:a16="http://schemas.microsoft.com/office/drawing/2014/main" id="{B179EB71-9008-B19A-9003-A8192D5D1CB7}"/>
                  </a:ext>
                </a:extLst>
              </p:cNvPr>
              <p:cNvSpPr>
                <a:spLocks/>
              </p:cNvSpPr>
              <p:nvPr/>
            </p:nvSpPr>
            <p:spPr bwMode="auto">
              <a:xfrm>
                <a:off x="7250113" y="6335713"/>
                <a:ext cx="531813" cy="522288"/>
              </a:xfrm>
              <a:custGeom>
                <a:avLst/>
                <a:gdLst>
                  <a:gd name="T0" fmla="*/ 105 w 210"/>
                  <a:gd name="T1" fmla="*/ 0 h 210"/>
                  <a:gd name="T2" fmla="*/ 105 w 210"/>
                  <a:gd name="T3" fmla="*/ 23 h 210"/>
                  <a:gd name="T4" fmla="*/ 188 w 210"/>
                  <a:gd name="T5" fmla="*/ 105 h 210"/>
                  <a:gd name="T6" fmla="*/ 105 w 210"/>
                  <a:gd name="T7" fmla="*/ 187 h 210"/>
                  <a:gd name="T8" fmla="*/ 23 w 210"/>
                  <a:gd name="T9" fmla="*/ 105 h 210"/>
                  <a:gd name="T10" fmla="*/ 80 w 210"/>
                  <a:gd name="T11" fmla="*/ 27 h 210"/>
                  <a:gd name="T12" fmla="*/ 73 w 210"/>
                  <a:gd name="T13" fmla="*/ 5 h 210"/>
                  <a:gd name="T14" fmla="*/ 0 w 210"/>
                  <a:gd name="T15" fmla="*/ 105 h 210"/>
                  <a:gd name="T16" fmla="*/ 105 w 210"/>
                  <a:gd name="T17" fmla="*/ 210 h 210"/>
                  <a:gd name="T18" fmla="*/ 210 w 210"/>
                  <a:gd name="T19" fmla="*/ 105 h 210"/>
                  <a:gd name="T20" fmla="*/ 105 w 210"/>
                  <a:gd name="T2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210">
                    <a:moveTo>
                      <a:pt x="105" y="0"/>
                    </a:moveTo>
                    <a:cubicBezTo>
                      <a:pt x="105" y="23"/>
                      <a:pt x="105" y="23"/>
                      <a:pt x="105" y="23"/>
                    </a:cubicBezTo>
                    <a:cubicBezTo>
                      <a:pt x="151" y="23"/>
                      <a:pt x="188" y="59"/>
                      <a:pt x="188" y="105"/>
                    </a:cubicBezTo>
                    <a:cubicBezTo>
                      <a:pt x="188" y="150"/>
                      <a:pt x="151" y="187"/>
                      <a:pt x="105" y="187"/>
                    </a:cubicBezTo>
                    <a:cubicBezTo>
                      <a:pt x="60" y="187"/>
                      <a:pt x="23" y="150"/>
                      <a:pt x="23" y="105"/>
                    </a:cubicBezTo>
                    <a:cubicBezTo>
                      <a:pt x="23" y="68"/>
                      <a:pt x="47" y="37"/>
                      <a:pt x="80" y="27"/>
                    </a:cubicBezTo>
                    <a:cubicBezTo>
                      <a:pt x="73" y="5"/>
                      <a:pt x="73" y="5"/>
                      <a:pt x="73" y="5"/>
                    </a:cubicBezTo>
                    <a:cubicBezTo>
                      <a:pt x="31" y="19"/>
                      <a:pt x="0" y="58"/>
                      <a:pt x="0" y="105"/>
                    </a:cubicBezTo>
                    <a:cubicBezTo>
                      <a:pt x="0" y="163"/>
                      <a:pt x="47" y="210"/>
                      <a:pt x="105" y="210"/>
                    </a:cubicBezTo>
                    <a:cubicBezTo>
                      <a:pt x="163" y="210"/>
                      <a:pt x="210" y="163"/>
                      <a:pt x="210" y="105"/>
                    </a:cubicBezTo>
                    <a:cubicBezTo>
                      <a:pt x="210" y="47"/>
                      <a:pt x="163" y="0"/>
                      <a:pt x="10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717074"/>
                  </a:solidFill>
                  <a:latin typeface="Metropolis"/>
                </a:endParaRPr>
              </a:p>
            </p:txBody>
          </p:sp>
        </p:grpSp>
        <p:grpSp>
          <p:nvGrpSpPr>
            <p:cNvPr id="635" name="Group 634" descr="Application">
              <a:extLst>
                <a:ext uri="{FF2B5EF4-FFF2-40B4-BE49-F238E27FC236}">
                  <a16:creationId xmlns:a16="http://schemas.microsoft.com/office/drawing/2014/main" id="{11EDE460-0230-6974-6A9D-AADB7A39C0ED}"/>
                </a:ext>
              </a:extLst>
            </p:cNvPr>
            <p:cNvGrpSpPr/>
            <p:nvPr/>
          </p:nvGrpSpPr>
          <p:grpSpPr>
            <a:xfrm>
              <a:off x="4531372" y="2280504"/>
              <a:ext cx="238012" cy="238012"/>
              <a:chOff x="530908" y="707686"/>
              <a:chExt cx="600836" cy="600837"/>
            </a:xfrm>
            <a:solidFill>
              <a:schemeClr val="accent5"/>
            </a:solidFill>
          </p:grpSpPr>
          <p:sp>
            <p:nvSpPr>
              <p:cNvPr id="639" name="Picture Placeholder 74">
                <a:extLst>
                  <a:ext uri="{FF2B5EF4-FFF2-40B4-BE49-F238E27FC236}">
                    <a16:creationId xmlns:a16="http://schemas.microsoft.com/office/drawing/2014/main" id="{B52790B2-9C74-44EA-D088-079A62FEEB51}"/>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sp>
            <p:nvSpPr>
              <p:cNvPr id="640" name="Picture Placeholder 74">
                <a:extLst>
                  <a:ext uri="{FF2B5EF4-FFF2-40B4-BE49-F238E27FC236}">
                    <a16:creationId xmlns:a16="http://schemas.microsoft.com/office/drawing/2014/main" id="{4F6B9CCC-169E-A89C-C540-3BE437898F09}"/>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sp>
            <p:nvSpPr>
              <p:cNvPr id="641" name="Picture Placeholder 74">
                <a:extLst>
                  <a:ext uri="{FF2B5EF4-FFF2-40B4-BE49-F238E27FC236}">
                    <a16:creationId xmlns:a16="http://schemas.microsoft.com/office/drawing/2014/main" id="{20D5B526-E5A2-1451-6352-4DEA883CD12B}"/>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sp>
            <p:nvSpPr>
              <p:cNvPr id="642" name="Picture Placeholder 74">
                <a:extLst>
                  <a:ext uri="{FF2B5EF4-FFF2-40B4-BE49-F238E27FC236}">
                    <a16:creationId xmlns:a16="http://schemas.microsoft.com/office/drawing/2014/main" id="{5D4FE03F-E4E5-FF3F-6F2F-8BEB096B5A74}"/>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grpSp>
        <p:sp>
          <p:nvSpPr>
            <p:cNvPr id="636" name="TextBox 635">
              <a:extLst>
                <a:ext uri="{FF2B5EF4-FFF2-40B4-BE49-F238E27FC236}">
                  <a16:creationId xmlns:a16="http://schemas.microsoft.com/office/drawing/2014/main" id="{91B74CB7-D641-1BFA-178D-FCFE58CDE066}"/>
                </a:ext>
              </a:extLst>
            </p:cNvPr>
            <p:cNvSpPr txBox="1"/>
            <p:nvPr/>
          </p:nvSpPr>
          <p:spPr>
            <a:xfrm>
              <a:off x="4292403" y="2496385"/>
              <a:ext cx="735779" cy="508473"/>
            </a:xfrm>
            <a:prstGeom prst="rect">
              <a:avLst/>
            </a:prstGeom>
            <a:noFill/>
          </p:spPr>
          <p:txBody>
            <a:bodyPr wrap="none" lIns="0" tIns="0" rIns="0" bIns="0" rtlCol="0">
              <a:spAutoFit/>
            </a:bodyPr>
            <a:lstStyle/>
            <a:p>
              <a:pPr>
                <a:lnSpc>
                  <a:spcPct val="130000"/>
                </a:lnSpc>
                <a:defRPr/>
              </a:pPr>
              <a:r>
                <a:rPr lang="en-US" sz="2800">
                  <a:solidFill>
                    <a:srgbClr val="7F35B2"/>
                  </a:solidFill>
                  <a:latin typeface="Metropolis"/>
                </a:rPr>
                <a:t>95%</a:t>
              </a:r>
            </a:p>
          </p:txBody>
        </p:sp>
        <p:sp>
          <p:nvSpPr>
            <p:cNvPr id="637" name="Content Placeholder 9" descr="Label for plum stat">
              <a:extLst>
                <a:ext uri="{FF2B5EF4-FFF2-40B4-BE49-F238E27FC236}">
                  <a16:creationId xmlns:a16="http://schemas.microsoft.com/office/drawing/2014/main" id="{2E9FEA87-B8E7-4CE3-9F55-1477565BFCF6}"/>
                </a:ext>
              </a:extLst>
            </p:cNvPr>
            <p:cNvSpPr txBox="1">
              <a:spLocks/>
            </p:cNvSpPr>
            <p:nvPr/>
          </p:nvSpPr>
          <p:spPr>
            <a:xfrm>
              <a:off x="588241" y="1961797"/>
              <a:ext cx="3266747" cy="416590"/>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nSpc>
                  <a:spcPct val="100000"/>
                </a:lnSpc>
                <a:spcBef>
                  <a:spcPts val="0"/>
                </a:spcBef>
                <a:spcAft>
                  <a:spcPts val="600"/>
                </a:spcAft>
                <a:buClr>
                  <a:srgbClr val="717074">
                    <a:lumMod val="60000"/>
                    <a:lumOff val="40000"/>
                  </a:srgbClr>
                </a:buClr>
                <a:buNone/>
                <a:defRPr/>
              </a:pPr>
              <a:r>
                <a:rPr lang="en-US">
                  <a:solidFill>
                    <a:srgbClr val="7F35B2"/>
                  </a:solidFill>
                  <a:latin typeface="Metropolis"/>
                </a:rPr>
                <a:t>Cloud Native</a:t>
              </a:r>
              <a:br>
                <a:rPr lang="en-US">
                  <a:solidFill>
                    <a:srgbClr val="7F35B2"/>
                  </a:solidFill>
                  <a:latin typeface="Metropolis"/>
                </a:rPr>
              </a:br>
              <a:r>
                <a:rPr lang="en-US">
                  <a:solidFill>
                    <a:srgbClr val="7F35B2"/>
                  </a:solidFill>
                  <a:latin typeface="Metropolis"/>
                </a:rPr>
                <a:t>App Platform</a:t>
              </a:r>
            </a:p>
          </p:txBody>
        </p:sp>
        <p:sp>
          <p:nvSpPr>
            <p:cNvPr id="638" name="Content Placeholder 9" descr="descriptor text">
              <a:extLst>
                <a:ext uri="{FF2B5EF4-FFF2-40B4-BE49-F238E27FC236}">
                  <a16:creationId xmlns:a16="http://schemas.microsoft.com/office/drawing/2014/main" id="{836CB54C-23A1-69A0-A96D-80EEC0410648}"/>
                </a:ext>
              </a:extLst>
            </p:cNvPr>
            <p:cNvSpPr txBox="1">
              <a:spLocks/>
            </p:cNvSpPr>
            <p:nvPr/>
          </p:nvSpPr>
          <p:spPr>
            <a:xfrm>
              <a:off x="586813" y="2713202"/>
              <a:ext cx="2989802" cy="596489"/>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buClr>
                  <a:srgbClr val="717074">
                    <a:lumMod val="60000"/>
                    <a:lumOff val="40000"/>
                  </a:srgbClr>
                </a:buClr>
                <a:defRPr/>
              </a:pPr>
              <a:r>
                <a:rPr lang="en-US" sz="1400">
                  <a:solidFill>
                    <a:srgbClr val="3F3F3F"/>
                  </a:solidFill>
                  <a:latin typeface="Metropolis"/>
                </a:rPr>
                <a:t>By 2025, cloud native platforms will serve as the foundation for over 95% of new digital initiatives.</a:t>
              </a:r>
              <a:r>
                <a:rPr lang="en-US" sz="1400" baseline="30000">
                  <a:solidFill>
                    <a:srgbClr val="3F3F3F"/>
                  </a:solidFill>
                  <a:latin typeface="Metropolis"/>
                </a:rPr>
                <a:t>1</a:t>
              </a:r>
            </a:p>
          </p:txBody>
        </p:sp>
      </p:grpSp>
      <p:grpSp>
        <p:nvGrpSpPr>
          <p:cNvPr id="645" name="Group 644">
            <a:extLst>
              <a:ext uri="{FF2B5EF4-FFF2-40B4-BE49-F238E27FC236}">
                <a16:creationId xmlns:a16="http://schemas.microsoft.com/office/drawing/2014/main" id="{EA23BFB8-C088-A490-0977-946A69ECDDCE}"/>
              </a:ext>
            </a:extLst>
          </p:cNvPr>
          <p:cNvGrpSpPr/>
          <p:nvPr/>
        </p:nvGrpSpPr>
        <p:grpSpPr>
          <a:xfrm>
            <a:off x="-5525969" y="3817103"/>
            <a:ext cx="5405925" cy="1963243"/>
            <a:chOff x="-1" y="3817102"/>
            <a:chExt cx="5405925" cy="1963243"/>
          </a:xfrm>
        </p:grpSpPr>
        <p:sp>
          <p:nvSpPr>
            <p:cNvPr id="646" name="Rectangle 645">
              <a:extLst>
                <a:ext uri="{FF2B5EF4-FFF2-40B4-BE49-F238E27FC236}">
                  <a16:creationId xmlns:a16="http://schemas.microsoft.com/office/drawing/2014/main" id="{3CA15401-7E90-D58F-1C8A-C39923A45D15}"/>
                </a:ext>
              </a:extLst>
            </p:cNvPr>
            <p:cNvSpPr/>
            <p:nvPr/>
          </p:nvSpPr>
          <p:spPr>
            <a:xfrm>
              <a:off x="-1" y="3817102"/>
              <a:ext cx="4651141" cy="1963243"/>
            </a:xfrm>
            <a:prstGeom prst="rect">
              <a:avLst/>
            </a:prstGeom>
            <a:solidFill>
              <a:schemeClr val="bg1"/>
            </a:solidFill>
            <a:ln>
              <a:noFill/>
            </a:ln>
            <a:effectLst>
              <a:outerShdw blurRad="508000" dist="38100" algn="l"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647" name="Oval 646">
              <a:extLst>
                <a:ext uri="{FF2B5EF4-FFF2-40B4-BE49-F238E27FC236}">
                  <a16:creationId xmlns:a16="http://schemas.microsoft.com/office/drawing/2014/main" id="{E50E5DA1-6E5B-A468-5D6E-9D74500AFD6D}"/>
                </a:ext>
              </a:extLst>
            </p:cNvPr>
            <p:cNvSpPr/>
            <p:nvPr/>
          </p:nvSpPr>
          <p:spPr>
            <a:xfrm>
              <a:off x="3870901" y="4007668"/>
              <a:ext cx="1535023" cy="15350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grpSp>
          <p:nvGrpSpPr>
            <p:cNvPr id="648" name="Group 647">
              <a:extLst>
                <a:ext uri="{FF2B5EF4-FFF2-40B4-BE49-F238E27FC236}">
                  <a16:creationId xmlns:a16="http://schemas.microsoft.com/office/drawing/2014/main" id="{66D32084-4D2D-5DF5-1464-C56E3310036A}"/>
                </a:ext>
              </a:extLst>
            </p:cNvPr>
            <p:cNvGrpSpPr/>
            <p:nvPr/>
          </p:nvGrpSpPr>
          <p:grpSpPr>
            <a:xfrm>
              <a:off x="3968354" y="4107667"/>
              <a:ext cx="1335024" cy="1335024"/>
              <a:chOff x="7255668" y="5461000"/>
              <a:chExt cx="531813" cy="522288"/>
            </a:xfrm>
          </p:grpSpPr>
          <p:sp>
            <p:nvSpPr>
              <p:cNvPr id="659" name="Freeform 531">
                <a:extLst>
                  <a:ext uri="{FF2B5EF4-FFF2-40B4-BE49-F238E27FC236}">
                    <a16:creationId xmlns:a16="http://schemas.microsoft.com/office/drawing/2014/main" id="{09B05F09-7FEC-162B-2169-93D767FB9E90}"/>
                  </a:ext>
                </a:extLst>
              </p:cNvPr>
              <p:cNvSpPr>
                <a:spLocks noEditPoints="1"/>
              </p:cNvSpPr>
              <p:nvPr/>
            </p:nvSpPr>
            <p:spPr bwMode="auto">
              <a:xfrm>
                <a:off x="7255668" y="5461000"/>
                <a:ext cx="531813" cy="522288"/>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87 h 210"/>
                  <a:gd name="T12" fmla="*/ 23 w 210"/>
                  <a:gd name="T13" fmla="*/ 105 h 210"/>
                  <a:gd name="T14" fmla="*/ 105 w 210"/>
                  <a:gd name="T15" fmla="*/ 23 h 210"/>
                  <a:gd name="T16" fmla="*/ 188 w 210"/>
                  <a:gd name="T17" fmla="*/ 105 h 210"/>
                  <a:gd name="T18" fmla="*/ 105 w 210"/>
                  <a:gd name="T19" fmla="*/ 18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87"/>
                    </a:moveTo>
                    <a:cubicBezTo>
                      <a:pt x="60" y="187"/>
                      <a:pt x="23" y="150"/>
                      <a:pt x="23" y="105"/>
                    </a:cubicBezTo>
                    <a:cubicBezTo>
                      <a:pt x="23" y="59"/>
                      <a:pt x="60" y="23"/>
                      <a:pt x="105" y="23"/>
                    </a:cubicBezTo>
                    <a:cubicBezTo>
                      <a:pt x="151" y="23"/>
                      <a:pt x="188" y="59"/>
                      <a:pt x="188" y="105"/>
                    </a:cubicBezTo>
                    <a:cubicBezTo>
                      <a:pt x="188" y="150"/>
                      <a:pt x="151" y="187"/>
                      <a:pt x="105" y="187"/>
                    </a:cubicBezTo>
                    <a:close/>
                  </a:path>
                </a:pathLst>
              </a:custGeom>
              <a:solidFill>
                <a:srgbClr val="F4F8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717074"/>
                  </a:solidFill>
                  <a:latin typeface="Metropolis"/>
                </a:endParaRPr>
              </a:p>
            </p:txBody>
          </p:sp>
          <p:sp>
            <p:nvSpPr>
              <p:cNvPr id="660" name="Freeform 532">
                <a:extLst>
                  <a:ext uri="{FF2B5EF4-FFF2-40B4-BE49-F238E27FC236}">
                    <a16:creationId xmlns:a16="http://schemas.microsoft.com/office/drawing/2014/main" id="{42DB0CA6-19D7-4193-2B3B-651228EAE1F8}"/>
                  </a:ext>
                </a:extLst>
              </p:cNvPr>
              <p:cNvSpPr>
                <a:spLocks/>
              </p:cNvSpPr>
              <p:nvPr/>
            </p:nvSpPr>
            <p:spPr bwMode="auto">
              <a:xfrm>
                <a:off x="7255668" y="5461000"/>
                <a:ext cx="531813" cy="522288"/>
              </a:xfrm>
              <a:custGeom>
                <a:avLst/>
                <a:gdLst>
                  <a:gd name="T0" fmla="*/ 105 w 210"/>
                  <a:gd name="T1" fmla="*/ 0 h 210"/>
                  <a:gd name="T2" fmla="*/ 105 w 210"/>
                  <a:gd name="T3" fmla="*/ 23 h 210"/>
                  <a:gd name="T4" fmla="*/ 188 w 210"/>
                  <a:gd name="T5" fmla="*/ 105 h 210"/>
                  <a:gd name="T6" fmla="*/ 105 w 210"/>
                  <a:gd name="T7" fmla="*/ 187 h 210"/>
                  <a:gd name="T8" fmla="*/ 23 w 210"/>
                  <a:gd name="T9" fmla="*/ 105 h 210"/>
                  <a:gd name="T10" fmla="*/ 27 w 210"/>
                  <a:gd name="T11" fmla="*/ 79 h 210"/>
                  <a:gd name="T12" fmla="*/ 5 w 210"/>
                  <a:gd name="T13" fmla="*/ 72 h 210"/>
                  <a:gd name="T14" fmla="*/ 0 w 210"/>
                  <a:gd name="T15" fmla="*/ 105 h 210"/>
                  <a:gd name="T16" fmla="*/ 105 w 210"/>
                  <a:gd name="T17" fmla="*/ 210 h 210"/>
                  <a:gd name="T18" fmla="*/ 210 w 210"/>
                  <a:gd name="T19" fmla="*/ 105 h 210"/>
                  <a:gd name="T20" fmla="*/ 105 w 210"/>
                  <a:gd name="T2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210">
                    <a:moveTo>
                      <a:pt x="105" y="0"/>
                    </a:moveTo>
                    <a:cubicBezTo>
                      <a:pt x="105" y="23"/>
                      <a:pt x="105" y="23"/>
                      <a:pt x="105" y="23"/>
                    </a:cubicBezTo>
                    <a:cubicBezTo>
                      <a:pt x="151" y="23"/>
                      <a:pt x="188" y="59"/>
                      <a:pt x="188" y="105"/>
                    </a:cubicBezTo>
                    <a:cubicBezTo>
                      <a:pt x="188" y="150"/>
                      <a:pt x="151" y="187"/>
                      <a:pt x="105" y="187"/>
                    </a:cubicBezTo>
                    <a:cubicBezTo>
                      <a:pt x="60" y="187"/>
                      <a:pt x="23" y="150"/>
                      <a:pt x="23" y="105"/>
                    </a:cubicBezTo>
                    <a:cubicBezTo>
                      <a:pt x="23" y="96"/>
                      <a:pt x="25" y="87"/>
                      <a:pt x="27" y="79"/>
                    </a:cubicBezTo>
                    <a:cubicBezTo>
                      <a:pt x="5" y="72"/>
                      <a:pt x="5" y="72"/>
                      <a:pt x="5" y="72"/>
                    </a:cubicBezTo>
                    <a:cubicBezTo>
                      <a:pt x="2" y="82"/>
                      <a:pt x="0" y="93"/>
                      <a:pt x="0" y="105"/>
                    </a:cubicBezTo>
                    <a:cubicBezTo>
                      <a:pt x="0" y="163"/>
                      <a:pt x="47" y="210"/>
                      <a:pt x="105" y="210"/>
                    </a:cubicBezTo>
                    <a:cubicBezTo>
                      <a:pt x="163" y="210"/>
                      <a:pt x="210" y="163"/>
                      <a:pt x="210" y="105"/>
                    </a:cubicBezTo>
                    <a:cubicBezTo>
                      <a:pt x="210" y="47"/>
                      <a:pt x="163" y="0"/>
                      <a:pt x="10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717074"/>
                  </a:solidFill>
                  <a:latin typeface="Metropolis"/>
                </a:endParaRPr>
              </a:p>
            </p:txBody>
          </p:sp>
        </p:grpSp>
        <p:grpSp>
          <p:nvGrpSpPr>
            <p:cNvPr id="649" name="Group 648" descr="Group&#10;">
              <a:extLst>
                <a:ext uri="{FF2B5EF4-FFF2-40B4-BE49-F238E27FC236}">
                  <a16:creationId xmlns:a16="http://schemas.microsoft.com/office/drawing/2014/main" id="{CE755B6E-A57D-7601-014E-93B0AE8A3744}"/>
                </a:ext>
              </a:extLst>
            </p:cNvPr>
            <p:cNvGrpSpPr/>
            <p:nvPr/>
          </p:nvGrpSpPr>
          <p:grpSpPr>
            <a:xfrm>
              <a:off x="4470066" y="4422557"/>
              <a:ext cx="312663" cy="271476"/>
              <a:chOff x="5804976" y="731148"/>
              <a:chExt cx="599635" cy="551704"/>
            </a:xfrm>
          </p:grpSpPr>
          <p:sp>
            <p:nvSpPr>
              <p:cNvPr id="653" name="Picture Placeholder 175">
                <a:extLst>
                  <a:ext uri="{FF2B5EF4-FFF2-40B4-BE49-F238E27FC236}">
                    <a16:creationId xmlns:a16="http://schemas.microsoft.com/office/drawing/2014/main" id="{0EECCBD4-89E4-73A3-828B-602908385E19}"/>
                  </a:ext>
                </a:extLst>
              </p:cNvPr>
              <p:cNvSpPr/>
              <p:nvPr/>
            </p:nvSpPr>
            <p:spPr>
              <a:xfrm>
                <a:off x="6176294" y="731148"/>
                <a:ext cx="175007" cy="181918"/>
              </a:xfrm>
              <a:custGeom>
                <a:avLst/>
                <a:gdLst>
                  <a:gd name="connsiteX0" fmla="*/ 84686 w 175007"/>
                  <a:gd name="connsiteY0" fmla="*/ 127 h 181918"/>
                  <a:gd name="connsiteX1" fmla="*/ 0 w 175007"/>
                  <a:gd name="connsiteY1" fmla="*/ 58624 h 181918"/>
                  <a:gd name="connsiteX2" fmla="*/ 13092 w 175007"/>
                  <a:gd name="connsiteY2" fmla="*/ 68955 h 181918"/>
                  <a:gd name="connsiteX3" fmla="*/ 106841 w 175007"/>
                  <a:gd name="connsiteY3" fmla="*/ 19021 h 181918"/>
                  <a:gd name="connsiteX4" fmla="*/ 156671 w 175007"/>
                  <a:gd name="connsiteY4" fmla="*/ 112965 h 181918"/>
                  <a:gd name="connsiteX5" fmla="*/ 62922 w 175007"/>
                  <a:gd name="connsiteY5" fmla="*/ 162899 h 181918"/>
                  <a:gd name="connsiteX6" fmla="*/ 56795 w 175007"/>
                  <a:gd name="connsiteY6" fmla="*/ 160726 h 181918"/>
                  <a:gd name="connsiteX7" fmla="*/ 56795 w 175007"/>
                  <a:gd name="connsiteY7" fmla="*/ 166177 h 181918"/>
                  <a:gd name="connsiteX8" fmla="*/ 56226 w 175007"/>
                  <a:gd name="connsiteY8" fmla="*/ 177458 h 181918"/>
                  <a:gd name="connsiteX9" fmla="*/ 170556 w 175007"/>
                  <a:gd name="connsiteY9" fmla="*/ 119005 h 181918"/>
                  <a:gd name="connsiteX10" fmla="*/ 112224 w 175007"/>
                  <a:gd name="connsiteY10" fmla="*/ 4436 h 181918"/>
                  <a:gd name="connsiteX11" fmla="*/ 84433 w 175007"/>
                  <a:gd name="connsiteY11" fmla="*/ 0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007" h="181918">
                    <a:moveTo>
                      <a:pt x="84686" y="127"/>
                    </a:moveTo>
                    <a:cubicBezTo>
                      <a:pt x="47075" y="113"/>
                      <a:pt x="13369" y="23396"/>
                      <a:pt x="0" y="58624"/>
                    </a:cubicBezTo>
                    <a:cubicBezTo>
                      <a:pt x="4597" y="61760"/>
                      <a:pt x="8971" y="65212"/>
                      <a:pt x="13092" y="68955"/>
                    </a:cubicBezTo>
                    <a:cubicBezTo>
                      <a:pt x="25219" y="29224"/>
                      <a:pt x="67193" y="6868"/>
                      <a:pt x="106841" y="19021"/>
                    </a:cubicBezTo>
                    <a:cubicBezTo>
                      <a:pt x="146489" y="31174"/>
                      <a:pt x="168799" y="73234"/>
                      <a:pt x="156671" y="112965"/>
                    </a:cubicBezTo>
                    <a:cubicBezTo>
                      <a:pt x="144544" y="152696"/>
                      <a:pt x="102570" y="175052"/>
                      <a:pt x="62922" y="162899"/>
                    </a:cubicBezTo>
                    <a:cubicBezTo>
                      <a:pt x="60850" y="162264"/>
                      <a:pt x="58805" y="161539"/>
                      <a:pt x="56795" y="160726"/>
                    </a:cubicBezTo>
                    <a:cubicBezTo>
                      <a:pt x="56795" y="162501"/>
                      <a:pt x="56795" y="164339"/>
                      <a:pt x="56795" y="166177"/>
                    </a:cubicBezTo>
                    <a:cubicBezTo>
                      <a:pt x="56795" y="169979"/>
                      <a:pt x="56795" y="173719"/>
                      <a:pt x="56226" y="177458"/>
                    </a:cubicBezTo>
                    <a:cubicBezTo>
                      <a:pt x="103905" y="192954"/>
                      <a:pt x="155092" y="166783"/>
                      <a:pt x="170556" y="119005"/>
                    </a:cubicBezTo>
                    <a:cubicBezTo>
                      <a:pt x="186019" y="71226"/>
                      <a:pt x="159904" y="19932"/>
                      <a:pt x="112224" y="4436"/>
                    </a:cubicBezTo>
                    <a:cubicBezTo>
                      <a:pt x="103247" y="1519"/>
                      <a:pt x="93871" y="22"/>
                      <a:pt x="84433"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654" name="Picture Placeholder 175">
                <a:extLst>
                  <a:ext uri="{FF2B5EF4-FFF2-40B4-BE49-F238E27FC236}">
                    <a16:creationId xmlns:a16="http://schemas.microsoft.com/office/drawing/2014/main" id="{209C72E8-4A36-8DFB-8C04-2259FF7A7201}"/>
                  </a:ext>
                </a:extLst>
              </p:cNvPr>
              <p:cNvSpPr/>
              <p:nvPr/>
            </p:nvSpPr>
            <p:spPr>
              <a:xfrm>
                <a:off x="5860736" y="731188"/>
                <a:ext cx="174582" cy="181918"/>
              </a:xfrm>
              <a:custGeom>
                <a:avLst/>
                <a:gdLst>
                  <a:gd name="connsiteX0" fmla="*/ 113424 w 174582"/>
                  <a:gd name="connsiteY0" fmla="*/ 166137 h 181918"/>
                  <a:gd name="connsiteX1" fmla="*/ 113424 w 174582"/>
                  <a:gd name="connsiteY1" fmla="*/ 162525 h 181918"/>
                  <a:gd name="connsiteX2" fmla="*/ 90592 w 174582"/>
                  <a:gd name="connsiteY2" fmla="*/ 166137 h 181918"/>
                  <a:gd name="connsiteX3" fmla="*/ 15749 w 174582"/>
                  <a:gd name="connsiteY3" fmla="*/ 90931 h 181918"/>
                  <a:gd name="connsiteX4" fmla="*/ 90798 w 174582"/>
                  <a:gd name="connsiteY4" fmla="*/ 15932 h 181918"/>
                  <a:gd name="connsiteX5" fmla="*/ 161175 w 174582"/>
                  <a:gd name="connsiteY5" fmla="*/ 65493 h 181918"/>
                  <a:gd name="connsiteX6" fmla="*/ 174583 w 174582"/>
                  <a:gd name="connsiteY6" fmla="*/ 56050 h 181918"/>
                  <a:gd name="connsiteX7" fmla="*/ 55933 w 174582"/>
                  <a:gd name="connsiteY7" fmla="*/ 6995 h 181918"/>
                  <a:gd name="connsiteX8" fmla="*/ 6981 w 174582"/>
                  <a:gd name="connsiteY8" fmla="*/ 125892 h 181918"/>
                  <a:gd name="connsiteX9" fmla="*/ 90782 w 174582"/>
                  <a:gd name="connsiteY9" fmla="*/ 181918 h 181918"/>
                  <a:gd name="connsiteX10" fmla="*/ 114056 w 174582"/>
                  <a:gd name="connsiteY10" fmla="*/ 178749 h 181918"/>
                  <a:gd name="connsiteX11" fmla="*/ 113424 w 174582"/>
                  <a:gd name="connsiteY11" fmla="*/ 166137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582" h="181918">
                    <a:moveTo>
                      <a:pt x="113424" y="166137"/>
                    </a:moveTo>
                    <a:cubicBezTo>
                      <a:pt x="113424" y="164933"/>
                      <a:pt x="113424" y="163729"/>
                      <a:pt x="113424" y="162525"/>
                    </a:cubicBezTo>
                    <a:cubicBezTo>
                      <a:pt x="106050" y="164924"/>
                      <a:pt x="98345" y="166143"/>
                      <a:pt x="90592" y="166137"/>
                    </a:cubicBezTo>
                    <a:cubicBezTo>
                      <a:pt x="49200" y="166080"/>
                      <a:pt x="15692" y="132409"/>
                      <a:pt x="15749" y="90931"/>
                    </a:cubicBezTo>
                    <a:cubicBezTo>
                      <a:pt x="15806" y="49453"/>
                      <a:pt x="49407" y="15875"/>
                      <a:pt x="90798" y="15932"/>
                    </a:cubicBezTo>
                    <a:cubicBezTo>
                      <a:pt x="122324" y="15975"/>
                      <a:pt x="150453" y="35784"/>
                      <a:pt x="161175" y="65493"/>
                    </a:cubicBezTo>
                    <a:cubicBezTo>
                      <a:pt x="165448" y="62074"/>
                      <a:pt x="169925" y="58921"/>
                      <a:pt x="174583" y="56050"/>
                    </a:cubicBezTo>
                    <a:cubicBezTo>
                      <a:pt x="155336" y="9671"/>
                      <a:pt x="102215" y="-12291"/>
                      <a:pt x="55933" y="6995"/>
                    </a:cubicBezTo>
                    <a:cubicBezTo>
                      <a:pt x="9651" y="26282"/>
                      <a:pt x="-12266" y="79514"/>
                      <a:pt x="6981" y="125892"/>
                    </a:cubicBezTo>
                    <a:cubicBezTo>
                      <a:pt x="21058" y="159815"/>
                      <a:pt x="54120" y="181918"/>
                      <a:pt x="90782" y="181918"/>
                    </a:cubicBezTo>
                    <a:cubicBezTo>
                      <a:pt x="98646" y="181909"/>
                      <a:pt x="106474" y="180843"/>
                      <a:pt x="114056" y="178749"/>
                    </a:cubicBezTo>
                    <a:cubicBezTo>
                      <a:pt x="113677" y="174630"/>
                      <a:pt x="113424" y="170383"/>
                      <a:pt x="113424" y="16613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655" name="Picture Placeholder 175">
                <a:extLst>
                  <a:ext uri="{FF2B5EF4-FFF2-40B4-BE49-F238E27FC236}">
                    <a16:creationId xmlns:a16="http://schemas.microsoft.com/office/drawing/2014/main" id="{20CC7115-E837-F12F-C318-90923EA5B93D}"/>
                  </a:ext>
                </a:extLst>
              </p:cNvPr>
              <p:cNvSpPr/>
              <p:nvPr/>
            </p:nvSpPr>
            <p:spPr>
              <a:xfrm>
                <a:off x="6218921" y="934781"/>
                <a:ext cx="185690" cy="225941"/>
              </a:xfrm>
              <a:custGeom>
                <a:avLst/>
                <a:gdLst>
                  <a:gd name="connsiteX0" fmla="*/ 183477 w 185690"/>
                  <a:gd name="connsiteY0" fmla="*/ 60716 h 225941"/>
                  <a:gd name="connsiteX1" fmla="*/ 40288 w 185690"/>
                  <a:gd name="connsiteY1" fmla="*/ 0 h 225941"/>
                  <a:gd name="connsiteX2" fmla="*/ 40288 w 185690"/>
                  <a:gd name="connsiteY2" fmla="*/ 0 h 225941"/>
                  <a:gd name="connsiteX3" fmla="*/ 7020 w 185690"/>
                  <a:gd name="connsiteY3" fmla="*/ 2408 h 225941"/>
                  <a:gd name="connsiteX4" fmla="*/ 0 w 185690"/>
                  <a:gd name="connsiteY4" fmla="*/ 19647 h 225941"/>
                  <a:gd name="connsiteX5" fmla="*/ 40288 w 185690"/>
                  <a:gd name="connsiteY5" fmla="*/ 15844 h 225941"/>
                  <a:gd name="connsiteX6" fmla="*/ 40288 w 185690"/>
                  <a:gd name="connsiteY6" fmla="*/ 15844 h 225941"/>
                  <a:gd name="connsiteX7" fmla="*/ 169879 w 185690"/>
                  <a:gd name="connsiteY7" fmla="*/ 69525 h 225941"/>
                  <a:gd name="connsiteX8" fmla="*/ 169879 w 185690"/>
                  <a:gd name="connsiteY8" fmla="*/ 225942 h 225941"/>
                  <a:gd name="connsiteX9" fmla="*/ 185690 w 185690"/>
                  <a:gd name="connsiteY9" fmla="*/ 225942 h 225941"/>
                  <a:gd name="connsiteX10" fmla="*/ 185690 w 185690"/>
                  <a:gd name="connsiteY10" fmla="*/ 62744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90" h="225941">
                    <a:moveTo>
                      <a:pt x="183477" y="60716"/>
                    </a:moveTo>
                    <a:cubicBezTo>
                      <a:pt x="141355" y="17619"/>
                      <a:pt x="99865" y="0"/>
                      <a:pt x="40288" y="0"/>
                    </a:cubicBezTo>
                    <a:lnTo>
                      <a:pt x="40288" y="0"/>
                    </a:lnTo>
                    <a:cubicBezTo>
                      <a:pt x="29156" y="32"/>
                      <a:pt x="18040" y="837"/>
                      <a:pt x="7020" y="2408"/>
                    </a:cubicBezTo>
                    <a:cubicBezTo>
                      <a:pt x="5113" y="8322"/>
                      <a:pt x="2767" y="14084"/>
                      <a:pt x="0" y="19647"/>
                    </a:cubicBezTo>
                    <a:cubicBezTo>
                      <a:pt x="13281" y="17122"/>
                      <a:pt x="26770" y="15849"/>
                      <a:pt x="40288" y="15844"/>
                    </a:cubicBezTo>
                    <a:lnTo>
                      <a:pt x="40288" y="15844"/>
                    </a:lnTo>
                    <a:cubicBezTo>
                      <a:pt x="85888" y="15844"/>
                      <a:pt x="125480" y="25098"/>
                      <a:pt x="169879" y="69525"/>
                    </a:cubicBezTo>
                    <a:lnTo>
                      <a:pt x="169879" y="225942"/>
                    </a:lnTo>
                    <a:lnTo>
                      <a:pt x="185690" y="225942"/>
                    </a:lnTo>
                    <a:lnTo>
                      <a:pt x="185690" y="627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656" name="Picture Placeholder 175">
                <a:extLst>
                  <a:ext uri="{FF2B5EF4-FFF2-40B4-BE49-F238E27FC236}">
                    <a16:creationId xmlns:a16="http://schemas.microsoft.com/office/drawing/2014/main" id="{A06EFE6D-4ADF-A428-1B79-812B768D44B4}"/>
                  </a:ext>
                </a:extLst>
              </p:cNvPr>
              <p:cNvSpPr/>
              <p:nvPr/>
            </p:nvSpPr>
            <p:spPr>
              <a:xfrm>
                <a:off x="5804976" y="934528"/>
                <a:ext cx="180251" cy="226195"/>
              </a:xfrm>
              <a:custGeom>
                <a:avLst/>
                <a:gdLst>
                  <a:gd name="connsiteX0" fmla="*/ 173674 w 180251"/>
                  <a:gd name="connsiteY0" fmla="*/ 1394 h 226195"/>
                  <a:gd name="connsiteX1" fmla="*/ 148375 w 180251"/>
                  <a:gd name="connsiteY1" fmla="*/ 0 h 226195"/>
                  <a:gd name="connsiteX2" fmla="*/ 148375 w 180251"/>
                  <a:gd name="connsiteY2" fmla="*/ 0 h 226195"/>
                  <a:gd name="connsiteX3" fmla="*/ 2277 w 180251"/>
                  <a:gd name="connsiteY3" fmla="*/ 60716 h 226195"/>
                  <a:gd name="connsiteX4" fmla="*/ 0 w 180251"/>
                  <a:gd name="connsiteY4" fmla="*/ 62998 h 226195"/>
                  <a:gd name="connsiteX5" fmla="*/ 0 w 180251"/>
                  <a:gd name="connsiteY5" fmla="*/ 226195 h 226195"/>
                  <a:gd name="connsiteX6" fmla="*/ 15812 w 180251"/>
                  <a:gd name="connsiteY6" fmla="*/ 226195 h 226195"/>
                  <a:gd name="connsiteX7" fmla="*/ 15812 w 180251"/>
                  <a:gd name="connsiteY7" fmla="*/ 69525 h 226195"/>
                  <a:gd name="connsiteX8" fmla="*/ 148628 w 180251"/>
                  <a:gd name="connsiteY8" fmla="*/ 15844 h 226195"/>
                  <a:gd name="connsiteX9" fmla="*/ 148628 w 180251"/>
                  <a:gd name="connsiteY9" fmla="*/ 15844 h 226195"/>
                  <a:gd name="connsiteX10" fmla="*/ 180251 w 180251"/>
                  <a:gd name="connsiteY10" fmla="*/ 18189 h 226195"/>
                  <a:gd name="connsiteX11" fmla="*/ 173674 w 180251"/>
                  <a:gd name="connsiteY11" fmla="*/ 1394 h 2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51" h="226195">
                    <a:moveTo>
                      <a:pt x="173674" y="1394"/>
                    </a:moveTo>
                    <a:cubicBezTo>
                      <a:pt x="165272" y="475"/>
                      <a:pt x="156827" y="10"/>
                      <a:pt x="148375" y="0"/>
                    </a:cubicBezTo>
                    <a:lnTo>
                      <a:pt x="148375" y="0"/>
                    </a:lnTo>
                    <a:cubicBezTo>
                      <a:pt x="87532" y="0"/>
                      <a:pt x="43829" y="18189"/>
                      <a:pt x="2277" y="60716"/>
                    </a:cubicBezTo>
                    <a:lnTo>
                      <a:pt x="0" y="62998"/>
                    </a:lnTo>
                    <a:lnTo>
                      <a:pt x="0" y="226195"/>
                    </a:lnTo>
                    <a:lnTo>
                      <a:pt x="15812" y="226195"/>
                    </a:lnTo>
                    <a:lnTo>
                      <a:pt x="15812" y="69525"/>
                    </a:lnTo>
                    <a:cubicBezTo>
                      <a:pt x="53759" y="31499"/>
                      <a:pt x="92529" y="15844"/>
                      <a:pt x="148628" y="15844"/>
                    </a:cubicBezTo>
                    <a:lnTo>
                      <a:pt x="148628" y="15844"/>
                    </a:lnTo>
                    <a:cubicBezTo>
                      <a:pt x="159212" y="15862"/>
                      <a:pt x="169780" y="16646"/>
                      <a:pt x="180251" y="18189"/>
                    </a:cubicBezTo>
                    <a:cubicBezTo>
                      <a:pt x="177643" y="12764"/>
                      <a:pt x="175444" y="7150"/>
                      <a:pt x="173674" y="139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657" name="Picture Placeholder 175">
                <a:extLst>
                  <a:ext uri="{FF2B5EF4-FFF2-40B4-BE49-F238E27FC236}">
                    <a16:creationId xmlns:a16="http://schemas.microsoft.com/office/drawing/2014/main" id="{0FC7421B-4BF1-2BD4-02C7-A61A80F1476C}"/>
                  </a:ext>
                </a:extLst>
              </p:cNvPr>
              <p:cNvSpPr/>
              <p:nvPr/>
            </p:nvSpPr>
            <p:spPr>
              <a:xfrm>
                <a:off x="6005909" y="799026"/>
                <a:ext cx="195683" cy="196344"/>
              </a:xfrm>
              <a:custGeom>
                <a:avLst/>
                <a:gdLst>
                  <a:gd name="connsiteX0" fmla="*/ 97842 w 195683"/>
                  <a:gd name="connsiteY0" fmla="*/ 16098 h 196344"/>
                  <a:gd name="connsiteX1" fmla="*/ 180061 w 195683"/>
                  <a:gd name="connsiteY1" fmla="*/ 98489 h 196344"/>
                  <a:gd name="connsiteX2" fmla="*/ 97842 w 195683"/>
                  <a:gd name="connsiteY2" fmla="*/ 180880 h 196344"/>
                  <a:gd name="connsiteX3" fmla="*/ 15622 w 195683"/>
                  <a:gd name="connsiteY3" fmla="*/ 98489 h 196344"/>
                  <a:gd name="connsiteX4" fmla="*/ 97842 w 195683"/>
                  <a:gd name="connsiteY4" fmla="*/ 16098 h 196344"/>
                  <a:gd name="connsiteX5" fmla="*/ 97842 w 195683"/>
                  <a:gd name="connsiteY5" fmla="*/ 254 h 196344"/>
                  <a:gd name="connsiteX6" fmla="*/ 0 w 195683"/>
                  <a:gd name="connsiteY6" fmla="*/ 98299 h 196344"/>
                  <a:gd name="connsiteX7" fmla="*/ 97842 w 195683"/>
                  <a:gd name="connsiteY7" fmla="*/ 196345 h 196344"/>
                  <a:gd name="connsiteX8" fmla="*/ 195683 w 195683"/>
                  <a:gd name="connsiteY8" fmla="*/ 98299 h 196344"/>
                  <a:gd name="connsiteX9" fmla="*/ 98095 w 195683"/>
                  <a:gd name="connsiteY9" fmla="*/ 1 h 196344"/>
                  <a:gd name="connsiteX10" fmla="*/ 97842 w 195683"/>
                  <a:gd name="connsiteY10" fmla="*/ 0 h 1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83" h="196344">
                    <a:moveTo>
                      <a:pt x="97842" y="16098"/>
                    </a:moveTo>
                    <a:cubicBezTo>
                      <a:pt x="143250" y="16098"/>
                      <a:pt x="180061" y="52986"/>
                      <a:pt x="180061" y="98489"/>
                    </a:cubicBezTo>
                    <a:cubicBezTo>
                      <a:pt x="180061" y="143993"/>
                      <a:pt x="143250" y="180880"/>
                      <a:pt x="97842" y="180880"/>
                    </a:cubicBezTo>
                    <a:cubicBezTo>
                      <a:pt x="52433" y="180880"/>
                      <a:pt x="15622" y="143993"/>
                      <a:pt x="15622" y="98489"/>
                    </a:cubicBezTo>
                    <a:cubicBezTo>
                      <a:pt x="15622" y="52986"/>
                      <a:pt x="52433" y="16098"/>
                      <a:pt x="97842" y="16098"/>
                    </a:cubicBezTo>
                    <a:moveTo>
                      <a:pt x="97842" y="254"/>
                    </a:moveTo>
                    <a:cubicBezTo>
                      <a:pt x="43805" y="254"/>
                      <a:pt x="0" y="44150"/>
                      <a:pt x="0" y="98299"/>
                    </a:cubicBezTo>
                    <a:cubicBezTo>
                      <a:pt x="0" y="152448"/>
                      <a:pt x="43805" y="196345"/>
                      <a:pt x="97842" y="196345"/>
                    </a:cubicBezTo>
                    <a:cubicBezTo>
                      <a:pt x="151878" y="196345"/>
                      <a:pt x="195683" y="152448"/>
                      <a:pt x="195683" y="98299"/>
                    </a:cubicBezTo>
                    <a:cubicBezTo>
                      <a:pt x="195823" y="44150"/>
                      <a:pt x="152131" y="140"/>
                      <a:pt x="98095" y="1"/>
                    </a:cubicBezTo>
                    <a:cubicBezTo>
                      <a:pt x="98010" y="0"/>
                      <a:pt x="97926" y="0"/>
                      <a:pt x="97842"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658" name="Picture Placeholder 175">
                <a:extLst>
                  <a:ext uri="{FF2B5EF4-FFF2-40B4-BE49-F238E27FC236}">
                    <a16:creationId xmlns:a16="http://schemas.microsoft.com/office/drawing/2014/main" id="{B36A5506-CFD6-8641-7061-3F38CDC25124}"/>
                  </a:ext>
                </a:extLst>
              </p:cNvPr>
              <p:cNvSpPr/>
              <p:nvPr/>
            </p:nvSpPr>
            <p:spPr>
              <a:xfrm>
                <a:off x="5944497" y="1019771"/>
                <a:ext cx="326159" cy="263081"/>
              </a:xfrm>
              <a:custGeom>
                <a:avLst/>
                <a:gdLst>
                  <a:gd name="connsiteX0" fmla="*/ 164756 w 326159"/>
                  <a:gd name="connsiteY0" fmla="*/ 0 h 263081"/>
                  <a:gd name="connsiteX1" fmla="*/ 326160 w 326159"/>
                  <a:gd name="connsiteY1" fmla="*/ 76053 h 263081"/>
                  <a:gd name="connsiteX2" fmla="*/ 326160 w 326159"/>
                  <a:gd name="connsiteY2" fmla="*/ 228414 h 263081"/>
                  <a:gd name="connsiteX3" fmla="*/ 293019 w 326159"/>
                  <a:gd name="connsiteY3" fmla="*/ 263081 h 263081"/>
                  <a:gd name="connsiteX4" fmla="*/ 33141 w 326159"/>
                  <a:gd name="connsiteY4" fmla="*/ 263081 h 263081"/>
                  <a:gd name="connsiteX5" fmla="*/ 0 w 326159"/>
                  <a:gd name="connsiteY5" fmla="*/ 228414 h 263081"/>
                  <a:gd name="connsiteX6" fmla="*/ 0 w 326159"/>
                  <a:gd name="connsiteY6" fmla="*/ 75673 h 263081"/>
                  <a:gd name="connsiteX7" fmla="*/ 164440 w 326159"/>
                  <a:gd name="connsiteY7" fmla="*/ 0 h 263081"/>
                  <a:gd name="connsiteX8" fmla="*/ 164440 w 326159"/>
                  <a:gd name="connsiteY8" fmla="*/ 0 h 263081"/>
                  <a:gd name="connsiteX9" fmla="*/ 164440 w 326159"/>
                  <a:gd name="connsiteY9" fmla="*/ 15844 h 263081"/>
                  <a:gd name="connsiteX10" fmla="*/ 15748 w 326159"/>
                  <a:gd name="connsiteY10" fmla="*/ 81187 h 263081"/>
                  <a:gd name="connsiteX11" fmla="*/ 15748 w 326159"/>
                  <a:gd name="connsiteY11" fmla="*/ 228414 h 263081"/>
                  <a:gd name="connsiteX12" fmla="*/ 33331 w 326159"/>
                  <a:gd name="connsiteY12" fmla="*/ 247427 h 263081"/>
                  <a:gd name="connsiteX13" fmla="*/ 293019 w 326159"/>
                  <a:gd name="connsiteY13" fmla="*/ 247427 h 263081"/>
                  <a:gd name="connsiteX14" fmla="*/ 310348 w 326159"/>
                  <a:gd name="connsiteY14" fmla="*/ 228414 h 263081"/>
                  <a:gd name="connsiteX15" fmla="*/ 310348 w 326159"/>
                  <a:gd name="connsiteY15" fmla="*/ 81821 h 263081"/>
                  <a:gd name="connsiteX16" fmla="*/ 164882 w 326159"/>
                  <a:gd name="connsiteY16" fmla="*/ 15844 h 26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59" h="263081">
                    <a:moveTo>
                      <a:pt x="164756" y="0"/>
                    </a:moveTo>
                    <a:cubicBezTo>
                      <a:pt x="219970" y="0"/>
                      <a:pt x="278599" y="21105"/>
                      <a:pt x="326160" y="76053"/>
                    </a:cubicBezTo>
                    <a:lnTo>
                      <a:pt x="326160" y="228414"/>
                    </a:lnTo>
                    <a:cubicBezTo>
                      <a:pt x="325711" y="246815"/>
                      <a:pt x="311346" y="261839"/>
                      <a:pt x="293019" y="263081"/>
                    </a:cubicBezTo>
                    <a:lnTo>
                      <a:pt x="33141" y="263081"/>
                    </a:lnTo>
                    <a:cubicBezTo>
                      <a:pt x="14648" y="262207"/>
                      <a:pt x="80" y="246966"/>
                      <a:pt x="0" y="228414"/>
                    </a:cubicBezTo>
                    <a:lnTo>
                      <a:pt x="0" y="75673"/>
                    </a:lnTo>
                    <a:cubicBezTo>
                      <a:pt x="40857" y="21929"/>
                      <a:pt x="108087" y="63"/>
                      <a:pt x="164440" y="0"/>
                    </a:cubicBezTo>
                    <a:lnTo>
                      <a:pt x="164440" y="0"/>
                    </a:lnTo>
                    <a:moveTo>
                      <a:pt x="164440" y="15844"/>
                    </a:moveTo>
                    <a:cubicBezTo>
                      <a:pt x="104293" y="15844"/>
                      <a:pt x="49142" y="40245"/>
                      <a:pt x="15748" y="81187"/>
                    </a:cubicBezTo>
                    <a:lnTo>
                      <a:pt x="15748" y="228414"/>
                    </a:lnTo>
                    <a:cubicBezTo>
                      <a:pt x="15722" y="238393"/>
                      <a:pt x="23398" y="246695"/>
                      <a:pt x="33331" y="247427"/>
                    </a:cubicBezTo>
                    <a:lnTo>
                      <a:pt x="293019" y="247427"/>
                    </a:lnTo>
                    <a:cubicBezTo>
                      <a:pt x="302647" y="246168"/>
                      <a:pt x="309967" y="238136"/>
                      <a:pt x="310348" y="228414"/>
                    </a:cubicBezTo>
                    <a:lnTo>
                      <a:pt x="310348" y="81821"/>
                    </a:lnTo>
                    <a:cubicBezTo>
                      <a:pt x="273614" y="39848"/>
                      <a:pt x="220594" y="15800"/>
                      <a:pt x="164882" y="15844"/>
                    </a:cubicBezTo>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sp>
          <p:nvSpPr>
            <p:cNvPr id="650" name="TextBox 649">
              <a:extLst>
                <a:ext uri="{FF2B5EF4-FFF2-40B4-BE49-F238E27FC236}">
                  <a16:creationId xmlns:a16="http://schemas.microsoft.com/office/drawing/2014/main" id="{01F7DF1F-D0FE-2DCE-1DCE-7A806188F44E}"/>
                </a:ext>
              </a:extLst>
            </p:cNvPr>
            <p:cNvSpPr txBox="1"/>
            <p:nvPr/>
          </p:nvSpPr>
          <p:spPr>
            <a:xfrm>
              <a:off x="4280779" y="4646627"/>
              <a:ext cx="772647" cy="508473"/>
            </a:xfrm>
            <a:prstGeom prst="rect">
              <a:avLst/>
            </a:prstGeom>
            <a:noFill/>
          </p:spPr>
          <p:txBody>
            <a:bodyPr wrap="none" lIns="0" tIns="0" rIns="0" bIns="0" rtlCol="0">
              <a:spAutoFit/>
            </a:bodyPr>
            <a:lstStyle/>
            <a:p>
              <a:pPr>
                <a:lnSpc>
                  <a:spcPct val="130000"/>
                </a:lnSpc>
                <a:defRPr/>
              </a:pPr>
              <a:r>
                <a:rPr lang="en-US" sz="2800">
                  <a:solidFill>
                    <a:srgbClr val="1D428A"/>
                  </a:solidFill>
                  <a:latin typeface="Metropolis"/>
                </a:rPr>
                <a:t>80%</a:t>
              </a:r>
            </a:p>
          </p:txBody>
        </p:sp>
        <p:sp>
          <p:nvSpPr>
            <p:cNvPr id="651" name="Content Placeholder 10" descr="Stat label">
              <a:extLst>
                <a:ext uri="{FF2B5EF4-FFF2-40B4-BE49-F238E27FC236}">
                  <a16:creationId xmlns:a16="http://schemas.microsoft.com/office/drawing/2014/main" id="{BC8AFD08-3F1D-2A26-EA35-63EBB56960BB}"/>
                </a:ext>
              </a:extLst>
            </p:cNvPr>
            <p:cNvSpPr txBox="1">
              <a:spLocks/>
            </p:cNvSpPr>
            <p:nvPr/>
          </p:nvSpPr>
          <p:spPr>
            <a:xfrm>
              <a:off x="573813" y="4107667"/>
              <a:ext cx="3293982" cy="416590"/>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nSpc>
                  <a:spcPct val="100000"/>
                </a:lnSpc>
                <a:spcBef>
                  <a:spcPts val="0"/>
                </a:spcBef>
                <a:spcAft>
                  <a:spcPts val="600"/>
                </a:spcAft>
                <a:buClr>
                  <a:srgbClr val="717074">
                    <a:lumMod val="60000"/>
                    <a:lumOff val="40000"/>
                  </a:srgbClr>
                </a:buClr>
                <a:buNone/>
                <a:defRPr/>
              </a:pPr>
              <a:r>
                <a:rPr lang="en-US">
                  <a:solidFill>
                    <a:srgbClr val="1D428A"/>
                  </a:solidFill>
                  <a:latin typeface="Metropolis"/>
                </a:rPr>
                <a:t>Platform</a:t>
              </a:r>
              <a:br>
                <a:rPr lang="en-US">
                  <a:solidFill>
                    <a:srgbClr val="1D428A"/>
                  </a:solidFill>
                  <a:latin typeface="Metropolis"/>
                </a:rPr>
              </a:br>
              <a:r>
                <a:rPr lang="en-US">
                  <a:solidFill>
                    <a:srgbClr val="1D428A"/>
                  </a:solidFill>
                  <a:latin typeface="Metropolis"/>
                </a:rPr>
                <a:t>Engineering Team</a:t>
              </a:r>
            </a:p>
          </p:txBody>
        </p:sp>
        <p:sp>
          <p:nvSpPr>
            <p:cNvPr id="652" name="Content Placeholder 10" descr="descriptor text">
              <a:extLst>
                <a:ext uri="{FF2B5EF4-FFF2-40B4-BE49-F238E27FC236}">
                  <a16:creationId xmlns:a16="http://schemas.microsoft.com/office/drawing/2014/main" id="{6DD4E1E1-3843-0D8D-C077-C4B70EE3065E}"/>
                </a:ext>
              </a:extLst>
            </p:cNvPr>
            <p:cNvSpPr txBox="1">
              <a:spLocks/>
            </p:cNvSpPr>
            <p:nvPr/>
          </p:nvSpPr>
          <p:spPr>
            <a:xfrm>
              <a:off x="594261" y="4870868"/>
              <a:ext cx="2810870" cy="451559"/>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lvl="1" indent="0">
                <a:lnSpc>
                  <a:spcPct val="100000"/>
                </a:lnSpc>
                <a:spcBef>
                  <a:spcPts val="0"/>
                </a:spcBef>
                <a:spcAft>
                  <a:spcPts val="600"/>
                </a:spcAft>
                <a:buClr>
                  <a:srgbClr val="3F3F3F"/>
                </a:buClr>
                <a:buNone/>
                <a:defRPr/>
              </a:pPr>
              <a:r>
                <a:rPr lang="en-US" sz="1400">
                  <a:solidFill>
                    <a:srgbClr val="424242"/>
                  </a:solidFill>
                  <a:latin typeface="Metropolis"/>
                </a:rPr>
                <a:t>By 2026, 80% of software engineering organizations will establish platform teams.</a:t>
              </a:r>
              <a:r>
                <a:rPr lang="en-US" sz="1400" baseline="30000">
                  <a:solidFill>
                    <a:srgbClr val="3F3F3F"/>
                  </a:solidFill>
                  <a:latin typeface="Metropolis"/>
                </a:rPr>
                <a:t>2</a:t>
              </a:r>
              <a:r>
                <a:rPr lang="en-US" sz="1400">
                  <a:solidFill>
                    <a:srgbClr val="3F3F3F"/>
                  </a:solidFill>
                  <a:latin typeface="Metropolis"/>
                </a:rPr>
                <a:t> </a:t>
              </a:r>
            </a:p>
          </p:txBody>
        </p:sp>
      </p:grpSp>
      <p:grpSp>
        <p:nvGrpSpPr>
          <p:cNvPr id="52" name="Group 51">
            <a:extLst>
              <a:ext uri="{FF2B5EF4-FFF2-40B4-BE49-F238E27FC236}">
                <a16:creationId xmlns:a16="http://schemas.microsoft.com/office/drawing/2014/main" id="{5B318FAB-9F99-8170-5057-39FBD08CC2AC}"/>
              </a:ext>
            </a:extLst>
          </p:cNvPr>
          <p:cNvGrpSpPr/>
          <p:nvPr/>
        </p:nvGrpSpPr>
        <p:grpSpPr>
          <a:xfrm>
            <a:off x="580895" y="1536571"/>
            <a:ext cx="4283664" cy="4402461"/>
            <a:chOff x="579306" y="1536570"/>
            <a:chExt cx="4283664" cy="4402461"/>
          </a:xfrm>
        </p:grpSpPr>
        <p:sp>
          <p:nvSpPr>
            <p:cNvPr id="604" name="Rectangle 603">
              <a:extLst>
                <a:ext uri="{FF2B5EF4-FFF2-40B4-BE49-F238E27FC236}">
                  <a16:creationId xmlns:a16="http://schemas.microsoft.com/office/drawing/2014/main" id="{598F04F4-1CA3-03C8-3654-81E00CFB3014}"/>
                </a:ext>
              </a:extLst>
            </p:cNvPr>
            <p:cNvSpPr/>
            <p:nvPr/>
          </p:nvSpPr>
          <p:spPr>
            <a:xfrm>
              <a:off x="579809" y="1536570"/>
              <a:ext cx="4275262" cy="607586"/>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48640">
                <a:spcAft>
                  <a:spcPts val="600"/>
                </a:spcAft>
                <a:defRPr/>
              </a:pPr>
              <a:r>
                <a:rPr lang="en-US" sz="1600" dirty="0" err="1">
                  <a:solidFill>
                    <a:srgbClr val="3F3F3F"/>
                  </a:solidFill>
                  <a:latin typeface="Metropolis"/>
                </a:rPr>
                <a:t>Více</a:t>
              </a:r>
              <a:r>
                <a:rPr lang="en-US" sz="1600" dirty="0">
                  <a:solidFill>
                    <a:srgbClr val="3F3F3F"/>
                  </a:solidFill>
                  <a:latin typeface="Metropolis"/>
                </a:rPr>
                <a:t> </a:t>
              </a:r>
              <a:r>
                <a:rPr lang="en-US" sz="1600" dirty="0" err="1">
                  <a:solidFill>
                    <a:srgbClr val="3F3F3F"/>
                  </a:solidFill>
                  <a:latin typeface="Metropolis"/>
                </a:rPr>
                <a:t>týmů</a:t>
              </a:r>
              <a:r>
                <a:rPr lang="en-US" sz="1600" dirty="0">
                  <a:solidFill>
                    <a:srgbClr val="3F3F3F"/>
                  </a:solidFill>
                  <a:latin typeface="Metropolis"/>
                </a:rPr>
                <a:t> </a:t>
              </a:r>
              <a:r>
                <a:rPr lang="en-US" sz="1600" dirty="0" err="1">
                  <a:solidFill>
                    <a:srgbClr val="3F3F3F"/>
                  </a:solidFill>
                  <a:latin typeface="Metropolis"/>
                </a:rPr>
                <a:t>vytváří</a:t>
              </a:r>
              <a:r>
                <a:rPr lang="en-US" sz="1600" dirty="0">
                  <a:solidFill>
                    <a:srgbClr val="3F3F3F"/>
                  </a:solidFill>
                  <a:latin typeface="Metropolis"/>
                </a:rPr>
                <a:t> </a:t>
              </a:r>
              <a:r>
                <a:rPr lang="en-US" sz="1600" dirty="0" err="1">
                  <a:solidFill>
                    <a:srgbClr val="3F3F3F"/>
                  </a:solidFill>
                  <a:latin typeface="Metropolis"/>
                </a:rPr>
                <a:t>více</a:t>
              </a:r>
              <a:r>
                <a:rPr lang="en-US" sz="1600" dirty="0">
                  <a:solidFill>
                    <a:srgbClr val="3F3F3F"/>
                  </a:solidFill>
                  <a:latin typeface="Metropolis"/>
                </a:rPr>
                <a:t> </a:t>
              </a:r>
              <a:r>
                <a:rPr lang="en-US" sz="1600" dirty="0" err="1">
                  <a:solidFill>
                    <a:srgbClr val="3F3F3F"/>
                  </a:solidFill>
                  <a:latin typeface="Metropolis"/>
                </a:rPr>
                <a:t>operačních</a:t>
              </a:r>
              <a:r>
                <a:rPr lang="en-US" sz="1600" dirty="0">
                  <a:solidFill>
                    <a:srgbClr val="3F3F3F"/>
                  </a:solidFill>
                  <a:latin typeface="Metropolis"/>
                </a:rPr>
                <a:t> </a:t>
              </a:r>
              <a:r>
                <a:rPr lang="en-US" sz="1600" dirty="0" err="1">
                  <a:solidFill>
                    <a:srgbClr val="3F3F3F"/>
                  </a:solidFill>
                  <a:latin typeface="Metropolis"/>
                </a:rPr>
                <a:t>modelů</a:t>
              </a:r>
              <a:endParaRPr lang="en-US" sz="1600" dirty="0">
                <a:solidFill>
                  <a:srgbClr val="3F3F3F"/>
                </a:solidFill>
                <a:latin typeface="Metropolis"/>
              </a:endParaRPr>
            </a:p>
          </p:txBody>
        </p:sp>
        <p:sp>
          <p:nvSpPr>
            <p:cNvPr id="610" name="Rectangle 609">
              <a:extLst>
                <a:ext uri="{FF2B5EF4-FFF2-40B4-BE49-F238E27FC236}">
                  <a16:creationId xmlns:a16="http://schemas.microsoft.com/office/drawing/2014/main" id="{61FF1614-6787-64E6-8D81-7F5CE932EC20}"/>
                </a:ext>
              </a:extLst>
            </p:cNvPr>
            <p:cNvSpPr/>
            <p:nvPr/>
          </p:nvSpPr>
          <p:spPr>
            <a:xfrm>
              <a:off x="579307" y="1536570"/>
              <a:ext cx="45720" cy="60758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608" name="Rectangle 607">
              <a:extLst>
                <a:ext uri="{FF2B5EF4-FFF2-40B4-BE49-F238E27FC236}">
                  <a16:creationId xmlns:a16="http://schemas.microsoft.com/office/drawing/2014/main" id="{FAF742A3-079F-C5F1-1FD0-E249775C412A}"/>
                </a:ext>
              </a:extLst>
            </p:cNvPr>
            <p:cNvSpPr/>
            <p:nvPr/>
          </p:nvSpPr>
          <p:spPr>
            <a:xfrm>
              <a:off x="582551" y="3111531"/>
              <a:ext cx="4272375" cy="1325095"/>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82880">
                <a:spcBef>
                  <a:spcPts val="500"/>
                </a:spcBef>
                <a:spcAft>
                  <a:spcPts val="600"/>
                </a:spcAft>
                <a:defRPr/>
              </a:pPr>
              <a:endParaRPr lang="en-US" sz="1600">
                <a:solidFill>
                  <a:srgbClr val="3F3F3F"/>
                </a:solidFill>
                <a:latin typeface="Metropolis"/>
              </a:endParaRPr>
            </a:p>
          </p:txBody>
        </p:sp>
        <p:sp>
          <p:nvSpPr>
            <p:cNvPr id="609" name="TextBox 608">
              <a:extLst>
                <a:ext uri="{FF2B5EF4-FFF2-40B4-BE49-F238E27FC236}">
                  <a16:creationId xmlns:a16="http://schemas.microsoft.com/office/drawing/2014/main" id="{BFBD52D6-2504-A4C8-4758-8F8BBD18E48D}"/>
                </a:ext>
              </a:extLst>
            </p:cNvPr>
            <p:cNvSpPr txBox="1"/>
            <p:nvPr/>
          </p:nvSpPr>
          <p:spPr>
            <a:xfrm>
              <a:off x="1262699" y="3404207"/>
              <a:ext cx="3053812" cy="738664"/>
            </a:xfrm>
            <a:prstGeom prst="rect">
              <a:avLst/>
            </a:prstGeom>
            <a:noFill/>
          </p:spPr>
          <p:txBody>
            <a:bodyPr wrap="square" lIns="0" tIns="0" rIns="0" bIns="0" rtlCol="0">
              <a:spAutoFit/>
            </a:bodyPr>
            <a:lstStyle/>
            <a:p>
              <a:pPr>
                <a:defRPr/>
              </a:pPr>
              <a:r>
                <a:rPr lang="en-US" sz="1600" dirty="0" err="1">
                  <a:solidFill>
                    <a:srgbClr val="3F3F3F"/>
                  </a:solidFill>
                  <a:latin typeface="Metropolis"/>
                </a:rPr>
                <a:t>Těžké</a:t>
              </a:r>
              <a:r>
                <a:rPr lang="en-US" sz="1600" dirty="0">
                  <a:solidFill>
                    <a:srgbClr val="3F3F3F"/>
                  </a:solidFill>
                  <a:latin typeface="Metropolis"/>
                </a:rPr>
                <a:t> </a:t>
              </a:r>
              <a:r>
                <a:rPr lang="en-US" sz="1600" dirty="0" err="1">
                  <a:solidFill>
                    <a:srgbClr val="3F3F3F"/>
                  </a:solidFill>
                  <a:latin typeface="Metropolis"/>
                </a:rPr>
                <a:t>sledovat</a:t>
              </a:r>
              <a:r>
                <a:rPr lang="en-US" sz="1600" dirty="0">
                  <a:solidFill>
                    <a:srgbClr val="3F3F3F"/>
                  </a:solidFill>
                  <a:latin typeface="Metropolis"/>
                </a:rPr>
                <a:t> a </a:t>
              </a:r>
              <a:r>
                <a:rPr lang="en-US" sz="1600" dirty="0" err="1">
                  <a:solidFill>
                    <a:srgbClr val="3F3F3F"/>
                  </a:solidFill>
                  <a:latin typeface="Metropolis"/>
                </a:rPr>
                <a:t>vynucovat</a:t>
              </a:r>
              <a:r>
                <a:rPr lang="en-US" sz="1600" dirty="0">
                  <a:solidFill>
                    <a:srgbClr val="3F3F3F"/>
                  </a:solidFill>
                  <a:latin typeface="Metropolis"/>
                </a:rPr>
                <a:t> </a:t>
              </a:r>
              <a:r>
                <a:rPr lang="en-US" sz="1600" dirty="0" err="1">
                  <a:solidFill>
                    <a:srgbClr val="3F3F3F"/>
                  </a:solidFill>
                  <a:latin typeface="Metropolis"/>
                </a:rPr>
                <a:t>bezpečnost</a:t>
              </a:r>
              <a:r>
                <a:rPr lang="en-US" sz="1600" dirty="0">
                  <a:solidFill>
                    <a:srgbClr val="3F3F3F"/>
                  </a:solidFill>
                  <a:latin typeface="Metropolis"/>
                </a:rPr>
                <a:t> a </a:t>
              </a:r>
              <a:r>
                <a:rPr lang="en-US" sz="1600" dirty="0" err="1">
                  <a:solidFill>
                    <a:srgbClr val="3F3F3F"/>
                  </a:solidFill>
                  <a:latin typeface="Metropolis"/>
                </a:rPr>
                <a:t>dodržování</a:t>
              </a:r>
              <a:r>
                <a:rPr lang="en-US" sz="1600" dirty="0">
                  <a:solidFill>
                    <a:srgbClr val="3F3F3F"/>
                  </a:solidFill>
                  <a:latin typeface="Metropolis"/>
                </a:rPr>
                <a:t> </a:t>
              </a:r>
              <a:r>
                <a:rPr lang="en-US" sz="1600" dirty="0" err="1">
                  <a:solidFill>
                    <a:srgbClr val="3F3F3F"/>
                  </a:solidFill>
                  <a:latin typeface="Metropolis"/>
                </a:rPr>
                <a:t>předpisů</a:t>
              </a:r>
              <a:endParaRPr lang="en-US" sz="1600" dirty="0">
                <a:solidFill>
                  <a:srgbClr val="3F3F3F"/>
                </a:solidFill>
                <a:latin typeface="Metropolis"/>
              </a:endParaRPr>
            </a:p>
          </p:txBody>
        </p:sp>
        <p:sp>
          <p:nvSpPr>
            <p:cNvPr id="612" name="Rectangle 611">
              <a:extLst>
                <a:ext uri="{FF2B5EF4-FFF2-40B4-BE49-F238E27FC236}">
                  <a16:creationId xmlns:a16="http://schemas.microsoft.com/office/drawing/2014/main" id="{B6BBA1F2-8016-6F56-8634-5D93A4E39A69}"/>
                </a:ext>
              </a:extLst>
            </p:cNvPr>
            <p:cNvSpPr/>
            <p:nvPr/>
          </p:nvSpPr>
          <p:spPr>
            <a:xfrm>
              <a:off x="584684" y="3108985"/>
              <a:ext cx="45720" cy="131808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sp>
          <p:nvSpPr>
            <p:cNvPr id="620" name="Rectangle 619">
              <a:extLst>
                <a:ext uri="{FF2B5EF4-FFF2-40B4-BE49-F238E27FC236}">
                  <a16:creationId xmlns:a16="http://schemas.microsoft.com/office/drawing/2014/main" id="{A07C8ABA-7D0A-FB2C-8BFD-D5483C614038}"/>
                </a:ext>
              </a:extLst>
            </p:cNvPr>
            <p:cNvSpPr/>
            <p:nvPr/>
          </p:nvSpPr>
          <p:spPr>
            <a:xfrm>
              <a:off x="582552" y="4613936"/>
              <a:ext cx="4280418" cy="1325095"/>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82880">
                <a:spcBef>
                  <a:spcPts val="500"/>
                </a:spcBef>
                <a:spcAft>
                  <a:spcPts val="600"/>
                </a:spcAft>
                <a:defRPr/>
              </a:pPr>
              <a:endParaRPr lang="en-US" sz="1600">
                <a:solidFill>
                  <a:srgbClr val="3F3F3F"/>
                </a:solidFill>
                <a:latin typeface="Metropolis"/>
              </a:endParaRPr>
            </a:p>
          </p:txBody>
        </p:sp>
        <p:sp>
          <p:nvSpPr>
            <p:cNvPr id="621" name="TextBox 620">
              <a:extLst>
                <a:ext uri="{FF2B5EF4-FFF2-40B4-BE49-F238E27FC236}">
                  <a16:creationId xmlns:a16="http://schemas.microsoft.com/office/drawing/2014/main" id="{6150B6A5-ED24-59AA-7BCA-6163A6E2C357}"/>
                </a:ext>
              </a:extLst>
            </p:cNvPr>
            <p:cNvSpPr txBox="1"/>
            <p:nvPr/>
          </p:nvSpPr>
          <p:spPr>
            <a:xfrm>
              <a:off x="1262556" y="4894639"/>
              <a:ext cx="3033542" cy="738664"/>
            </a:xfrm>
            <a:prstGeom prst="rect">
              <a:avLst/>
            </a:prstGeom>
            <a:noFill/>
          </p:spPr>
          <p:txBody>
            <a:bodyPr wrap="square" lIns="0" tIns="0" rIns="0" bIns="0" rtlCol="0">
              <a:spAutoFit/>
            </a:bodyPr>
            <a:lstStyle/>
            <a:p>
              <a:pPr>
                <a:defRPr/>
              </a:pPr>
              <a:r>
                <a:rPr lang="en-US" sz="1600" dirty="0" err="1">
                  <a:solidFill>
                    <a:srgbClr val="3F3F3F"/>
                  </a:solidFill>
                  <a:latin typeface="Metropolis"/>
                </a:rPr>
                <a:t>Vědomostní</a:t>
              </a:r>
              <a:r>
                <a:rPr lang="en-US" sz="1600" dirty="0">
                  <a:solidFill>
                    <a:srgbClr val="3F3F3F"/>
                  </a:solidFill>
                  <a:latin typeface="Metropolis"/>
                </a:rPr>
                <a:t> </a:t>
              </a:r>
              <a:r>
                <a:rPr lang="en-US" sz="1600" dirty="0" err="1">
                  <a:solidFill>
                    <a:srgbClr val="3F3F3F"/>
                  </a:solidFill>
                  <a:latin typeface="Metropolis"/>
                </a:rPr>
                <a:t>propast</a:t>
              </a:r>
              <a:r>
                <a:rPr lang="en-US" sz="1600" dirty="0">
                  <a:solidFill>
                    <a:srgbClr val="3F3F3F"/>
                  </a:solidFill>
                  <a:latin typeface="Metropolis"/>
                </a:rPr>
                <a:t> </a:t>
              </a:r>
              <a:r>
                <a:rPr lang="en-US" sz="1600" dirty="0" err="1">
                  <a:solidFill>
                    <a:srgbClr val="3F3F3F"/>
                  </a:solidFill>
                  <a:latin typeface="Metropolis"/>
                </a:rPr>
                <a:t>nepoužitelné</a:t>
              </a:r>
              <a:r>
                <a:rPr lang="en-US" sz="1600" dirty="0">
                  <a:solidFill>
                    <a:srgbClr val="3F3F3F"/>
                  </a:solidFill>
                  <a:latin typeface="Metropolis"/>
                </a:rPr>
                <a:t> </a:t>
              </a:r>
              <a:r>
                <a:rPr lang="en-US" sz="1600" dirty="0" err="1">
                  <a:solidFill>
                    <a:srgbClr val="3F3F3F"/>
                  </a:solidFill>
                  <a:latin typeface="Metropolis"/>
                </a:rPr>
                <a:t>stávající</a:t>
              </a:r>
              <a:r>
                <a:rPr lang="en-US" sz="1600" dirty="0">
                  <a:solidFill>
                    <a:srgbClr val="3F3F3F"/>
                  </a:solidFill>
                  <a:latin typeface="Metropolis"/>
                </a:rPr>
                <a:t> </a:t>
              </a:r>
              <a:r>
                <a:rPr lang="en-US" sz="1600" dirty="0" err="1">
                  <a:solidFill>
                    <a:srgbClr val="3F3F3F"/>
                  </a:solidFill>
                  <a:latin typeface="Metropolis"/>
                </a:rPr>
                <a:t>nástroje</a:t>
              </a:r>
              <a:r>
                <a:rPr lang="en-US" sz="1600" dirty="0">
                  <a:solidFill>
                    <a:srgbClr val="3F3F3F"/>
                  </a:solidFill>
                  <a:latin typeface="Metropolis"/>
                </a:rPr>
                <a:t> </a:t>
              </a:r>
              <a:r>
                <a:rPr lang="en-US" sz="1600" dirty="0" err="1">
                  <a:solidFill>
                    <a:srgbClr val="3F3F3F"/>
                  </a:solidFill>
                  <a:latin typeface="Metropolis"/>
                </a:rPr>
                <a:t>provozu</a:t>
              </a:r>
              <a:endParaRPr lang="en-US" sz="1600" dirty="0">
                <a:solidFill>
                  <a:srgbClr val="3F3F3F"/>
                </a:solidFill>
                <a:latin typeface="Metropolis"/>
              </a:endParaRPr>
            </a:p>
          </p:txBody>
        </p:sp>
        <p:sp>
          <p:nvSpPr>
            <p:cNvPr id="622" name="Rectangle 621">
              <a:extLst>
                <a:ext uri="{FF2B5EF4-FFF2-40B4-BE49-F238E27FC236}">
                  <a16:creationId xmlns:a16="http://schemas.microsoft.com/office/drawing/2014/main" id="{C689A42E-0CC5-54A4-CE6D-69A6123C5D1D}"/>
                </a:ext>
              </a:extLst>
            </p:cNvPr>
            <p:cNvSpPr/>
            <p:nvPr/>
          </p:nvSpPr>
          <p:spPr>
            <a:xfrm>
              <a:off x="584684" y="4611390"/>
              <a:ext cx="45720" cy="1318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grpSp>
          <p:nvGrpSpPr>
            <p:cNvPr id="675" name="Group 674">
              <a:extLst>
                <a:ext uri="{FF2B5EF4-FFF2-40B4-BE49-F238E27FC236}">
                  <a16:creationId xmlns:a16="http://schemas.microsoft.com/office/drawing/2014/main" id="{0247CEC8-4B66-DB24-7039-175E25E249CE}"/>
                </a:ext>
              </a:extLst>
            </p:cNvPr>
            <p:cNvGrpSpPr/>
            <p:nvPr/>
          </p:nvGrpSpPr>
          <p:grpSpPr>
            <a:xfrm>
              <a:off x="579306" y="2318921"/>
              <a:ext cx="4272375" cy="615299"/>
              <a:chOff x="579306" y="2318921"/>
              <a:chExt cx="4272375" cy="615299"/>
            </a:xfrm>
          </p:grpSpPr>
          <p:sp>
            <p:nvSpPr>
              <p:cNvPr id="605" name="Rectangle 604">
                <a:extLst>
                  <a:ext uri="{FF2B5EF4-FFF2-40B4-BE49-F238E27FC236}">
                    <a16:creationId xmlns:a16="http://schemas.microsoft.com/office/drawing/2014/main" id="{9EF075F2-56AB-9B6B-D568-F5F52F5550A2}"/>
                  </a:ext>
                </a:extLst>
              </p:cNvPr>
              <p:cNvSpPr/>
              <p:nvPr/>
            </p:nvSpPr>
            <p:spPr>
              <a:xfrm>
                <a:off x="579306" y="2318921"/>
                <a:ext cx="4272375" cy="607586"/>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48640">
                  <a:spcAft>
                    <a:spcPts val="600"/>
                  </a:spcAft>
                  <a:defRPr/>
                </a:pPr>
                <a:r>
                  <a:rPr lang="en-US" sz="1600" dirty="0" err="1">
                    <a:solidFill>
                      <a:srgbClr val="3F3F3F"/>
                    </a:solidFill>
                    <a:latin typeface="Metropolis"/>
                  </a:rPr>
                  <a:t>Rozšíření</a:t>
                </a:r>
                <a:r>
                  <a:rPr lang="en-US" sz="1600" dirty="0">
                    <a:solidFill>
                      <a:srgbClr val="3F3F3F"/>
                    </a:solidFill>
                    <a:latin typeface="Metropolis"/>
                  </a:rPr>
                  <a:t> </a:t>
                </a:r>
                <a:r>
                  <a:rPr lang="en-US" sz="1600" dirty="0" err="1">
                    <a:solidFill>
                      <a:srgbClr val="3F3F3F"/>
                    </a:solidFill>
                    <a:latin typeface="Metropolis"/>
                  </a:rPr>
                  <a:t>nástrojů</a:t>
                </a:r>
                <a:r>
                  <a:rPr lang="en-US" sz="1600" dirty="0">
                    <a:solidFill>
                      <a:srgbClr val="3F3F3F"/>
                    </a:solidFill>
                    <a:latin typeface="Metropolis"/>
                  </a:rPr>
                  <a:t>, </a:t>
                </a:r>
                <a:r>
                  <a:rPr lang="en-US" sz="1600" dirty="0" err="1">
                    <a:solidFill>
                      <a:srgbClr val="3F3F3F"/>
                    </a:solidFill>
                    <a:latin typeface="Metropolis"/>
                  </a:rPr>
                  <a:t>těžko</a:t>
                </a:r>
                <a:r>
                  <a:rPr lang="en-US" sz="1600" dirty="0">
                    <a:solidFill>
                      <a:srgbClr val="3F3F3F"/>
                    </a:solidFill>
                    <a:latin typeface="Metropolis"/>
                  </a:rPr>
                  <a:t> </a:t>
                </a:r>
                <a:r>
                  <a:rPr lang="en-US" sz="1600" dirty="0" err="1">
                    <a:solidFill>
                      <a:srgbClr val="3F3F3F"/>
                    </a:solidFill>
                    <a:latin typeface="Metropolis"/>
                  </a:rPr>
                  <a:t>kontrolovatelné</a:t>
                </a:r>
                <a:r>
                  <a:rPr lang="en-US" sz="1600" dirty="0">
                    <a:solidFill>
                      <a:srgbClr val="3F3F3F"/>
                    </a:solidFill>
                    <a:latin typeface="Metropolis"/>
                  </a:rPr>
                  <a:t> </a:t>
                </a:r>
                <a:r>
                  <a:rPr lang="en-US" sz="1600" dirty="0" err="1">
                    <a:solidFill>
                      <a:srgbClr val="3F3F3F"/>
                    </a:solidFill>
                    <a:latin typeface="Metropolis"/>
                  </a:rPr>
                  <a:t>náklady</a:t>
                </a:r>
                <a:endParaRPr lang="en-US" sz="1600" dirty="0">
                  <a:solidFill>
                    <a:srgbClr val="3F3F3F"/>
                  </a:solidFill>
                  <a:latin typeface="Metropolis"/>
                </a:endParaRPr>
              </a:p>
            </p:txBody>
          </p:sp>
          <p:sp>
            <p:nvSpPr>
              <p:cNvPr id="611" name="Rectangle 610">
                <a:extLst>
                  <a:ext uri="{FF2B5EF4-FFF2-40B4-BE49-F238E27FC236}">
                    <a16:creationId xmlns:a16="http://schemas.microsoft.com/office/drawing/2014/main" id="{3563EA78-6BAA-152E-24E8-B6E5CA01E945}"/>
                  </a:ext>
                </a:extLst>
              </p:cNvPr>
              <p:cNvSpPr/>
              <p:nvPr/>
            </p:nvSpPr>
            <p:spPr>
              <a:xfrm>
                <a:off x="579307" y="2326634"/>
                <a:ext cx="45720" cy="6075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defRPr/>
                </a:pPr>
                <a:endParaRPr lang="en-US" sz="1200">
                  <a:solidFill>
                    <a:srgbClr val="FFFFFF"/>
                  </a:solidFill>
                  <a:latin typeface="Metropolis"/>
                </a:endParaRPr>
              </a:p>
            </p:txBody>
          </p:sp>
          <p:grpSp>
            <p:nvGrpSpPr>
              <p:cNvPr id="661" name="Picture Placeholder 83" descr="Dollar">
                <a:extLst>
                  <a:ext uri="{FF2B5EF4-FFF2-40B4-BE49-F238E27FC236}">
                    <a16:creationId xmlns:a16="http://schemas.microsoft.com/office/drawing/2014/main" id="{675371A3-BAA6-FEF3-DE96-1A2BDA5D8C17}"/>
                  </a:ext>
                </a:extLst>
              </p:cNvPr>
              <p:cNvGrpSpPr/>
              <p:nvPr/>
            </p:nvGrpSpPr>
            <p:grpSpPr>
              <a:xfrm>
                <a:off x="719998" y="2454330"/>
                <a:ext cx="364241" cy="362728"/>
                <a:chOff x="535123" y="1949843"/>
                <a:chExt cx="599533" cy="597042"/>
              </a:xfrm>
              <a:solidFill>
                <a:schemeClr val="accent2"/>
              </a:solidFill>
            </p:grpSpPr>
            <p:sp>
              <p:nvSpPr>
                <p:cNvPr id="662" name="Picture Placeholder 83">
                  <a:extLst>
                    <a:ext uri="{FF2B5EF4-FFF2-40B4-BE49-F238E27FC236}">
                      <a16:creationId xmlns:a16="http://schemas.microsoft.com/office/drawing/2014/main" id="{D1FACBC8-8333-2EF9-0ABB-CEE49F4CC6D8}"/>
                    </a:ext>
                  </a:extLst>
                </p:cNvPr>
                <p:cNvSpPr/>
                <p:nvPr/>
              </p:nvSpPr>
              <p:spPr>
                <a:xfrm>
                  <a:off x="535123" y="1949843"/>
                  <a:ext cx="598286" cy="597042"/>
                </a:xfrm>
                <a:custGeom>
                  <a:avLst/>
                  <a:gdLst>
                    <a:gd name="connsiteX0" fmla="*/ 299143 w 598286"/>
                    <a:gd name="connsiteY0" fmla="*/ 597042 h 597042"/>
                    <a:gd name="connsiteX1" fmla="*/ 0 w 598286"/>
                    <a:gd name="connsiteY1" fmla="*/ 298521 h 597042"/>
                    <a:gd name="connsiteX2" fmla="*/ 299143 w 598286"/>
                    <a:gd name="connsiteY2" fmla="*/ 0 h 597042"/>
                    <a:gd name="connsiteX3" fmla="*/ 598287 w 598286"/>
                    <a:gd name="connsiteY3" fmla="*/ 298521 h 597042"/>
                    <a:gd name="connsiteX4" fmla="*/ 299143 w 598286"/>
                    <a:gd name="connsiteY4" fmla="*/ 597042 h 597042"/>
                    <a:gd name="connsiteX5" fmla="*/ 299143 w 598286"/>
                    <a:gd name="connsiteY5" fmla="*/ 15179 h 597042"/>
                    <a:gd name="connsiteX6" fmla="*/ 15211 w 598286"/>
                    <a:gd name="connsiteY6" fmla="*/ 298521 h 597042"/>
                    <a:gd name="connsiteX7" fmla="*/ 299143 w 598286"/>
                    <a:gd name="connsiteY7" fmla="*/ 581863 h 597042"/>
                    <a:gd name="connsiteX8" fmla="*/ 583076 w 598286"/>
                    <a:gd name="connsiteY8" fmla="*/ 298521 h 597042"/>
                    <a:gd name="connsiteX9" fmla="*/ 299143 w 598286"/>
                    <a:gd name="connsiteY9" fmla="*/ 15179 h 59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286" h="597042">
                      <a:moveTo>
                        <a:pt x="299143" y="597042"/>
                      </a:moveTo>
                      <a:cubicBezTo>
                        <a:pt x="133727" y="597042"/>
                        <a:pt x="0" y="462961"/>
                        <a:pt x="0" y="298521"/>
                      </a:cubicBezTo>
                      <a:cubicBezTo>
                        <a:pt x="0" y="134082"/>
                        <a:pt x="134361" y="0"/>
                        <a:pt x="299143" y="0"/>
                      </a:cubicBezTo>
                      <a:cubicBezTo>
                        <a:pt x="463926" y="0"/>
                        <a:pt x="598287" y="134082"/>
                        <a:pt x="598287" y="298521"/>
                      </a:cubicBezTo>
                      <a:cubicBezTo>
                        <a:pt x="598287" y="462961"/>
                        <a:pt x="464559" y="597042"/>
                        <a:pt x="299143" y="597042"/>
                      </a:cubicBezTo>
                      <a:close/>
                      <a:moveTo>
                        <a:pt x="299143" y="15179"/>
                      </a:moveTo>
                      <a:cubicBezTo>
                        <a:pt x="142600" y="15179"/>
                        <a:pt x="15211" y="142304"/>
                        <a:pt x="15211" y="298521"/>
                      </a:cubicBezTo>
                      <a:cubicBezTo>
                        <a:pt x="15211" y="454739"/>
                        <a:pt x="142600" y="581863"/>
                        <a:pt x="299143" y="581863"/>
                      </a:cubicBezTo>
                      <a:cubicBezTo>
                        <a:pt x="455687" y="581863"/>
                        <a:pt x="583076" y="454739"/>
                        <a:pt x="583076" y="298521"/>
                      </a:cubicBezTo>
                      <a:cubicBezTo>
                        <a:pt x="583076" y="142304"/>
                        <a:pt x="455687" y="15179"/>
                        <a:pt x="299143" y="15179"/>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663" name="Picture Placeholder 83">
                  <a:extLst>
                    <a:ext uri="{FF2B5EF4-FFF2-40B4-BE49-F238E27FC236}">
                      <a16:creationId xmlns:a16="http://schemas.microsoft.com/office/drawing/2014/main" id="{FE15ED0B-DD77-D8EE-33D8-E83ABA205967}"/>
                    </a:ext>
                  </a:extLst>
                </p:cNvPr>
                <p:cNvSpPr/>
                <p:nvPr/>
              </p:nvSpPr>
              <p:spPr>
                <a:xfrm>
                  <a:off x="734763" y="2080762"/>
                  <a:ext cx="192708" cy="316229"/>
                </a:xfrm>
                <a:custGeom>
                  <a:avLst/>
                  <a:gdLst>
                    <a:gd name="connsiteX0" fmla="*/ 172388 w 192708"/>
                    <a:gd name="connsiteY0" fmla="*/ 268795 h 316229"/>
                    <a:gd name="connsiteX1" fmla="*/ 114714 w 192708"/>
                    <a:gd name="connsiteY1" fmla="*/ 292197 h 316229"/>
                    <a:gd name="connsiteX2" fmla="*/ 114714 w 192708"/>
                    <a:gd name="connsiteY2" fmla="*/ 316230 h 316229"/>
                    <a:gd name="connsiteX3" fmla="*/ 90630 w 192708"/>
                    <a:gd name="connsiteY3" fmla="*/ 316230 h 316229"/>
                    <a:gd name="connsiteX4" fmla="*/ 90630 w 192708"/>
                    <a:gd name="connsiteY4" fmla="*/ 292197 h 316229"/>
                    <a:gd name="connsiteX5" fmla="*/ 41196 w 192708"/>
                    <a:gd name="connsiteY5" fmla="*/ 279547 h 316229"/>
                    <a:gd name="connsiteX6" fmla="*/ 0 w 192708"/>
                    <a:gd name="connsiteY6" fmla="*/ 251087 h 316229"/>
                    <a:gd name="connsiteX7" fmla="*/ 15211 w 192708"/>
                    <a:gd name="connsiteY7" fmla="*/ 232113 h 316229"/>
                    <a:gd name="connsiteX8" fmla="*/ 90630 w 192708"/>
                    <a:gd name="connsiteY8" fmla="*/ 269428 h 316229"/>
                    <a:gd name="connsiteX9" fmla="*/ 90630 w 192708"/>
                    <a:gd name="connsiteY9" fmla="*/ 166969 h 316229"/>
                    <a:gd name="connsiteX10" fmla="*/ 29154 w 192708"/>
                    <a:gd name="connsiteY10" fmla="*/ 141039 h 316229"/>
                    <a:gd name="connsiteX11" fmla="*/ 9507 w 192708"/>
                    <a:gd name="connsiteY11" fmla="*/ 96766 h 316229"/>
                    <a:gd name="connsiteX12" fmla="*/ 20281 w 192708"/>
                    <a:gd name="connsiteY12" fmla="*/ 60084 h 316229"/>
                    <a:gd name="connsiteX13" fmla="*/ 48801 w 192708"/>
                    <a:gd name="connsiteY13" fmla="*/ 33520 h 316229"/>
                    <a:gd name="connsiteX14" fmla="*/ 89997 w 192708"/>
                    <a:gd name="connsiteY14" fmla="*/ 22769 h 316229"/>
                    <a:gd name="connsiteX15" fmla="*/ 89997 w 192708"/>
                    <a:gd name="connsiteY15" fmla="*/ 0 h 316229"/>
                    <a:gd name="connsiteX16" fmla="*/ 114080 w 192708"/>
                    <a:gd name="connsiteY16" fmla="*/ 0 h 316229"/>
                    <a:gd name="connsiteX17" fmla="*/ 114080 w 192708"/>
                    <a:gd name="connsiteY17" fmla="*/ 24033 h 316229"/>
                    <a:gd name="connsiteX18" fmla="*/ 186331 w 192708"/>
                    <a:gd name="connsiteY18" fmla="*/ 59451 h 316229"/>
                    <a:gd name="connsiteX19" fmla="*/ 171754 w 192708"/>
                    <a:gd name="connsiteY19" fmla="*/ 78425 h 316229"/>
                    <a:gd name="connsiteX20" fmla="*/ 114080 w 192708"/>
                    <a:gd name="connsiteY20" fmla="*/ 46802 h 316229"/>
                    <a:gd name="connsiteX21" fmla="*/ 114080 w 192708"/>
                    <a:gd name="connsiteY21" fmla="*/ 145466 h 316229"/>
                    <a:gd name="connsiteX22" fmla="*/ 173021 w 192708"/>
                    <a:gd name="connsiteY22" fmla="*/ 172029 h 316229"/>
                    <a:gd name="connsiteX23" fmla="*/ 192669 w 192708"/>
                    <a:gd name="connsiteY23" fmla="*/ 217566 h 316229"/>
                    <a:gd name="connsiteX24" fmla="*/ 172388 w 192708"/>
                    <a:gd name="connsiteY24" fmla="*/ 268795 h 316229"/>
                    <a:gd name="connsiteX25" fmla="*/ 48167 w 192708"/>
                    <a:gd name="connsiteY25" fmla="*/ 122065 h 316229"/>
                    <a:gd name="connsiteX26" fmla="*/ 90630 w 192708"/>
                    <a:gd name="connsiteY26" fmla="*/ 140406 h 316229"/>
                    <a:gd name="connsiteX27" fmla="*/ 90630 w 192708"/>
                    <a:gd name="connsiteY27" fmla="*/ 45537 h 316229"/>
                    <a:gd name="connsiteX28" fmla="*/ 50702 w 192708"/>
                    <a:gd name="connsiteY28" fmla="*/ 61349 h 316229"/>
                    <a:gd name="connsiteX29" fmla="*/ 34858 w 192708"/>
                    <a:gd name="connsiteY29" fmla="*/ 95501 h 316229"/>
                    <a:gd name="connsiteX30" fmla="*/ 48167 w 192708"/>
                    <a:gd name="connsiteY30" fmla="*/ 122065 h 316229"/>
                    <a:gd name="connsiteX31" fmla="*/ 154642 w 192708"/>
                    <a:gd name="connsiteY31" fmla="*/ 253616 h 316229"/>
                    <a:gd name="connsiteX32" fmla="*/ 169219 w 192708"/>
                    <a:gd name="connsiteY32" fmla="*/ 221361 h 316229"/>
                    <a:gd name="connsiteX33" fmla="*/ 156543 w 192708"/>
                    <a:gd name="connsiteY33" fmla="*/ 192268 h 316229"/>
                    <a:gd name="connsiteX34" fmla="*/ 115348 w 192708"/>
                    <a:gd name="connsiteY34" fmla="*/ 173294 h 316229"/>
                    <a:gd name="connsiteX35" fmla="*/ 115348 w 192708"/>
                    <a:gd name="connsiteY35" fmla="*/ 269428 h 316229"/>
                    <a:gd name="connsiteX36" fmla="*/ 154642 w 192708"/>
                    <a:gd name="connsiteY36" fmla="*/ 253616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708" h="316229">
                      <a:moveTo>
                        <a:pt x="172388" y="268795"/>
                      </a:moveTo>
                      <a:cubicBezTo>
                        <a:pt x="158445" y="282077"/>
                        <a:pt x="139431" y="290299"/>
                        <a:pt x="114714" y="292197"/>
                      </a:cubicBezTo>
                      <a:lnTo>
                        <a:pt x="114714" y="316230"/>
                      </a:lnTo>
                      <a:lnTo>
                        <a:pt x="90630" y="316230"/>
                      </a:lnTo>
                      <a:lnTo>
                        <a:pt x="90630" y="292197"/>
                      </a:lnTo>
                      <a:cubicBezTo>
                        <a:pt x="72885" y="290932"/>
                        <a:pt x="56406" y="286504"/>
                        <a:pt x="41196" y="279547"/>
                      </a:cubicBezTo>
                      <a:cubicBezTo>
                        <a:pt x="25985" y="272590"/>
                        <a:pt x="12042" y="263103"/>
                        <a:pt x="0" y="251087"/>
                      </a:cubicBezTo>
                      <a:lnTo>
                        <a:pt x="15211" y="232113"/>
                      </a:lnTo>
                      <a:cubicBezTo>
                        <a:pt x="36759" y="254249"/>
                        <a:pt x="62110" y="266266"/>
                        <a:pt x="90630" y="269428"/>
                      </a:cubicBezTo>
                      <a:lnTo>
                        <a:pt x="90630" y="166969"/>
                      </a:lnTo>
                      <a:cubicBezTo>
                        <a:pt x="62744" y="160012"/>
                        <a:pt x="42463" y="151790"/>
                        <a:pt x="29154" y="141039"/>
                      </a:cubicBezTo>
                      <a:cubicBezTo>
                        <a:pt x="16478" y="130919"/>
                        <a:pt x="9507" y="115740"/>
                        <a:pt x="9507" y="96766"/>
                      </a:cubicBezTo>
                      <a:cubicBezTo>
                        <a:pt x="9507" y="83485"/>
                        <a:pt x="12676" y="71468"/>
                        <a:pt x="20281" y="60084"/>
                      </a:cubicBezTo>
                      <a:cubicBezTo>
                        <a:pt x="27252" y="49332"/>
                        <a:pt x="36759" y="40477"/>
                        <a:pt x="48801" y="33520"/>
                      </a:cubicBezTo>
                      <a:cubicBezTo>
                        <a:pt x="60843" y="27196"/>
                        <a:pt x="74786" y="23401"/>
                        <a:pt x="89997" y="22769"/>
                      </a:cubicBezTo>
                      <a:lnTo>
                        <a:pt x="89997" y="0"/>
                      </a:lnTo>
                      <a:lnTo>
                        <a:pt x="114080" y="0"/>
                      </a:lnTo>
                      <a:lnTo>
                        <a:pt x="114080" y="24033"/>
                      </a:lnTo>
                      <a:cubicBezTo>
                        <a:pt x="140065" y="27828"/>
                        <a:pt x="164149" y="39213"/>
                        <a:pt x="186331" y="59451"/>
                      </a:cubicBezTo>
                      <a:lnTo>
                        <a:pt x="171754" y="78425"/>
                      </a:lnTo>
                      <a:cubicBezTo>
                        <a:pt x="154642" y="61981"/>
                        <a:pt x="135629" y="51229"/>
                        <a:pt x="114080" y="46802"/>
                      </a:cubicBezTo>
                      <a:lnTo>
                        <a:pt x="114080" y="145466"/>
                      </a:lnTo>
                      <a:cubicBezTo>
                        <a:pt x="140699" y="151790"/>
                        <a:pt x="160346" y="160645"/>
                        <a:pt x="173021" y="172029"/>
                      </a:cubicBezTo>
                      <a:cubicBezTo>
                        <a:pt x="185697" y="182781"/>
                        <a:pt x="192669" y="197960"/>
                        <a:pt x="192669" y="217566"/>
                      </a:cubicBezTo>
                      <a:cubicBezTo>
                        <a:pt x="193302" y="239070"/>
                        <a:pt x="186331" y="255514"/>
                        <a:pt x="172388" y="268795"/>
                      </a:cubicBezTo>
                      <a:close/>
                      <a:moveTo>
                        <a:pt x="48167" y="122065"/>
                      </a:moveTo>
                      <a:cubicBezTo>
                        <a:pt x="57040" y="129022"/>
                        <a:pt x="70983" y="134714"/>
                        <a:pt x="90630" y="140406"/>
                      </a:cubicBezTo>
                      <a:lnTo>
                        <a:pt x="90630" y="45537"/>
                      </a:lnTo>
                      <a:cubicBezTo>
                        <a:pt x="74152" y="46802"/>
                        <a:pt x="60843" y="51862"/>
                        <a:pt x="50702" y="61349"/>
                      </a:cubicBezTo>
                      <a:cubicBezTo>
                        <a:pt x="39928" y="70836"/>
                        <a:pt x="34858" y="82220"/>
                        <a:pt x="34858" y="95501"/>
                      </a:cubicBezTo>
                      <a:cubicBezTo>
                        <a:pt x="34858" y="106253"/>
                        <a:pt x="39294" y="115108"/>
                        <a:pt x="48167" y="122065"/>
                      </a:cubicBezTo>
                      <a:close/>
                      <a:moveTo>
                        <a:pt x="154642" y="253616"/>
                      </a:moveTo>
                      <a:cubicBezTo>
                        <a:pt x="164149" y="244762"/>
                        <a:pt x="169219" y="234010"/>
                        <a:pt x="169219" y="221361"/>
                      </a:cubicBezTo>
                      <a:cubicBezTo>
                        <a:pt x="169219" y="209344"/>
                        <a:pt x="164782" y="199857"/>
                        <a:pt x="156543" y="192268"/>
                      </a:cubicBezTo>
                      <a:cubicBezTo>
                        <a:pt x="147670" y="184678"/>
                        <a:pt x="134361" y="178354"/>
                        <a:pt x="115348" y="173294"/>
                      </a:cubicBezTo>
                      <a:lnTo>
                        <a:pt x="115348" y="269428"/>
                      </a:lnTo>
                      <a:cubicBezTo>
                        <a:pt x="131826" y="268163"/>
                        <a:pt x="145135" y="262471"/>
                        <a:pt x="154642" y="253616"/>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grpSp>
          <p:nvGrpSpPr>
            <p:cNvPr id="664" name="Picture Placeholder 105" descr="Management Tools&#10;">
              <a:extLst>
                <a:ext uri="{FF2B5EF4-FFF2-40B4-BE49-F238E27FC236}">
                  <a16:creationId xmlns:a16="http://schemas.microsoft.com/office/drawing/2014/main" id="{CD9F9DC0-AF15-468D-812E-CA9A6128BA1E}"/>
                </a:ext>
              </a:extLst>
            </p:cNvPr>
            <p:cNvGrpSpPr/>
            <p:nvPr/>
          </p:nvGrpSpPr>
          <p:grpSpPr>
            <a:xfrm>
              <a:off x="732678" y="1696900"/>
              <a:ext cx="344910" cy="286925"/>
              <a:chOff x="8443918" y="4467767"/>
              <a:chExt cx="602503" cy="501213"/>
            </a:xfrm>
            <a:solidFill>
              <a:schemeClr val="accent6"/>
            </a:solidFill>
          </p:grpSpPr>
          <p:grpSp>
            <p:nvGrpSpPr>
              <p:cNvPr id="665" name="Picture Placeholder 105">
                <a:extLst>
                  <a:ext uri="{FF2B5EF4-FFF2-40B4-BE49-F238E27FC236}">
                    <a16:creationId xmlns:a16="http://schemas.microsoft.com/office/drawing/2014/main" id="{7EB9190A-8994-05EE-61F1-4E1855B69BD7}"/>
                  </a:ext>
                </a:extLst>
              </p:cNvPr>
              <p:cNvGrpSpPr/>
              <p:nvPr/>
            </p:nvGrpSpPr>
            <p:grpSpPr>
              <a:xfrm>
                <a:off x="8451909" y="4477395"/>
                <a:ext cx="449046" cy="491566"/>
                <a:chOff x="8451909" y="4477395"/>
                <a:chExt cx="449046" cy="491566"/>
              </a:xfrm>
              <a:grpFill/>
            </p:grpSpPr>
            <p:sp>
              <p:nvSpPr>
                <p:cNvPr id="672" name="Picture Placeholder 105">
                  <a:extLst>
                    <a:ext uri="{FF2B5EF4-FFF2-40B4-BE49-F238E27FC236}">
                      <a16:creationId xmlns:a16="http://schemas.microsoft.com/office/drawing/2014/main" id="{91B735F2-ADA3-1A28-9EA5-4BB735B0CA7C}"/>
                    </a:ext>
                  </a:extLst>
                </p:cNvPr>
                <p:cNvSpPr/>
                <p:nvPr/>
              </p:nvSpPr>
              <p:spPr>
                <a:xfrm>
                  <a:off x="8704418" y="4809653"/>
                  <a:ext cx="196536" cy="158286"/>
                </a:xfrm>
                <a:custGeom>
                  <a:avLst/>
                  <a:gdLst>
                    <a:gd name="connsiteX0" fmla="*/ 181990 w 196536"/>
                    <a:gd name="connsiteY0" fmla="*/ 118992 h 158286"/>
                    <a:gd name="connsiteX1" fmla="*/ 160487 w 196536"/>
                    <a:gd name="connsiteY1" fmla="*/ 141174 h 158286"/>
                    <a:gd name="connsiteX2" fmla="*/ 151000 w 196536"/>
                    <a:gd name="connsiteY2" fmla="*/ 139273 h 158286"/>
                    <a:gd name="connsiteX3" fmla="*/ 13756 w 196536"/>
                    <a:gd name="connsiteY3" fmla="*/ 2377 h 158286"/>
                    <a:gd name="connsiteX4" fmla="*/ 2372 w 196536"/>
                    <a:gd name="connsiteY4" fmla="*/ 2377 h 158286"/>
                    <a:gd name="connsiteX5" fmla="*/ 2372 w 196536"/>
                    <a:gd name="connsiteY5" fmla="*/ 13785 h 158286"/>
                    <a:gd name="connsiteX6" fmla="*/ 142145 w 196536"/>
                    <a:gd name="connsiteY6" fmla="*/ 153850 h 158286"/>
                    <a:gd name="connsiteX7" fmla="*/ 164914 w 196536"/>
                    <a:gd name="connsiteY7" fmla="*/ 158286 h 158286"/>
                    <a:gd name="connsiteX8" fmla="*/ 196537 w 196536"/>
                    <a:gd name="connsiteY8" fmla="*/ 126597 h 158286"/>
                    <a:gd name="connsiteX9" fmla="*/ 181990 w 196536"/>
                    <a:gd name="connsiteY9" fmla="*/ 118992 h 1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36" h="158286">
                      <a:moveTo>
                        <a:pt x="181990" y="118992"/>
                      </a:moveTo>
                      <a:lnTo>
                        <a:pt x="160487" y="141174"/>
                      </a:lnTo>
                      <a:lnTo>
                        <a:pt x="151000" y="139273"/>
                      </a:lnTo>
                      <a:lnTo>
                        <a:pt x="13756" y="2377"/>
                      </a:lnTo>
                      <a:cubicBezTo>
                        <a:pt x="10594" y="-792"/>
                        <a:pt x="5534" y="-792"/>
                        <a:pt x="2372" y="2377"/>
                      </a:cubicBezTo>
                      <a:cubicBezTo>
                        <a:pt x="-791" y="5546"/>
                        <a:pt x="-791" y="10616"/>
                        <a:pt x="2372" y="13785"/>
                      </a:cubicBezTo>
                      <a:lnTo>
                        <a:pt x="142145" y="153850"/>
                      </a:lnTo>
                      <a:lnTo>
                        <a:pt x="164914" y="158286"/>
                      </a:lnTo>
                      <a:lnTo>
                        <a:pt x="196537" y="126597"/>
                      </a:lnTo>
                      <a:lnTo>
                        <a:pt x="181990" y="118992"/>
                      </a:ln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sp>
              <p:nvSpPr>
                <p:cNvPr id="673" name="Picture Placeholder 105">
                  <a:extLst>
                    <a:ext uri="{FF2B5EF4-FFF2-40B4-BE49-F238E27FC236}">
                      <a16:creationId xmlns:a16="http://schemas.microsoft.com/office/drawing/2014/main" id="{9CE70E9A-627A-DCAF-EDB5-B546DF63BC31}"/>
                    </a:ext>
                  </a:extLst>
                </p:cNvPr>
                <p:cNvSpPr/>
                <p:nvPr/>
              </p:nvSpPr>
              <p:spPr>
                <a:xfrm>
                  <a:off x="8451909" y="4477395"/>
                  <a:ext cx="364929" cy="321800"/>
                </a:xfrm>
                <a:custGeom>
                  <a:avLst/>
                  <a:gdLst>
                    <a:gd name="connsiteX0" fmla="*/ 259309 w 364929"/>
                    <a:gd name="connsiteY0" fmla="*/ 319424 h 321800"/>
                    <a:gd name="connsiteX1" fmla="*/ 313700 w 364929"/>
                    <a:gd name="connsiteY1" fmla="*/ 264919 h 321800"/>
                    <a:gd name="connsiteX2" fmla="*/ 335204 w 364929"/>
                    <a:gd name="connsiteY2" fmla="*/ 276327 h 321800"/>
                    <a:gd name="connsiteX3" fmla="*/ 357340 w 364929"/>
                    <a:gd name="connsiteY3" fmla="*/ 298510 h 321800"/>
                    <a:gd name="connsiteX4" fmla="*/ 364929 w 364929"/>
                    <a:gd name="connsiteY4" fmla="*/ 283299 h 321800"/>
                    <a:gd name="connsiteX5" fmla="*/ 345323 w 364929"/>
                    <a:gd name="connsiteY5" fmla="*/ 263018 h 321800"/>
                    <a:gd name="connsiteX6" fmla="*/ 317495 w 364929"/>
                    <a:gd name="connsiteY6" fmla="*/ 248441 h 321800"/>
                    <a:gd name="connsiteX7" fmla="*/ 310538 w 364929"/>
                    <a:gd name="connsiteY7" fmla="*/ 232597 h 321800"/>
                    <a:gd name="connsiteX8" fmla="*/ 295991 w 364929"/>
                    <a:gd name="connsiteY8" fmla="*/ 218020 h 321800"/>
                    <a:gd name="connsiteX9" fmla="*/ 261206 w 364929"/>
                    <a:gd name="connsiteY9" fmla="*/ 217386 h 321800"/>
                    <a:gd name="connsiteX10" fmla="*/ 245394 w 364929"/>
                    <a:gd name="connsiteY10" fmla="*/ 233230 h 321800"/>
                    <a:gd name="connsiteX11" fmla="*/ 80955 w 364929"/>
                    <a:gd name="connsiteY11" fmla="*/ 68448 h 321800"/>
                    <a:gd name="connsiteX12" fmla="*/ 80955 w 364929"/>
                    <a:gd name="connsiteY12" fmla="*/ 34858 h 321800"/>
                    <a:gd name="connsiteX13" fmla="*/ 27196 w 364929"/>
                    <a:gd name="connsiteY13" fmla="*/ 0 h 321800"/>
                    <a:gd name="connsiteX14" fmla="*/ 0 w 364929"/>
                    <a:gd name="connsiteY14" fmla="*/ 27252 h 321800"/>
                    <a:gd name="connsiteX15" fmla="*/ 26563 w 364929"/>
                    <a:gd name="connsiteY15" fmla="*/ 72885 h 321800"/>
                    <a:gd name="connsiteX16" fmla="*/ 37315 w 364929"/>
                    <a:gd name="connsiteY16" fmla="*/ 75420 h 321800"/>
                    <a:gd name="connsiteX17" fmla="*/ 39845 w 364929"/>
                    <a:gd name="connsiteY17" fmla="*/ 64645 h 321800"/>
                    <a:gd name="connsiteX18" fmla="*/ 19606 w 364929"/>
                    <a:gd name="connsiteY18" fmla="*/ 29788 h 321800"/>
                    <a:gd name="connsiteX19" fmla="*/ 29093 w 364929"/>
                    <a:gd name="connsiteY19" fmla="*/ 20281 h 321800"/>
                    <a:gd name="connsiteX20" fmla="*/ 64511 w 364929"/>
                    <a:gd name="connsiteY20" fmla="*/ 43097 h 321800"/>
                    <a:gd name="connsiteX21" fmla="*/ 64511 w 364929"/>
                    <a:gd name="connsiteY21" fmla="*/ 74786 h 321800"/>
                    <a:gd name="connsiteX22" fmla="*/ 234010 w 364929"/>
                    <a:gd name="connsiteY22" fmla="*/ 244005 h 321800"/>
                    <a:gd name="connsiteX23" fmla="*/ 211242 w 364929"/>
                    <a:gd name="connsiteY23" fmla="*/ 266821 h 321800"/>
                    <a:gd name="connsiteX24" fmla="*/ 211874 w 364929"/>
                    <a:gd name="connsiteY24" fmla="*/ 301678 h 321800"/>
                    <a:gd name="connsiteX25" fmla="*/ 224523 w 364929"/>
                    <a:gd name="connsiteY25" fmla="*/ 314354 h 321800"/>
                    <a:gd name="connsiteX26" fmla="*/ 235908 w 364929"/>
                    <a:gd name="connsiteY26" fmla="*/ 302946 h 321800"/>
                    <a:gd name="connsiteX27" fmla="*/ 223258 w 364929"/>
                    <a:gd name="connsiteY27" fmla="*/ 290270 h 321800"/>
                    <a:gd name="connsiteX28" fmla="*/ 222626 w 364929"/>
                    <a:gd name="connsiteY28" fmla="*/ 278229 h 321800"/>
                    <a:gd name="connsiteX29" fmla="*/ 271958 w 364929"/>
                    <a:gd name="connsiteY29" fmla="*/ 228794 h 321800"/>
                    <a:gd name="connsiteX30" fmla="*/ 283975 w 364929"/>
                    <a:gd name="connsiteY30" fmla="*/ 229428 h 321800"/>
                    <a:gd name="connsiteX31" fmla="*/ 298521 w 364929"/>
                    <a:gd name="connsiteY31" fmla="*/ 244005 h 321800"/>
                    <a:gd name="connsiteX32" fmla="*/ 301051 w 364929"/>
                    <a:gd name="connsiteY32" fmla="*/ 250342 h 321800"/>
                    <a:gd name="connsiteX33" fmla="*/ 298521 w 364929"/>
                    <a:gd name="connsiteY33" fmla="*/ 256046 h 321800"/>
                    <a:gd name="connsiteX34" fmla="*/ 298521 w 364929"/>
                    <a:gd name="connsiteY34" fmla="*/ 256046 h 321800"/>
                    <a:gd name="connsiteX35" fmla="*/ 246659 w 364929"/>
                    <a:gd name="connsiteY35" fmla="*/ 308016 h 321800"/>
                    <a:gd name="connsiteX36" fmla="*/ 246659 w 364929"/>
                    <a:gd name="connsiteY36" fmla="*/ 319424 h 321800"/>
                    <a:gd name="connsiteX37" fmla="*/ 259309 w 364929"/>
                    <a:gd name="connsiteY37" fmla="*/ 319424 h 3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4929" h="321800">
                      <a:moveTo>
                        <a:pt x="259309" y="319424"/>
                      </a:moveTo>
                      <a:lnTo>
                        <a:pt x="313700" y="264919"/>
                      </a:lnTo>
                      <a:lnTo>
                        <a:pt x="335204" y="276327"/>
                      </a:lnTo>
                      <a:lnTo>
                        <a:pt x="357340" y="298510"/>
                      </a:lnTo>
                      <a:lnTo>
                        <a:pt x="364929" y="283299"/>
                      </a:lnTo>
                      <a:lnTo>
                        <a:pt x="345323" y="263018"/>
                      </a:lnTo>
                      <a:lnTo>
                        <a:pt x="317495" y="248441"/>
                      </a:lnTo>
                      <a:cubicBezTo>
                        <a:pt x="316862" y="242737"/>
                        <a:pt x="314333" y="237033"/>
                        <a:pt x="310538" y="232597"/>
                      </a:cubicBezTo>
                      <a:lnTo>
                        <a:pt x="295991" y="218020"/>
                      </a:lnTo>
                      <a:cubicBezTo>
                        <a:pt x="286504" y="208513"/>
                        <a:pt x="270693" y="207879"/>
                        <a:pt x="261206" y="217386"/>
                      </a:cubicBezTo>
                      <a:lnTo>
                        <a:pt x="245394" y="233230"/>
                      </a:lnTo>
                      <a:lnTo>
                        <a:pt x="80955" y="68448"/>
                      </a:lnTo>
                      <a:lnTo>
                        <a:pt x="80955" y="34858"/>
                      </a:lnTo>
                      <a:lnTo>
                        <a:pt x="27196" y="0"/>
                      </a:lnTo>
                      <a:lnTo>
                        <a:pt x="0" y="27252"/>
                      </a:lnTo>
                      <a:lnTo>
                        <a:pt x="26563" y="72885"/>
                      </a:lnTo>
                      <a:cubicBezTo>
                        <a:pt x="28461" y="76687"/>
                        <a:pt x="33520" y="77955"/>
                        <a:pt x="37315" y="75420"/>
                      </a:cubicBezTo>
                      <a:cubicBezTo>
                        <a:pt x="41110" y="73518"/>
                        <a:pt x="42375" y="68448"/>
                        <a:pt x="39845" y="64645"/>
                      </a:cubicBezTo>
                      <a:lnTo>
                        <a:pt x="19606" y="29788"/>
                      </a:lnTo>
                      <a:lnTo>
                        <a:pt x="29093" y="20281"/>
                      </a:lnTo>
                      <a:lnTo>
                        <a:pt x="64511" y="43097"/>
                      </a:lnTo>
                      <a:lnTo>
                        <a:pt x="64511" y="74786"/>
                      </a:lnTo>
                      <a:lnTo>
                        <a:pt x="234010" y="244005"/>
                      </a:lnTo>
                      <a:lnTo>
                        <a:pt x="211242" y="266821"/>
                      </a:lnTo>
                      <a:cubicBezTo>
                        <a:pt x="201755" y="276327"/>
                        <a:pt x="202387" y="291538"/>
                        <a:pt x="211874" y="301678"/>
                      </a:cubicBezTo>
                      <a:lnTo>
                        <a:pt x="224523" y="314354"/>
                      </a:lnTo>
                      <a:lnTo>
                        <a:pt x="235908" y="302946"/>
                      </a:lnTo>
                      <a:lnTo>
                        <a:pt x="223258" y="290270"/>
                      </a:lnTo>
                      <a:cubicBezTo>
                        <a:pt x="219464" y="286468"/>
                        <a:pt x="219464" y="281398"/>
                        <a:pt x="222626" y="278229"/>
                      </a:cubicBezTo>
                      <a:lnTo>
                        <a:pt x="271958" y="228794"/>
                      </a:lnTo>
                      <a:cubicBezTo>
                        <a:pt x="275120" y="225625"/>
                        <a:pt x="280812" y="225625"/>
                        <a:pt x="283975" y="229428"/>
                      </a:cubicBezTo>
                      <a:lnTo>
                        <a:pt x="298521" y="244005"/>
                      </a:lnTo>
                      <a:cubicBezTo>
                        <a:pt x="300419" y="245906"/>
                        <a:pt x="301051" y="247807"/>
                        <a:pt x="301051" y="250342"/>
                      </a:cubicBezTo>
                      <a:cubicBezTo>
                        <a:pt x="301051" y="252878"/>
                        <a:pt x="300419" y="254779"/>
                        <a:pt x="298521" y="256046"/>
                      </a:cubicBezTo>
                      <a:lnTo>
                        <a:pt x="298521" y="256046"/>
                      </a:lnTo>
                      <a:lnTo>
                        <a:pt x="246659" y="308016"/>
                      </a:lnTo>
                      <a:cubicBezTo>
                        <a:pt x="243497" y="311185"/>
                        <a:pt x="243497" y="316255"/>
                        <a:pt x="246659" y="319424"/>
                      </a:cubicBezTo>
                      <a:cubicBezTo>
                        <a:pt x="251087" y="322593"/>
                        <a:pt x="256146" y="322593"/>
                        <a:pt x="259309" y="319424"/>
                      </a:cubicBez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666" name="Picture Placeholder 105">
                <a:extLst>
                  <a:ext uri="{FF2B5EF4-FFF2-40B4-BE49-F238E27FC236}">
                    <a16:creationId xmlns:a16="http://schemas.microsoft.com/office/drawing/2014/main" id="{6A8F7D9D-A816-2A5E-1C09-35ECD30F80EB}"/>
                  </a:ext>
                </a:extLst>
              </p:cNvPr>
              <p:cNvGrpSpPr/>
              <p:nvPr/>
            </p:nvGrpSpPr>
            <p:grpSpPr>
              <a:xfrm>
                <a:off x="8836444" y="4704287"/>
                <a:ext cx="209976" cy="208312"/>
                <a:chOff x="8836444" y="4704287"/>
                <a:chExt cx="209976" cy="208312"/>
              </a:xfrm>
              <a:grpFill/>
            </p:grpSpPr>
            <p:sp>
              <p:nvSpPr>
                <p:cNvPr id="670" name="Picture Placeholder 105">
                  <a:extLst>
                    <a:ext uri="{FF2B5EF4-FFF2-40B4-BE49-F238E27FC236}">
                      <a16:creationId xmlns:a16="http://schemas.microsoft.com/office/drawing/2014/main" id="{62ACBEA4-D9F5-1E77-CCE7-F096EEABC7C8}"/>
                    </a:ext>
                  </a:extLst>
                </p:cNvPr>
                <p:cNvSpPr/>
                <p:nvPr/>
              </p:nvSpPr>
              <p:spPr>
                <a:xfrm>
                  <a:off x="8884511" y="4751821"/>
                  <a:ext cx="113842" cy="113446"/>
                </a:xfrm>
                <a:custGeom>
                  <a:avLst/>
                  <a:gdLst>
                    <a:gd name="connsiteX0" fmla="*/ 56289 w 113842"/>
                    <a:gd name="connsiteY0" fmla="*/ 113446 h 113446"/>
                    <a:gd name="connsiteX1" fmla="*/ 48699 w 113842"/>
                    <a:gd name="connsiteY1" fmla="*/ 105841 h 113446"/>
                    <a:gd name="connsiteX2" fmla="*/ 56289 w 113842"/>
                    <a:gd name="connsiteY2" fmla="*/ 98236 h 113446"/>
                    <a:gd name="connsiteX3" fmla="*/ 97399 w 113842"/>
                    <a:gd name="connsiteY3" fmla="*/ 57040 h 113446"/>
                    <a:gd name="connsiteX4" fmla="*/ 56289 w 113842"/>
                    <a:gd name="connsiteY4" fmla="*/ 15844 h 113446"/>
                    <a:gd name="connsiteX5" fmla="*/ 15179 w 113842"/>
                    <a:gd name="connsiteY5" fmla="*/ 57040 h 113446"/>
                    <a:gd name="connsiteX6" fmla="*/ 7590 w 113842"/>
                    <a:gd name="connsiteY6" fmla="*/ 64645 h 113446"/>
                    <a:gd name="connsiteX7" fmla="*/ 0 w 113842"/>
                    <a:gd name="connsiteY7" fmla="*/ 57040 h 113446"/>
                    <a:gd name="connsiteX8" fmla="*/ 56921 w 113842"/>
                    <a:gd name="connsiteY8" fmla="*/ 0 h 113446"/>
                    <a:gd name="connsiteX9" fmla="*/ 113843 w 113842"/>
                    <a:gd name="connsiteY9" fmla="*/ 57040 h 113446"/>
                    <a:gd name="connsiteX10" fmla="*/ 56289 w 113842"/>
                    <a:gd name="connsiteY10" fmla="*/ 113446 h 1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42" h="113446">
                      <a:moveTo>
                        <a:pt x="56289" y="113446"/>
                      </a:moveTo>
                      <a:cubicBezTo>
                        <a:pt x="51862" y="113446"/>
                        <a:pt x="48699" y="109644"/>
                        <a:pt x="48699" y="105841"/>
                      </a:cubicBezTo>
                      <a:cubicBezTo>
                        <a:pt x="48699" y="102038"/>
                        <a:pt x="52494" y="98236"/>
                        <a:pt x="56289" y="98236"/>
                      </a:cubicBezTo>
                      <a:cubicBezTo>
                        <a:pt x="79058" y="98236"/>
                        <a:pt x="97399" y="79856"/>
                        <a:pt x="97399" y="57040"/>
                      </a:cubicBezTo>
                      <a:cubicBezTo>
                        <a:pt x="97399" y="34224"/>
                        <a:pt x="79058" y="15844"/>
                        <a:pt x="56289" y="15844"/>
                      </a:cubicBezTo>
                      <a:cubicBezTo>
                        <a:pt x="33520" y="15844"/>
                        <a:pt x="15179" y="34224"/>
                        <a:pt x="15179" y="57040"/>
                      </a:cubicBezTo>
                      <a:cubicBezTo>
                        <a:pt x="15179" y="61476"/>
                        <a:pt x="11384" y="64645"/>
                        <a:pt x="7590" y="64645"/>
                      </a:cubicBezTo>
                      <a:cubicBezTo>
                        <a:pt x="3795" y="64645"/>
                        <a:pt x="0" y="60843"/>
                        <a:pt x="0" y="57040"/>
                      </a:cubicBezTo>
                      <a:cubicBezTo>
                        <a:pt x="0" y="25351"/>
                        <a:pt x="25931" y="0"/>
                        <a:pt x="56921" y="0"/>
                      </a:cubicBezTo>
                      <a:cubicBezTo>
                        <a:pt x="88544" y="0"/>
                        <a:pt x="113843" y="25985"/>
                        <a:pt x="113843" y="57040"/>
                      </a:cubicBezTo>
                      <a:cubicBezTo>
                        <a:pt x="113843" y="88095"/>
                        <a:pt x="87912" y="113446"/>
                        <a:pt x="56289" y="113446"/>
                      </a:cubicBez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sp>
              <p:nvSpPr>
                <p:cNvPr id="671" name="Picture Placeholder 105">
                  <a:extLst>
                    <a:ext uri="{FF2B5EF4-FFF2-40B4-BE49-F238E27FC236}">
                      <a16:creationId xmlns:a16="http://schemas.microsoft.com/office/drawing/2014/main" id="{D62F33EE-B601-9049-1740-FD741AC67F32}"/>
                    </a:ext>
                  </a:extLst>
                </p:cNvPr>
                <p:cNvSpPr/>
                <p:nvPr/>
              </p:nvSpPr>
              <p:spPr>
                <a:xfrm>
                  <a:off x="8836444" y="4704287"/>
                  <a:ext cx="209976" cy="207879"/>
                </a:xfrm>
                <a:custGeom>
                  <a:avLst/>
                  <a:gdLst>
                    <a:gd name="connsiteX0" fmla="*/ 114475 w 209976"/>
                    <a:gd name="connsiteY0" fmla="*/ 207879 h 207879"/>
                    <a:gd name="connsiteX1" fmla="*/ 110681 w 209976"/>
                    <a:gd name="connsiteY1" fmla="*/ 204077 h 207879"/>
                    <a:gd name="connsiteX2" fmla="*/ 104356 w 209976"/>
                    <a:gd name="connsiteY2" fmla="*/ 194570 h 207879"/>
                    <a:gd name="connsiteX3" fmla="*/ 101194 w 209976"/>
                    <a:gd name="connsiteY3" fmla="*/ 189500 h 207879"/>
                    <a:gd name="connsiteX4" fmla="*/ 87912 w 209976"/>
                    <a:gd name="connsiteY4" fmla="*/ 187598 h 207879"/>
                    <a:gd name="connsiteX5" fmla="*/ 84117 w 209976"/>
                    <a:gd name="connsiteY5" fmla="*/ 191401 h 207879"/>
                    <a:gd name="connsiteX6" fmla="*/ 76528 w 209976"/>
                    <a:gd name="connsiteY6" fmla="*/ 199006 h 207879"/>
                    <a:gd name="connsiteX7" fmla="*/ 73365 w 209976"/>
                    <a:gd name="connsiteY7" fmla="*/ 201541 h 207879"/>
                    <a:gd name="connsiteX8" fmla="*/ 68938 w 209976"/>
                    <a:gd name="connsiteY8" fmla="*/ 200274 h 207879"/>
                    <a:gd name="connsiteX9" fmla="*/ 41742 w 209976"/>
                    <a:gd name="connsiteY9" fmla="*/ 186331 h 207879"/>
                    <a:gd name="connsiteX10" fmla="*/ 37948 w 209976"/>
                    <a:gd name="connsiteY10" fmla="*/ 184429 h 207879"/>
                    <a:gd name="connsiteX11" fmla="*/ 37948 w 209976"/>
                    <a:gd name="connsiteY11" fmla="*/ 179993 h 207879"/>
                    <a:gd name="connsiteX12" fmla="*/ 41110 w 209976"/>
                    <a:gd name="connsiteY12" fmla="*/ 162881 h 207879"/>
                    <a:gd name="connsiteX13" fmla="*/ 37315 w 209976"/>
                    <a:gd name="connsiteY13" fmla="*/ 158445 h 207879"/>
                    <a:gd name="connsiteX14" fmla="*/ 32888 w 209976"/>
                    <a:gd name="connsiteY14" fmla="*/ 152741 h 207879"/>
                    <a:gd name="connsiteX15" fmla="*/ 27196 w 209976"/>
                    <a:gd name="connsiteY15" fmla="*/ 152741 h 207879"/>
                    <a:gd name="connsiteX16" fmla="*/ 17709 w 209976"/>
                    <a:gd name="connsiteY16" fmla="*/ 152741 h 207879"/>
                    <a:gd name="connsiteX17" fmla="*/ 11384 w 209976"/>
                    <a:gd name="connsiteY17" fmla="*/ 153374 h 207879"/>
                    <a:gd name="connsiteX18" fmla="*/ 0 w 209976"/>
                    <a:gd name="connsiteY18" fmla="*/ 112179 h 207879"/>
                    <a:gd name="connsiteX19" fmla="*/ 5692 w 209976"/>
                    <a:gd name="connsiteY19" fmla="*/ 109010 h 207879"/>
                    <a:gd name="connsiteX20" fmla="*/ 13282 w 209976"/>
                    <a:gd name="connsiteY20" fmla="*/ 104573 h 207879"/>
                    <a:gd name="connsiteX21" fmla="*/ 18974 w 209976"/>
                    <a:gd name="connsiteY21" fmla="*/ 101405 h 207879"/>
                    <a:gd name="connsiteX22" fmla="*/ 19606 w 209976"/>
                    <a:gd name="connsiteY22" fmla="*/ 95067 h 207879"/>
                    <a:gd name="connsiteX23" fmla="*/ 20871 w 209976"/>
                    <a:gd name="connsiteY23" fmla="*/ 88095 h 207879"/>
                    <a:gd name="connsiteX24" fmla="*/ 11384 w 209976"/>
                    <a:gd name="connsiteY24" fmla="*/ 79222 h 207879"/>
                    <a:gd name="connsiteX25" fmla="*/ 6325 w 209976"/>
                    <a:gd name="connsiteY25" fmla="*/ 76053 h 207879"/>
                    <a:gd name="connsiteX26" fmla="*/ 8222 w 209976"/>
                    <a:gd name="connsiteY26" fmla="*/ 70349 h 207879"/>
                    <a:gd name="connsiteX27" fmla="*/ 22769 w 209976"/>
                    <a:gd name="connsiteY27" fmla="*/ 41829 h 207879"/>
                    <a:gd name="connsiteX28" fmla="*/ 25298 w 209976"/>
                    <a:gd name="connsiteY28" fmla="*/ 36759 h 207879"/>
                    <a:gd name="connsiteX29" fmla="*/ 30991 w 209976"/>
                    <a:gd name="connsiteY29" fmla="*/ 37393 h 207879"/>
                    <a:gd name="connsiteX30" fmla="*/ 47435 w 209976"/>
                    <a:gd name="connsiteY30" fmla="*/ 41196 h 207879"/>
                    <a:gd name="connsiteX31" fmla="*/ 57554 w 209976"/>
                    <a:gd name="connsiteY31" fmla="*/ 33590 h 207879"/>
                    <a:gd name="connsiteX32" fmla="*/ 57554 w 209976"/>
                    <a:gd name="connsiteY32" fmla="*/ 27886 h 207879"/>
                    <a:gd name="connsiteX33" fmla="*/ 57554 w 209976"/>
                    <a:gd name="connsiteY33" fmla="*/ 17112 h 207879"/>
                    <a:gd name="connsiteX34" fmla="*/ 57554 w 209976"/>
                    <a:gd name="connsiteY34" fmla="*/ 11408 h 207879"/>
                    <a:gd name="connsiteX35" fmla="*/ 96134 w 209976"/>
                    <a:gd name="connsiteY35" fmla="*/ 0 h 207879"/>
                    <a:gd name="connsiteX36" fmla="*/ 99296 w 209976"/>
                    <a:gd name="connsiteY36" fmla="*/ 4436 h 207879"/>
                    <a:gd name="connsiteX37" fmla="*/ 108783 w 209976"/>
                    <a:gd name="connsiteY37" fmla="*/ 18380 h 207879"/>
                    <a:gd name="connsiteX38" fmla="*/ 114475 w 209976"/>
                    <a:gd name="connsiteY38" fmla="*/ 19013 h 207879"/>
                    <a:gd name="connsiteX39" fmla="*/ 122065 w 209976"/>
                    <a:gd name="connsiteY39" fmla="*/ 20281 h 207879"/>
                    <a:gd name="connsiteX40" fmla="*/ 125227 w 209976"/>
                    <a:gd name="connsiteY40" fmla="*/ 17112 h 207879"/>
                    <a:gd name="connsiteX41" fmla="*/ 132817 w 209976"/>
                    <a:gd name="connsiteY41" fmla="*/ 8873 h 207879"/>
                    <a:gd name="connsiteX42" fmla="*/ 135979 w 209976"/>
                    <a:gd name="connsiteY42" fmla="*/ 6338 h 207879"/>
                    <a:gd name="connsiteX43" fmla="*/ 139774 w 209976"/>
                    <a:gd name="connsiteY43" fmla="*/ 7605 h 207879"/>
                    <a:gd name="connsiteX44" fmla="*/ 154953 w 209976"/>
                    <a:gd name="connsiteY44" fmla="*/ 14577 h 207879"/>
                    <a:gd name="connsiteX45" fmla="*/ 166969 w 209976"/>
                    <a:gd name="connsiteY45" fmla="*/ 20915 h 207879"/>
                    <a:gd name="connsiteX46" fmla="*/ 173294 w 209976"/>
                    <a:gd name="connsiteY46" fmla="*/ 23450 h 207879"/>
                    <a:gd name="connsiteX47" fmla="*/ 172029 w 209976"/>
                    <a:gd name="connsiteY47" fmla="*/ 29788 h 207879"/>
                    <a:gd name="connsiteX48" fmla="*/ 168234 w 209976"/>
                    <a:gd name="connsiteY48" fmla="*/ 46266 h 207879"/>
                    <a:gd name="connsiteX49" fmla="*/ 175824 w 209976"/>
                    <a:gd name="connsiteY49" fmla="*/ 56406 h 207879"/>
                    <a:gd name="connsiteX50" fmla="*/ 182781 w 209976"/>
                    <a:gd name="connsiteY50" fmla="*/ 56406 h 207879"/>
                    <a:gd name="connsiteX51" fmla="*/ 191635 w 209976"/>
                    <a:gd name="connsiteY51" fmla="*/ 56406 h 207879"/>
                    <a:gd name="connsiteX52" fmla="*/ 197960 w 209976"/>
                    <a:gd name="connsiteY52" fmla="*/ 55772 h 207879"/>
                    <a:gd name="connsiteX53" fmla="*/ 209977 w 209976"/>
                    <a:gd name="connsiteY53" fmla="*/ 96968 h 207879"/>
                    <a:gd name="connsiteX54" fmla="*/ 204285 w 209976"/>
                    <a:gd name="connsiteY54" fmla="*/ 100137 h 207879"/>
                    <a:gd name="connsiteX55" fmla="*/ 196695 w 209976"/>
                    <a:gd name="connsiteY55" fmla="*/ 104573 h 207879"/>
                    <a:gd name="connsiteX56" fmla="*/ 191003 w 209976"/>
                    <a:gd name="connsiteY56" fmla="*/ 107742 h 207879"/>
                    <a:gd name="connsiteX57" fmla="*/ 190370 w 209976"/>
                    <a:gd name="connsiteY57" fmla="*/ 113446 h 207879"/>
                    <a:gd name="connsiteX58" fmla="*/ 189738 w 209976"/>
                    <a:gd name="connsiteY58" fmla="*/ 121052 h 207879"/>
                    <a:gd name="connsiteX59" fmla="*/ 193533 w 209976"/>
                    <a:gd name="connsiteY59" fmla="*/ 124221 h 207879"/>
                    <a:gd name="connsiteX60" fmla="*/ 199857 w 209976"/>
                    <a:gd name="connsiteY60" fmla="*/ 129925 h 207879"/>
                    <a:gd name="connsiteX61" fmla="*/ 204285 w 209976"/>
                    <a:gd name="connsiteY61" fmla="*/ 133093 h 207879"/>
                    <a:gd name="connsiteX62" fmla="*/ 202387 w 209976"/>
                    <a:gd name="connsiteY62" fmla="*/ 138797 h 207879"/>
                    <a:gd name="connsiteX63" fmla="*/ 187841 w 209976"/>
                    <a:gd name="connsiteY63" fmla="*/ 166684 h 207879"/>
                    <a:gd name="connsiteX64" fmla="*/ 185311 w 209976"/>
                    <a:gd name="connsiteY64" fmla="*/ 171754 h 207879"/>
                    <a:gd name="connsiteX65" fmla="*/ 179619 w 209976"/>
                    <a:gd name="connsiteY65" fmla="*/ 171120 h 207879"/>
                    <a:gd name="connsiteX66" fmla="*/ 163807 w 209976"/>
                    <a:gd name="connsiteY66" fmla="*/ 167317 h 207879"/>
                    <a:gd name="connsiteX67" fmla="*/ 153688 w 209976"/>
                    <a:gd name="connsiteY67" fmla="*/ 175557 h 207879"/>
                    <a:gd name="connsiteX68" fmla="*/ 153688 w 209976"/>
                    <a:gd name="connsiteY68" fmla="*/ 180627 h 207879"/>
                    <a:gd name="connsiteX69" fmla="*/ 153688 w 209976"/>
                    <a:gd name="connsiteY69" fmla="*/ 193302 h 207879"/>
                    <a:gd name="connsiteX70" fmla="*/ 153055 w 209976"/>
                    <a:gd name="connsiteY70" fmla="*/ 198373 h 207879"/>
                    <a:gd name="connsiteX71" fmla="*/ 114475 w 209976"/>
                    <a:gd name="connsiteY71" fmla="*/ 207879 h 207879"/>
                    <a:gd name="connsiteX72" fmla="*/ 88544 w 209976"/>
                    <a:gd name="connsiteY72" fmla="*/ 171754 h 207879"/>
                    <a:gd name="connsiteX73" fmla="*/ 106886 w 209976"/>
                    <a:gd name="connsiteY73" fmla="*/ 174289 h 207879"/>
                    <a:gd name="connsiteX74" fmla="*/ 110048 w 209976"/>
                    <a:gd name="connsiteY74" fmla="*/ 174923 h 207879"/>
                    <a:gd name="connsiteX75" fmla="*/ 111945 w 209976"/>
                    <a:gd name="connsiteY75" fmla="*/ 177458 h 207879"/>
                    <a:gd name="connsiteX76" fmla="*/ 117638 w 209976"/>
                    <a:gd name="connsiteY76" fmla="*/ 186965 h 207879"/>
                    <a:gd name="connsiteX77" fmla="*/ 119535 w 209976"/>
                    <a:gd name="connsiteY77" fmla="*/ 190134 h 207879"/>
                    <a:gd name="connsiteX78" fmla="*/ 136611 w 209976"/>
                    <a:gd name="connsiteY78" fmla="*/ 185063 h 207879"/>
                    <a:gd name="connsiteX79" fmla="*/ 136611 w 209976"/>
                    <a:gd name="connsiteY79" fmla="*/ 181261 h 207879"/>
                    <a:gd name="connsiteX80" fmla="*/ 137244 w 209976"/>
                    <a:gd name="connsiteY80" fmla="*/ 168585 h 207879"/>
                    <a:gd name="connsiteX81" fmla="*/ 137876 w 209976"/>
                    <a:gd name="connsiteY81" fmla="*/ 165416 h 207879"/>
                    <a:gd name="connsiteX82" fmla="*/ 141039 w 209976"/>
                    <a:gd name="connsiteY82" fmla="*/ 163515 h 207879"/>
                    <a:gd name="connsiteX83" fmla="*/ 154320 w 209976"/>
                    <a:gd name="connsiteY83" fmla="*/ 152741 h 207879"/>
                    <a:gd name="connsiteX84" fmla="*/ 157483 w 209976"/>
                    <a:gd name="connsiteY84" fmla="*/ 148938 h 207879"/>
                    <a:gd name="connsiteX85" fmla="*/ 162542 w 209976"/>
                    <a:gd name="connsiteY85" fmla="*/ 150205 h 207879"/>
                    <a:gd name="connsiteX86" fmla="*/ 175191 w 209976"/>
                    <a:gd name="connsiteY86" fmla="*/ 153374 h 207879"/>
                    <a:gd name="connsiteX87" fmla="*/ 183413 w 209976"/>
                    <a:gd name="connsiteY87" fmla="*/ 137530 h 207879"/>
                    <a:gd name="connsiteX88" fmla="*/ 180251 w 209976"/>
                    <a:gd name="connsiteY88" fmla="*/ 134995 h 207879"/>
                    <a:gd name="connsiteX89" fmla="*/ 173294 w 209976"/>
                    <a:gd name="connsiteY89" fmla="*/ 128657 h 207879"/>
                    <a:gd name="connsiteX90" fmla="*/ 168867 w 209976"/>
                    <a:gd name="connsiteY90" fmla="*/ 124854 h 207879"/>
                    <a:gd name="connsiteX91" fmla="*/ 171397 w 209976"/>
                    <a:gd name="connsiteY91" fmla="*/ 119150 h 207879"/>
                    <a:gd name="connsiteX92" fmla="*/ 172662 w 209976"/>
                    <a:gd name="connsiteY92" fmla="*/ 112179 h 207879"/>
                    <a:gd name="connsiteX93" fmla="*/ 173927 w 209976"/>
                    <a:gd name="connsiteY93" fmla="*/ 100137 h 207879"/>
                    <a:gd name="connsiteX94" fmla="*/ 175191 w 209976"/>
                    <a:gd name="connsiteY94" fmla="*/ 96334 h 207879"/>
                    <a:gd name="connsiteX95" fmla="*/ 178354 w 209976"/>
                    <a:gd name="connsiteY95" fmla="*/ 95067 h 207879"/>
                    <a:gd name="connsiteX96" fmla="*/ 185311 w 209976"/>
                    <a:gd name="connsiteY96" fmla="*/ 91264 h 207879"/>
                    <a:gd name="connsiteX97" fmla="*/ 188473 w 209976"/>
                    <a:gd name="connsiteY97" fmla="*/ 89363 h 207879"/>
                    <a:gd name="connsiteX98" fmla="*/ 183413 w 209976"/>
                    <a:gd name="connsiteY98" fmla="*/ 72251 h 207879"/>
                    <a:gd name="connsiteX99" fmla="*/ 179619 w 209976"/>
                    <a:gd name="connsiteY99" fmla="*/ 72251 h 207879"/>
                    <a:gd name="connsiteX100" fmla="*/ 172662 w 209976"/>
                    <a:gd name="connsiteY100" fmla="*/ 72885 h 207879"/>
                    <a:gd name="connsiteX101" fmla="*/ 160012 w 209976"/>
                    <a:gd name="connsiteY101" fmla="*/ 65913 h 207879"/>
                    <a:gd name="connsiteX102" fmla="*/ 150526 w 209976"/>
                    <a:gd name="connsiteY102" fmla="*/ 52604 h 207879"/>
                    <a:gd name="connsiteX103" fmla="*/ 147996 w 209976"/>
                    <a:gd name="connsiteY103" fmla="*/ 49435 h 207879"/>
                    <a:gd name="connsiteX104" fmla="*/ 149261 w 209976"/>
                    <a:gd name="connsiteY104" fmla="*/ 45632 h 207879"/>
                    <a:gd name="connsiteX105" fmla="*/ 152423 w 209976"/>
                    <a:gd name="connsiteY105" fmla="*/ 32956 h 207879"/>
                    <a:gd name="connsiteX106" fmla="*/ 144201 w 209976"/>
                    <a:gd name="connsiteY106" fmla="*/ 28520 h 207879"/>
                    <a:gd name="connsiteX107" fmla="*/ 136611 w 209976"/>
                    <a:gd name="connsiteY107" fmla="*/ 24717 h 207879"/>
                    <a:gd name="connsiteX108" fmla="*/ 134082 w 209976"/>
                    <a:gd name="connsiteY108" fmla="*/ 27886 h 207879"/>
                    <a:gd name="connsiteX109" fmla="*/ 125227 w 209976"/>
                    <a:gd name="connsiteY109" fmla="*/ 36125 h 207879"/>
                    <a:gd name="connsiteX110" fmla="*/ 123330 w 209976"/>
                    <a:gd name="connsiteY110" fmla="*/ 36759 h 207879"/>
                    <a:gd name="connsiteX111" fmla="*/ 119535 w 209976"/>
                    <a:gd name="connsiteY111" fmla="*/ 35492 h 207879"/>
                    <a:gd name="connsiteX112" fmla="*/ 111945 w 209976"/>
                    <a:gd name="connsiteY112" fmla="*/ 34224 h 207879"/>
                    <a:gd name="connsiteX113" fmla="*/ 101194 w 209976"/>
                    <a:gd name="connsiteY113" fmla="*/ 33590 h 207879"/>
                    <a:gd name="connsiteX114" fmla="*/ 97399 w 209976"/>
                    <a:gd name="connsiteY114" fmla="*/ 32956 h 207879"/>
                    <a:gd name="connsiteX115" fmla="*/ 95501 w 209976"/>
                    <a:gd name="connsiteY115" fmla="*/ 29788 h 207879"/>
                    <a:gd name="connsiteX116" fmla="*/ 88544 w 209976"/>
                    <a:gd name="connsiteY116" fmla="*/ 18380 h 207879"/>
                    <a:gd name="connsiteX117" fmla="*/ 72100 w 209976"/>
                    <a:gd name="connsiteY117" fmla="*/ 23450 h 207879"/>
                    <a:gd name="connsiteX118" fmla="*/ 72100 w 209976"/>
                    <a:gd name="connsiteY118" fmla="*/ 27252 h 207879"/>
                    <a:gd name="connsiteX119" fmla="*/ 72100 w 209976"/>
                    <a:gd name="connsiteY119" fmla="*/ 38027 h 207879"/>
                    <a:gd name="connsiteX120" fmla="*/ 72100 w 209976"/>
                    <a:gd name="connsiteY120" fmla="*/ 43731 h 207879"/>
                    <a:gd name="connsiteX121" fmla="*/ 67041 w 209976"/>
                    <a:gd name="connsiteY121" fmla="*/ 45632 h 207879"/>
                    <a:gd name="connsiteX122" fmla="*/ 53127 w 209976"/>
                    <a:gd name="connsiteY122" fmla="*/ 56406 h 207879"/>
                    <a:gd name="connsiteX123" fmla="*/ 49332 w 209976"/>
                    <a:gd name="connsiteY123" fmla="*/ 59575 h 207879"/>
                    <a:gd name="connsiteX124" fmla="*/ 44905 w 209976"/>
                    <a:gd name="connsiteY124" fmla="*/ 57674 h 207879"/>
                    <a:gd name="connsiteX125" fmla="*/ 32255 w 209976"/>
                    <a:gd name="connsiteY125" fmla="*/ 54505 h 207879"/>
                    <a:gd name="connsiteX126" fmla="*/ 24034 w 209976"/>
                    <a:gd name="connsiteY126" fmla="*/ 70349 h 207879"/>
                    <a:gd name="connsiteX127" fmla="*/ 34153 w 209976"/>
                    <a:gd name="connsiteY127" fmla="*/ 79856 h 207879"/>
                    <a:gd name="connsiteX128" fmla="*/ 37315 w 209976"/>
                    <a:gd name="connsiteY128" fmla="*/ 83025 h 207879"/>
                    <a:gd name="connsiteX129" fmla="*/ 36050 w 209976"/>
                    <a:gd name="connsiteY129" fmla="*/ 87461 h 207879"/>
                    <a:gd name="connsiteX130" fmla="*/ 34785 w 209976"/>
                    <a:gd name="connsiteY130" fmla="*/ 96334 h 207879"/>
                    <a:gd name="connsiteX131" fmla="*/ 33520 w 209976"/>
                    <a:gd name="connsiteY131" fmla="*/ 107742 h 207879"/>
                    <a:gd name="connsiteX132" fmla="*/ 32255 w 209976"/>
                    <a:gd name="connsiteY132" fmla="*/ 112179 h 207879"/>
                    <a:gd name="connsiteX133" fmla="*/ 28461 w 209976"/>
                    <a:gd name="connsiteY133" fmla="*/ 114080 h 207879"/>
                    <a:gd name="connsiteX134" fmla="*/ 21504 w 209976"/>
                    <a:gd name="connsiteY134" fmla="*/ 117883 h 207879"/>
                    <a:gd name="connsiteX135" fmla="*/ 18341 w 209976"/>
                    <a:gd name="connsiteY135" fmla="*/ 119784 h 207879"/>
                    <a:gd name="connsiteX136" fmla="*/ 23401 w 209976"/>
                    <a:gd name="connsiteY136" fmla="*/ 136896 h 207879"/>
                    <a:gd name="connsiteX137" fmla="*/ 27196 w 209976"/>
                    <a:gd name="connsiteY137" fmla="*/ 136896 h 207879"/>
                    <a:gd name="connsiteX138" fmla="*/ 36050 w 209976"/>
                    <a:gd name="connsiteY138" fmla="*/ 136262 h 207879"/>
                    <a:gd name="connsiteX139" fmla="*/ 41742 w 209976"/>
                    <a:gd name="connsiteY139" fmla="*/ 134995 h 207879"/>
                    <a:gd name="connsiteX140" fmla="*/ 44272 w 209976"/>
                    <a:gd name="connsiteY140" fmla="*/ 140699 h 207879"/>
                    <a:gd name="connsiteX141" fmla="*/ 49332 w 209976"/>
                    <a:gd name="connsiteY141" fmla="*/ 148304 h 207879"/>
                    <a:gd name="connsiteX142" fmla="*/ 56289 w 209976"/>
                    <a:gd name="connsiteY142" fmla="*/ 156543 h 207879"/>
                    <a:gd name="connsiteX143" fmla="*/ 58186 w 209976"/>
                    <a:gd name="connsiteY143" fmla="*/ 159712 h 207879"/>
                    <a:gd name="connsiteX144" fmla="*/ 57554 w 209976"/>
                    <a:gd name="connsiteY144" fmla="*/ 162881 h 207879"/>
                    <a:gd name="connsiteX145" fmla="*/ 54392 w 209976"/>
                    <a:gd name="connsiteY145" fmla="*/ 176190 h 207879"/>
                    <a:gd name="connsiteX146" fmla="*/ 69571 w 209976"/>
                    <a:gd name="connsiteY146" fmla="*/ 184429 h 207879"/>
                    <a:gd name="connsiteX147" fmla="*/ 72100 w 209976"/>
                    <a:gd name="connsiteY147" fmla="*/ 181894 h 207879"/>
                    <a:gd name="connsiteX148" fmla="*/ 80955 w 209976"/>
                    <a:gd name="connsiteY148" fmla="*/ 173655 h 207879"/>
                    <a:gd name="connsiteX149" fmla="*/ 84117 w 209976"/>
                    <a:gd name="connsiteY149" fmla="*/ 171754 h 207879"/>
                    <a:gd name="connsiteX150" fmla="*/ 88544 w 209976"/>
                    <a:gd name="connsiteY150" fmla="*/ 171754 h 207879"/>
                    <a:gd name="connsiteX151" fmla="*/ 88544 w 209976"/>
                    <a:gd name="connsiteY151" fmla="*/ 171754 h 2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09976" h="207879">
                      <a:moveTo>
                        <a:pt x="114475" y="207879"/>
                      </a:moveTo>
                      <a:lnTo>
                        <a:pt x="110681" y="204077"/>
                      </a:lnTo>
                      <a:cubicBezTo>
                        <a:pt x="108783" y="202175"/>
                        <a:pt x="106886" y="199006"/>
                        <a:pt x="104356" y="194570"/>
                      </a:cubicBezTo>
                      <a:cubicBezTo>
                        <a:pt x="103091" y="192669"/>
                        <a:pt x="102459" y="190767"/>
                        <a:pt x="101194" y="189500"/>
                      </a:cubicBezTo>
                      <a:cubicBezTo>
                        <a:pt x="94869" y="188866"/>
                        <a:pt x="90442" y="188232"/>
                        <a:pt x="87912" y="187598"/>
                      </a:cubicBezTo>
                      <a:cubicBezTo>
                        <a:pt x="86647" y="188866"/>
                        <a:pt x="85382" y="190134"/>
                        <a:pt x="84117" y="191401"/>
                      </a:cubicBezTo>
                      <a:cubicBezTo>
                        <a:pt x="80955" y="195204"/>
                        <a:pt x="78425" y="197739"/>
                        <a:pt x="76528" y="199006"/>
                      </a:cubicBezTo>
                      <a:lnTo>
                        <a:pt x="73365" y="201541"/>
                      </a:lnTo>
                      <a:lnTo>
                        <a:pt x="68938" y="200274"/>
                      </a:lnTo>
                      <a:cubicBezTo>
                        <a:pt x="66408" y="199640"/>
                        <a:pt x="61349" y="197105"/>
                        <a:pt x="41742" y="186331"/>
                      </a:cubicBezTo>
                      <a:lnTo>
                        <a:pt x="37948" y="184429"/>
                      </a:lnTo>
                      <a:lnTo>
                        <a:pt x="37948" y="179993"/>
                      </a:lnTo>
                      <a:cubicBezTo>
                        <a:pt x="37948" y="178092"/>
                        <a:pt x="38580" y="174289"/>
                        <a:pt x="41110" y="162881"/>
                      </a:cubicBezTo>
                      <a:cubicBezTo>
                        <a:pt x="40477" y="161613"/>
                        <a:pt x="39213" y="160346"/>
                        <a:pt x="37315" y="158445"/>
                      </a:cubicBezTo>
                      <a:cubicBezTo>
                        <a:pt x="35418" y="156543"/>
                        <a:pt x="34153" y="154642"/>
                        <a:pt x="32888" y="152741"/>
                      </a:cubicBezTo>
                      <a:cubicBezTo>
                        <a:pt x="30991" y="152741"/>
                        <a:pt x="29093" y="152741"/>
                        <a:pt x="27196" y="152741"/>
                      </a:cubicBezTo>
                      <a:cubicBezTo>
                        <a:pt x="21504" y="152741"/>
                        <a:pt x="18974" y="152741"/>
                        <a:pt x="17709" y="152741"/>
                      </a:cubicBezTo>
                      <a:lnTo>
                        <a:pt x="11384" y="153374"/>
                      </a:lnTo>
                      <a:lnTo>
                        <a:pt x="0" y="112179"/>
                      </a:lnTo>
                      <a:lnTo>
                        <a:pt x="5692" y="109010"/>
                      </a:lnTo>
                      <a:cubicBezTo>
                        <a:pt x="6957" y="108376"/>
                        <a:pt x="9487" y="106475"/>
                        <a:pt x="13282" y="104573"/>
                      </a:cubicBezTo>
                      <a:cubicBezTo>
                        <a:pt x="15179" y="103306"/>
                        <a:pt x="17076" y="102038"/>
                        <a:pt x="18974" y="101405"/>
                      </a:cubicBezTo>
                      <a:cubicBezTo>
                        <a:pt x="18974" y="100137"/>
                        <a:pt x="19606" y="98236"/>
                        <a:pt x="19606" y="95067"/>
                      </a:cubicBezTo>
                      <a:cubicBezTo>
                        <a:pt x="19606" y="92532"/>
                        <a:pt x="20239" y="89997"/>
                        <a:pt x="20871" y="88095"/>
                      </a:cubicBezTo>
                      <a:cubicBezTo>
                        <a:pt x="14547" y="81757"/>
                        <a:pt x="12017" y="79856"/>
                        <a:pt x="11384" y="79222"/>
                      </a:cubicBezTo>
                      <a:lnTo>
                        <a:pt x="6325" y="76053"/>
                      </a:lnTo>
                      <a:lnTo>
                        <a:pt x="8222" y="70349"/>
                      </a:lnTo>
                      <a:cubicBezTo>
                        <a:pt x="8854" y="67814"/>
                        <a:pt x="11384" y="62744"/>
                        <a:pt x="22769" y="41829"/>
                      </a:cubicBezTo>
                      <a:lnTo>
                        <a:pt x="25298" y="36759"/>
                      </a:lnTo>
                      <a:lnTo>
                        <a:pt x="30991" y="37393"/>
                      </a:lnTo>
                      <a:cubicBezTo>
                        <a:pt x="37315" y="38660"/>
                        <a:pt x="43007" y="39928"/>
                        <a:pt x="47435" y="41196"/>
                      </a:cubicBezTo>
                      <a:cubicBezTo>
                        <a:pt x="51862" y="37393"/>
                        <a:pt x="55024" y="34858"/>
                        <a:pt x="57554" y="33590"/>
                      </a:cubicBezTo>
                      <a:cubicBezTo>
                        <a:pt x="57554" y="32323"/>
                        <a:pt x="57554" y="29788"/>
                        <a:pt x="57554" y="27886"/>
                      </a:cubicBezTo>
                      <a:cubicBezTo>
                        <a:pt x="57554" y="23450"/>
                        <a:pt x="57554" y="20281"/>
                        <a:pt x="57554" y="17112"/>
                      </a:cubicBezTo>
                      <a:lnTo>
                        <a:pt x="57554" y="11408"/>
                      </a:lnTo>
                      <a:lnTo>
                        <a:pt x="96134" y="0"/>
                      </a:lnTo>
                      <a:lnTo>
                        <a:pt x="99296" y="4436"/>
                      </a:lnTo>
                      <a:cubicBezTo>
                        <a:pt x="100561" y="5704"/>
                        <a:pt x="102459" y="8873"/>
                        <a:pt x="108783" y="18380"/>
                      </a:cubicBezTo>
                      <a:cubicBezTo>
                        <a:pt x="110048" y="18380"/>
                        <a:pt x="112578" y="18380"/>
                        <a:pt x="114475" y="19013"/>
                      </a:cubicBezTo>
                      <a:cubicBezTo>
                        <a:pt x="117005" y="19013"/>
                        <a:pt x="119535" y="19647"/>
                        <a:pt x="122065" y="20281"/>
                      </a:cubicBezTo>
                      <a:cubicBezTo>
                        <a:pt x="122697" y="19647"/>
                        <a:pt x="123962" y="18380"/>
                        <a:pt x="125227" y="17112"/>
                      </a:cubicBezTo>
                      <a:cubicBezTo>
                        <a:pt x="129022" y="13309"/>
                        <a:pt x="131552" y="10774"/>
                        <a:pt x="132817" y="8873"/>
                      </a:cubicBezTo>
                      <a:lnTo>
                        <a:pt x="135979" y="6338"/>
                      </a:lnTo>
                      <a:lnTo>
                        <a:pt x="139774" y="7605"/>
                      </a:lnTo>
                      <a:cubicBezTo>
                        <a:pt x="144201" y="8873"/>
                        <a:pt x="149261" y="10774"/>
                        <a:pt x="154953" y="14577"/>
                      </a:cubicBezTo>
                      <a:cubicBezTo>
                        <a:pt x="161910" y="18380"/>
                        <a:pt x="165705" y="20281"/>
                        <a:pt x="166969" y="20915"/>
                      </a:cubicBezTo>
                      <a:lnTo>
                        <a:pt x="173294" y="23450"/>
                      </a:lnTo>
                      <a:lnTo>
                        <a:pt x="172029" y="29788"/>
                      </a:lnTo>
                      <a:cubicBezTo>
                        <a:pt x="170764" y="36759"/>
                        <a:pt x="169499" y="41829"/>
                        <a:pt x="168234" y="46266"/>
                      </a:cubicBezTo>
                      <a:cubicBezTo>
                        <a:pt x="172029" y="51336"/>
                        <a:pt x="173927" y="54505"/>
                        <a:pt x="175824" y="56406"/>
                      </a:cubicBezTo>
                      <a:cubicBezTo>
                        <a:pt x="177721" y="56406"/>
                        <a:pt x="180251" y="56406"/>
                        <a:pt x="182781" y="56406"/>
                      </a:cubicBezTo>
                      <a:cubicBezTo>
                        <a:pt x="187208" y="56406"/>
                        <a:pt x="190370" y="56406"/>
                        <a:pt x="191635" y="56406"/>
                      </a:cubicBezTo>
                      <a:lnTo>
                        <a:pt x="197960" y="55772"/>
                      </a:lnTo>
                      <a:lnTo>
                        <a:pt x="209977" y="96968"/>
                      </a:lnTo>
                      <a:lnTo>
                        <a:pt x="204285" y="100137"/>
                      </a:lnTo>
                      <a:cubicBezTo>
                        <a:pt x="203020" y="100771"/>
                        <a:pt x="200490" y="102672"/>
                        <a:pt x="196695" y="104573"/>
                      </a:cubicBezTo>
                      <a:cubicBezTo>
                        <a:pt x="194798" y="105841"/>
                        <a:pt x="192900" y="107109"/>
                        <a:pt x="191003" y="107742"/>
                      </a:cubicBezTo>
                      <a:cubicBezTo>
                        <a:pt x="191003" y="109010"/>
                        <a:pt x="190370" y="110911"/>
                        <a:pt x="190370" y="113446"/>
                      </a:cubicBezTo>
                      <a:cubicBezTo>
                        <a:pt x="190370" y="115981"/>
                        <a:pt x="189738" y="118517"/>
                        <a:pt x="189738" y="121052"/>
                      </a:cubicBezTo>
                      <a:cubicBezTo>
                        <a:pt x="191003" y="121685"/>
                        <a:pt x="191635" y="122953"/>
                        <a:pt x="193533" y="124221"/>
                      </a:cubicBezTo>
                      <a:cubicBezTo>
                        <a:pt x="196063" y="126756"/>
                        <a:pt x="197960" y="128657"/>
                        <a:pt x="199857" y="129925"/>
                      </a:cubicBezTo>
                      <a:lnTo>
                        <a:pt x="204285" y="133093"/>
                      </a:lnTo>
                      <a:lnTo>
                        <a:pt x="202387" y="138797"/>
                      </a:lnTo>
                      <a:cubicBezTo>
                        <a:pt x="201755" y="141333"/>
                        <a:pt x="199225" y="146403"/>
                        <a:pt x="187841" y="166684"/>
                      </a:cubicBezTo>
                      <a:lnTo>
                        <a:pt x="185311" y="171754"/>
                      </a:lnTo>
                      <a:lnTo>
                        <a:pt x="179619" y="171120"/>
                      </a:lnTo>
                      <a:cubicBezTo>
                        <a:pt x="174559" y="170486"/>
                        <a:pt x="168867" y="169219"/>
                        <a:pt x="163807" y="167317"/>
                      </a:cubicBezTo>
                      <a:cubicBezTo>
                        <a:pt x="160645" y="170486"/>
                        <a:pt x="156850" y="173021"/>
                        <a:pt x="153688" y="175557"/>
                      </a:cubicBezTo>
                      <a:cubicBezTo>
                        <a:pt x="153688" y="176824"/>
                        <a:pt x="153688" y="178092"/>
                        <a:pt x="153688" y="180627"/>
                      </a:cubicBezTo>
                      <a:cubicBezTo>
                        <a:pt x="154320" y="188232"/>
                        <a:pt x="153688" y="191401"/>
                        <a:pt x="153688" y="193302"/>
                      </a:cubicBezTo>
                      <a:lnTo>
                        <a:pt x="153055" y="198373"/>
                      </a:lnTo>
                      <a:lnTo>
                        <a:pt x="114475" y="207879"/>
                      </a:lnTo>
                      <a:close/>
                      <a:moveTo>
                        <a:pt x="88544" y="171754"/>
                      </a:moveTo>
                      <a:cubicBezTo>
                        <a:pt x="88544" y="171754"/>
                        <a:pt x="92339" y="172388"/>
                        <a:pt x="106886" y="174289"/>
                      </a:cubicBezTo>
                      <a:lnTo>
                        <a:pt x="110048" y="174923"/>
                      </a:lnTo>
                      <a:lnTo>
                        <a:pt x="111945" y="177458"/>
                      </a:lnTo>
                      <a:cubicBezTo>
                        <a:pt x="113210" y="179359"/>
                        <a:pt x="115108" y="182528"/>
                        <a:pt x="117638" y="186965"/>
                      </a:cubicBezTo>
                      <a:cubicBezTo>
                        <a:pt x="118270" y="188232"/>
                        <a:pt x="118903" y="188866"/>
                        <a:pt x="119535" y="190134"/>
                      </a:cubicBezTo>
                      <a:lnTo>
                        <a:pt x="136611" y="185063"/>
                      </a:lnTo>
                      <a:cubicBezTo>
                        <a:pt x="136611" y="183796"/>
                        <a:pt x="136611" y="182528"/>
                        <a:pt x="136611" y="181261"/>
                      </a:cubicBezTo>
                      <a:cubicBezTo>
                        <a:pt x="135979" y="175557"/>
                        <a:pt x="136611" y="171120"/>
                        <a:pt x="137244" y="168585"/>
                      </a:cubicBezTo>
                      <a:lnTo>
                        <a:pt x="137876" y="165416"/>
                      </a:lnTo>
                      <a:lnTo>
                        <a:pt x="141039" y="163515"/>
                      </a:lnTo>
                      <a:cubicBezTo>
                        <a:pt x="145466" y="160980"/>
                        <a:pt x="149893" y="157811"/>
                        <a:pt x="154320" y="152741"/>
                      </a:cubicBezTo>
                      <a:lnTo>
                        <a:pt x="157483" y="148938"/>
                      </a:lnTo>
                      <a:lnTo>
                        <a:pt x="162542" y="150205"/>
                      </a:lnTo>
                      <a:cubicBezTo>
                        <a:pt x="166969" y="151473"/>
                        <a:pt x="171397" y="152741"/>
                        <a:pt x="175191" y="153374"/>
                      </a:cubicBezTo>
                      <a:cubicBezTo>
                        <a:pt x="179619" y="145769"/>
                        <a:pt x="182149" y="140699"/>
                        <a:pt x="183413" y="137530"/>
                      </a:cubicBezTo>
                      <a:cubicBezTo>
                        <a:pt x="182149" y="136896"/>
                        <a:pt x="181516" y="135629"/>
                        <a:pt x="180251" y="134995"/>
                      </a:cubicBezTo>
                      <a:cubicBezTo>
                        <a:pt x="176456" y="131192"/>
                        <a:pt x="174559" y="129291"/>
                        <a:pt x="173294" y="128657"/>
                      </a:cubicBezTo>
                      <a:lnTo>
                        <a:pt x="168867" y="124854"/>
                      </a:lnTo>
                      <a:lnTo>
                        <a:pt x="171397" y="119150"/>
                      </a:lnTo>
                      <a:cubicBezTo>
                        <a:pt x="171397" y="119150"/>
                        <a:pt x="172029" y="117249"/>
                        <a:pt x="172662" y="112179"/>
                      </a:cubicBezTo>
                      <a:cubicBezTo>
                        <a:pt x="173294" y="104573"/>
                        <a:pt x="173927" y="101405"/>
                        <a:pt x="173927" y="100137"/>
                      </a:cubicBezTo>
                      <a:lnTo>
                        <a:pt x="175191" y="96334"/>
                      </a:lnTo>
                      <a:lnTo>
                        <a:pt x="178354" y="95067"/>
                      </a:lnTo>
                      <a:cubicBezTo>
                        <a:pt x="180251" y="94433"/>
                        <a:pt x="182781" y="92532"/>
                        <a:pt x="185311" y="91264"/>
                      </a:cubicBezTo>
                      <a:cubicBezTo>
                        <a:pt x="186576" y="90630"/>
                        <a:pt x="187208" y="89997"/>
                        <a:pt x="188473" y="89363"/>
                      </a:cubicBezTo>
                      <a:lnTo>
                        <a:pt x="183413" y="72251"/>
                      </a:lnTo>
                      <a:cubicBezTo>
                        <a:pt x="182149" y="72251"/>
                        <a:pt x="180884" y="72251"/>
                        <a:pt x="179619" y="72251"/>
                      </a:cubicBezTo>
                      <a:cubicBezTo>
                        <a:pt x="177089" y="72251"/>
                        <a:pt x="174559" y="72251"/>
                        <a:pt x="172662" y="72885"/>
                      </a:cubicBezTo>
                      <a:cubicBezTo>
                        <a:pt x="166969" y="75420"/>
                        <a:pt x="163807" y="70349"/>
                        <a:pt x="160012" y="65913"/>
                      </a:cubicBezTo>
                      <a:cubicBezTo>
                        <a:pt x="158115" y="62744"/>
                        <a:pt x="154953" y="58941"/>
                        <a:pt x="150526" y="52604"/>
                      </a:cubicBezTo>
                      <a:lnTo>
                        <a:pt x="147996" y="49435"/>
                      </a:lnTo>
                      <a:lnTo>
                        <a:pt x="149261" y="45632"/>
                      </a:lnTo>
                      <a:cubicBezTo>
                        <a:pt x="149893" y="43097"/>
                        <a:pt x="151158" y="38660"/>
                        <a:pt x="152423" y="32956"/>
                      </a:cubicBezTo>
                      <a:cubicBezTo>
                        <a:pt x="149893" y="31689"/>
                        <a:pt x="147363" y="30421"/>
                        <a:pt x="144201" y="28520"/>
                      </a:cubicBezTo>
                      <a:cubicBezTo>
                        <a:pt x="141039" y="26619"/>
                        <a:pt x="138509" y="25351"/>
                        <a:pt x="136611" y="24717"/>
                      </a:cubicBezTo>
                      <a:cubicBezTo>
                        <a:pt x="135979" y="25351"/>
                        <a:pt x="134714" y="26619"/>
                        <a:pt x="134082" y="27886"/>
                      </a:cubicBezTo>
                      <a:cubicBezTo>
                        <a:pt x="130919" y="31689"/>
                        <a:pt x="128389" y="34224"/>
                        <a:pt x="125227" y="36125"/>
                      </a:cubicBezTo>
                      <a:lnTo>
                        <a:pt x="123330" y="36759"/>
                      </a:lnTo>
                      <a:lnTo>
                        <a:pt x="119535" y="35492"/>
                      </a:lnTo>
                      <a:cubicBezTo>
                        <a:pt x="118903" y="34858"/>
                        <a:pt x="116373" y="34858"/>
                        <a:pt x="111945" y="34224"/>
                      </a:cubicBezTo>
                      <a:cubicBezTo>
                        <a:pt x="106253" y="33590"/>
                        <a:pt x="102459" y="33590"/>
                        <a:pt x="101194" y="33590"/>
                      </a:cubicBezTo>
                      <a:lnTo>
                        <a:pt x="97399" y="32956"/>
                      </a:lnTo>
                      <a:lnTo>
                        <a:pt x="95501" y="29788"/>
                      </a:lnTo>
                      <a:cubicBezTo>
                        <a:pt x="92339" y="24084"/>
                        <a:pt x="89809" y="20915"/>
                        <a:pt x="88544" y="18380"/>
                      </a:cubicBezTo>
                      <a:lnTo>
                        <a:pt x="72100" y="23450"/>
                      </a:lnTo>
                      <a:cubicBezTo>
                        <a:pt x="72100" y="24717"/>
                        <a:pt x="72100" y="25985"/>
                        <a:pt x="72100" y="27252"/>
                      </a:cubicBezTo>
                      <a:cubicBezTo>
                        <a:pt x="72100" y="33590"/>
                        <a:pt x="72100" y="36759"/>
                        <a:pt x="72100" y="38027"/>
                      </a:cubicBezTo>
                      <a:lnTo>
                        <a:pt x="72100" y="43731"/>
                      </a:lnTo>
                      <a:lnTo>
                        <a:pt x="67041" y="45632"/>
                      </a:lnTo>
                      <a:cubicBezTo>
                        <a:pt x="67041" y="45632"/>
                        <a:pt x="64511" y="47533"/>
                        <a:pt x="53127" y="56406"/>
                      </a:cubicBezTo>
                      <a:lnTo>
                        <a:pt x="49332" y="59575"/>
                      </a:lnTo>
                      <a:lnTo>
                        <a:pt x="44905" y="57674"/>
                      </a:lnTo>
                      <a:cubicBezTo>
                        <a:pt x="41742" y="56406"/>
                        <a:pt x="37315" y="55139"/>
                        <a:pt x="32255" y="54505"/>
                      </a:cubicBezTo>
                      <a:cubicBezTo>
                        <a:pt x="27828" y="62110"/>
                        <a:pt x="25298" y="67181"/>
                        <a:pt x="24034" y="70349"/>
                      </a:cubicBezTo>
                      <a:cubicBezTo>
                        <a:pt x="26563" y="72251"/>
                        <a:pt x="29726" y="75420"/>
                        <a:pt x="34153" y="79856"/>
                      </a:cubicBezTo>
                      <a:lnTo>
                        <a:pt x="37315" y="83025"/>
                      </a:lnTo>
                      <a:lnTo>
                        <a:pt x="36050" y="87461"/>
                      </a:lnTo>
                      <a:cubicBezTo>
                        <a:pt x="35418" y="88729"/>
                        <a:pt x="34785" y="91264"/>
                        <a:pt x="34785" y="96334"/>
                      </a:cubicBezTo>
                      <a:cubicBezTo>
                        <a:pt x="34153" y="103940"/>
                        <a:pt x="33520" y="106475"/>
                        <a:pt x="33520" y="107742"/>
                      </a:cubicBezTo>
                      <a:lnTo>
                        <a:pt x="32255" y="112179"/>
                      </a:lnTo>
                      <a:lnTo>
                        <a:pt x="28461" y="114080"/>
                      </a:lnTo>
                      <a:cubicBezTo>
                        <a:pt x="26563" y="114714"/>
                        <a:pt x="24034" y="116615"/>
                        <a:pt x="21504" y="117883"/>
                      </a:cubicBezTo>
                      <a:cubicBezTo>
                        <a:pt x="20239" y="118517"/>
                        <a:pt x="19606" y="119150"/>
                        <a:pt x="18341" y="119784"/>
                      </a:cubicBezTo>
                      <a:lnTo>
                        <a:pt x="23401" y="136896"/>
                      </a:lnTo>
                      <a:cubicBezTo>
                        <a:pt x="24666" y="136896"/>
                        <a:pt x="25931" y="136896"/>
                        <a:pt x="27196" y="136896"/>
                      </a:cubicBezTo>
                      <a:cubicBezTo>
                        <a:pt x="30991" y="136896"/>
                        <a:pt x="33520" y="136262"/>
                        <a:pt x="36050" y="136262"/>
                      </a:cubicBezTo>
                      <a:lnTo>
                        <a:pt x="41742" y="134995"/>
                      </a:lnTo>
                      <a:lnTo>
                        <a:pt x="44272" y="140699"/>
                      </a:lnTo>
                      <a:cubicBezTo>
                        <a:pt x="45537" y="142600"/>
                        <a:pt x="46802" y="145135"/>
                        <a:pt x="49332" y="148304"/>
                      </a:cubicBezTo>
                      <a:cubicBezTo>
                        <a:pt x="54392" y="154008"/>
                        <a:pt x="55657" y="155909"/>
                        <a:pt x="56289" y="156543"/>
                      </a:cubicBezTo>
                      <a:lnTo>
                        <a:pt x="58186" y="159712"/>
                      </a:lnTo>
                      <a:lnTo>
                        <a:pt x="57554" y="162881"/>
                      </a:lnTo>
                      <a:cubicBezTo>
                        <a:pt x="56289" y="169219"/>
                        <a:pt x="55024" y="173021"/>
                        <a:pt x="54392" y="176190"/>
                      </a:cubicBezTo>
                      <a:cubicBezTo>
                        <a:pt x="61981" y="180627"/>
                        <a:pt x="67041" y="183162"/>
                        <a:pt x="69571" y="184429"/>
                      </a:cubicBezTo>
                      <a:cubicBezTo>
                        <a:pt x="70203" y="183796"/>
                        <a:pt x="70836" y="182528"/>
                        <a:pt x="72100" y="181894"/>
                      </a:cubicBezTo>
                      <a:cubicBezTo>
                        <a:pt x="75263" y="178092"/>
                        <a:pt x="78425" y="175557"/>
                        <a:pt x="80955" y="173655"/>
                      </a:cubicBezTo>
                      <a:lnTo>
                        <a:pt x="84117" y="171754"/>
                      </a:lnTo>
                      <a:lnTo>
                        <a:pt x="88544" y="171754"/>
                      </a:lnTo>
                      <a:cubicBezTo>
                        <a:pt x="88544" y="171754"/>
                        <a:pt x="88544" y="171754"/>
                        <a:pt x="88544" y="171754"/>
                      </a:cubicBez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667" name="Picture Placeholder 105">
                <a:extLst>
                  <a:ext uri="{FF2B5EF4-FFF2-40B4-BE49-F238E27FC236}">
                    <a16:creationId xmlns:a16="http://schemas.microsoft.com/office/drawing/2014/main" id="{E764FA53-2958-7043-452A-77A61BFFD467}"/>
                  </a:ext>
                </a:extLst>
              </p:cNvPr>
              <p:cNvGrpSpPr/>
              <p:nvPr/>
            </p:nvGrpSpPr>
            <p:grpSpPr>
              <a:xfrm>
                <a:off x="8443918" y="4467767"/>
                <a:ext cx="498246" cy="501213"/>
                <a:chOff x="8443918" y="4467767"/>
                <a:chExt cx="498246" cy="501213"/>
              </a:xfrm>
              <a:grpFill/>
            </p:grpSpPr>
            <p:sp>
              <p:nvSpPr>
                <p:cNvPr id="668" name="Picture Placeholder 105">
                  <a:extLst>
                    <a:ext uri="{FF2B5EF4-FFF2-40B4-BE49-F238E27FC236}">
                      <a16:creationId xmlns:a16="http://schemas.microsoft.com/office/drawing/2014/main" id="{8F7AAB84-2FEB-ED24-CB7C-459E9D7066B1}"/>
                    </a:ext>
                  </a:extLst>
                </p:cNvPr>
                <p:cNvSpPr/>
                <p:nvPr/>
              </p:nvSpPr>
              <p:spPr>
                <a:xfrm>
                  <a:off x="8688449" y="4467767"/>
                  <a:ext cx="253715" cy="223844"/>
                </a:xfrm>
                <a:custGeom>
                  <a:avLst/>
                  <a:gdLst>
                    <a:gd name="connsiteX0" fmla="*/ 247924 w 253715"/>
                    <a:gd name="connsiteY0" fmla="*/ 51457 h 223844"/>
                    <a:gd name="connsiteX1" fmla="*/ 243497 w 253715"/>
                    <a:gd name="connsiteY1" fmla="*/ 40049 h 223844"/>
                    <a:gd name="connsiteX2" fmla="*/ 201755 w 253715"/>
                    <a:gd name="connsiteY2" fmla="*/ 81878 h 223844"/>
                    <a:gd name="connsiteX3" fmla="*/ 178354 w 253715"/>
                    <a:gd name="connsiteY3" fmla="*/ 75540 h 223844"/>
                    <a:gd name="connsiteX4" fmla="*/ 172029 w 253715"/>
                    <a:gd name="connsiteY4" fmla="*/ 52091 h 223844"/>
                    <a:gd name="connsiteX5" fmla="*/ 213772 w 253715"/>
                    <a:gd name="connsiteY5" fmla="*/ 10261 h 223844"/>
                    <a:gd name="connsiteX6" fmla="*/ 202387 w 253715"/>
                    <a:gd name="connsiteY6" fmla="*/ 5825 h 223844"/>
                    <a:gd name="connsiteX7" fmla="*/ 114475 w 253715"/>
                    <a:gd name="connsiteY7" fmla="*/ 23570 h 223844"/>
                    <a:gd name="connsiteX8" fmla="*/ 94869 w 253715"/>
                    <a:gd name="connsiteY8" fmla="*/ 107229 h 223844"/>
                    <a:gd name="connsiteX9" fmla="*/ 0 w 253715"/>
                    <a:gd name="connsiteY9" fmla="*/ 202296 h 223844"/>
                    <a:gd name="connsiteX10" fmla="*/ 11384 w 253715"/>
                    <a:gd name="connsiteY10" fmla="*/ 213704 h 223844"/>
                    <a:gd name="connsiteX11" fmla="*/ 113843 w 253715"/>
                    <a:gd name="connsiteY11" fmla="*/ 111032 h 223844"/>
                    <a:gd name="connsiteX12" fmla="*/ 111945 w 253715"/>
                    <a:gd name="connsiteY12" fmla="*/ 105962 h 223844"/>
                    <a:gd name="connsiteX13" fmla="*/ 125860 w 253715"/>
                    <a:gd name="connsiteY13" fmla="*/ 34345 h 223844"/>
                    <a:gd name="connsiteX14" fmla="*/ 184678 w 253715"/>
                    <a:gd name="connsiteY14" fmla="*/ 16599 h 223844"/>
                    <a:gd name="connsiteX15" fmla="*/ 154320 w 253715"/>
                    <a:gd name="connsiteY15" fmla="*/ 47020 h 223844"/>
                    <a:gd name="connsiteX16" fmla="*/ 165072 w 253715"/>
                    <a:gd name="connsiteY16" fmla="*/ 88216 h 223844"/>
                    <a:gd name="connsiteX17" fmla="*/ 206182 w 253715"/>
                    <a:gd name="connsiteY17" fmla="*/ 98990 h 223844"/>
                    <a:gd name="connsiteX18" fmla="*/ 236540 w 253715"/>
                    <a:gd name="connsiteY18" fmla="*/ 68569 h 223844"/>
                    <a:gd name="connsiteX19" fmla="*/ 218831 w 253715"/>
                    <a:gd name="connsiteY19" fmla="*/ 127510 h 223844"/>
                    <a:gd name="connsiteX20" fmla="*/ 147363 w 253715"/>
                    <a:gd name="connsiteY20" fmla="*/ 141453 h 223844"/>
                    <a:gd name="connsiteX21" fmla="*/ 142304 w 253715"/>
                    <a:gd name="connsiteY21" fmla="*/ 139552 h 223844"/>
                    <a:gd name="connsiteX22" fmla="*/ 70836 w 253715"/>
                    <a:gd name="connsiteY22" fmla="*/ 211803 h 223844"/>
                    <a:gd name="connsiteX23" fmla="*/ 81587 w 253715"/>
                    <a:gd name="connsiteY23" fmla="*/ 223844 h 223844"/>
                    <a:gd name="connsiteX24" fmla="*/ 146098 w 253715"/>
                    <a:gd name="connsiteY24" fmla="*/ 158565 h 223844"/>
                    <a:gd name="connsiteX25" fmla="*/ 229583 w 253715"/>
                    <a:gd name="connsiteY25" fmla="*/ 138918 h 223844"/>
                    <a:gd name="connsiteX26" fmla="*/ 247924 w 253715"/>
                    <a:gd name="connsiteY26" fmla="*/ 51457 h 2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715" h="223844">
                      <a:moveTo>
                        <a:pt x="247924" y="51457"/>
                      </a:moveTo>
                      <a:lnTo>
                        <a:pt x="243497" y="40049"/>
                      </a:lnTo>
                      <a:lnTo>
                        <a:pt x="201755" y="81878"/>
                      </a:lnTo>
                      <a:lnTo>
                        <a:pt x="178354" y="75540"/>
                      </a:lnTo>
                      <a:lnTo>
                        <a:pt x="172029" y="52091"/>
                      </a:lnTo>
                      <a:lnTo>
                        <a:pt x="213772" y="10261"/>
                      </a:lnTo>
                      <a:lnTo>
                        <a:pt x="202387" y="5825"/>
                      </a:lnTo>
                      <a:cubicBezTo>
                        <a:pt x="172029" y="-6217"/>
                        <a:pt x="137876" y="754"/>
                        <a:pt x="114475" y="23570"/>
                      </a:cubicBezTo>
                      <a:cubicBezTo>
                        <a:pt x="92339" y="45753"/>
                        <a:pt x="84750" y="78075"/>
                        <a:pt x="94869" y="107229"/>
                      </a:cubicBezTo>
                      <a:lnTo>
                        <a:pt x="0" y="202296"/>
                      </a:lnTo>
                      <a:lnTo>
                        <a:pt x="11384" y="213704"/>
                      </a:lnTo>
                      <a:lnTo>
                        <a:pt x="113843" y="111032"/>
                      </a:lnTo>
                      <a:lnTo>
                        <a:pt x="111945" y="105962"/>
                      </a:lnTo>
                      <a:cubicBezTo>
                        <a:pt x="101826" y="81244"/>
                        <a:pt x="107518" y="53358"/>
                        <a:pt x="125860" y="34345"/>
                      </a:cubicBezTo>
                      <a:cubicBezTo>
                        <a:pt x="141671" y="18500"/>
                        <a:pt x="163175" y="12162"/>
                        <a:pt x="184678" y="16599"/>
                      </a:cubicBezTo>
                      <a:lnTo>
                        <a:pt x="154320" y="47020"/>
                      </a:lnTo>
                      <a:lnTo>
                        <a:pt x="165072" y="88216"/>
                      </a:lnTo>
                      <a:lnTo>
                        <a:pt x="206182" y="98990"/>
                      </a:lnTo>
                      <a:lnTo>
                        <a:pt x="236540" y="68569"/>
                      </a:lnTo>
                      <a:cubicBezTo>
                        <a:pt x="240335" y="89483"/>
                        <a:pt x="234010" y="111666"/>
                        <a:pt x="218831" y="127510"/>
                      </a:cubicBezTo>
                      <a:cubicBezTo>
                        <a:pt x="199857" y="146523"/>
                        <a:pt x="172029" y="151594"/>
                        <a:pt x="147363" y="141453"/>
                      </a:cubicBezTo>
                      <a:lnTo>
                        <a:pt x="142304" y="139552"/>
                      </a:lnTo>
                      <a:lnTo>
                        <a:pt x="70836" y="211803"/>
                      </a:lnTo>
                      <a:lnTo>
                        <a:pt x="81587" y="223844"/>
                      </a:lnTo>
                      <a:lnTo>
                        <a:pt x="146098" y="158565"/>
                      </a:lnTo>
                      <a:cubicBezTo>
                        <a:pt x="175191" y="168706"/>
                        <a:pt x="207447" y="161100"/>
                        <a:pt x="229583" y="138918"/>
                      </a:cubicBezTo>
                      <a:cubicBezTo>
                        <a:pt x="252984" y="116102"/>
                        <a:pt x="259941" y="81244"/>
                        <a:pt x="247924" y="51457"/>
                      </a:cubicBez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sp>
              <p:nvSpPr>
                <p:cNvPr id="669" name="Picture Placeholder 105">
                  <a:extLst>
                    <a:ext uri="{FF2B5EF4-FFF2-40B4-BE49-F238E27FC236}">
                      <a16:creationId xmlns:a16="http://schemas.microsoft.com/office/drawing/2014/main" id="{A53B935E-9ADD-2CD7-346F-BFD929B203CE}"/>
                    </a:ext>
                  </a:extLst>
                </p:cNvPr>
                <p:cNvSpPr/>
                <p:nvPr/>
              </p:nvSpPr>
              <p:spPr>
                <a:xfrm>
                  <a:off x="8443918" y="4714428"/>
                  <a:ext cx="217335" cy="253511"/>
                </a:xfrm>
                <a:custGeom>
                  <a:avLst/>
                  <a:gdLst>
                    <a:gd name="connsiteX0" fmla="*/ 205318 w 217335"/>
                    <a:gd name="connsiteY0" fmla="*/ 75420 h 253511"/>
                    <a:gd name="connsiteX1" fmla="*/ 139543 w 217335"/>
                    <a:gd name="connsiteY1" fmla="*/ 141333 h 253511"/>
                    <a:gd name="connsiteX2" fmla="*/ 141440 w 217335"/>
                    <a:gd name="connsiteY2" fmla="*/ 146403 h 253511"/>
                    <a:gd name="connsiteX3" fmla="*/ 127526 w 217335"/>
                    <a:gd name="connsiteY3" fmla="*/ 218020 h 253511"/>
                    <a:gd name="connsiteX4" fmla="*/ 68707 w 217335"/>
                    <a:gd name="connsiteY4" fmla="*/ 235766 h 253511"/>
                    <a:gd name="connsiteX5" fmla="*/ 99065 w 217335"/>
                    <a:gd name="connsiteY5" fmla="*/ 205344 h 253511"/>
                    <a:gd name="connsiteX6" fmla="*/ 88313 w 217335"/>
                    <a:gd name="connsiteY6" fmla="*/ 164149 h 253511"/>
                    <a:gd name="connsiteX7" fmla="*/ 47203 w 217335"/>
                    <a:gd name="connsiteY7" fmla="*/ 153374 h 253511"/>
                    <a:gd name="connsiteX8" fmla="*/ 16845 w 217335"/>
                    <a:gd name="connsiteY8" fmla="*/ 183796 h 253511"/>
                    <a:gd name="connsiteX9" fmla="*/ 34554 w 217335"/>
                    <a:gd name="connsiteY9" fmla="*/ 124854 h 253511"/>
                    <a:gd name="connsiteX10" fmla="*/ 106022 w 217335"/>
                    <a:gd name="connsiteY10" fmla="*/ 110911 h 253511"/>
                    <a:gd name="connsiteX11" fmla="*/ 111082 w 217335"/>
                    <a:gd name="connsiteY11" fmla="*/ 112813 h 253511"/>
                    <a:gd name="connsiteX12" fmla="*/ 212276 w 217335"/>
                    <a:gd name="connsiteY12" fmla="*/ 11408 h 253511"/>
                    <a:gd name="connsiteX13" fmla="*/ 200891 w 217335"/>
                    <a:gd name="connsiteY13" fmla="*/ 0 h 253511"/>
                    <a:gd name="connsiteX14" fmla="*/ 107287 w 217335"/>
                    <a:gd name="connsiteY14" fmla="*/ 94433 h 253511"/>
                    <a:gd name="connsiteX15" fmla="*/ 23802 w 217335"/>
                    <a:gd name="connsiteY15" fmla="*/ 114080 h 253511"/>
                    <a:gd name="connsiteX16" fmla="*/ 6094 w 217335"/>
                    <a:gd name="connsiteY16" fmla="*/ 202175 h 253511"/>
                    <a:gd name="connsiteX17" fmla="*/ 10521 w 217335"/>
                    <a:gd name="connsiteY17" fmla="*/ 213583 h 253511"/>
                    <a:gd name="connsiteX18" fmla="*/ 52263 w 217335"/>
                    <a:gd name="connsiteY18" fmla="*/ 171754 h 253511"/>
                    <a:gd name="connsiteX19" fmla="*/ 75664 w 217335"/>
                    <a:gd name="connsiteY19" fmla="*/ 178092 h 253511"/>
                    <a:gd name="connsiteX20" fmla="*/ 81989 w 217335"/>
                    <a:gd name="connsiteY20" fmla="*/ 201541 h 253511"/>
                    <a:gd name="connsiteX21" fmla="*/ 40246 w 217335"/>
                    <a:gd name="connsiteY21" fmla="*/ 243371 h 253511"/>
                    <a:gd name="connsiteX22" fmla="*/ 51631 w 217335"/>
                    <a:gd name="connsiteY22" fmla="*/ 247807 h 253511"/>
                    <a:gd name="connsiteX23" fmla="*/ 81989 w 217335"/>
                    <a:gd name="connsiteY23" fmla="*/ 253511 h 253511"/>
                    <a:gd name="connsiteX24" fmla="*/ 139543 w 217335"/>
                    <a:gd name="connsiteY24" fmla="*/ 229428 h 253511"/>
                    <a:gd name="connsiteX25" fmla="*/ 159149 w 217335"/>
                    <a:gd name="connsiteY25" fmla="*/ 145769 h 253511"/>
                    <a:gd name="connsiteX26" fmla="*/ 217335 w 217335"/>
                    <a:gd name="connsiteY26" fmla="*/ 87461 h 253511"/>
                    <a:gd name="connsiteX27" fmla="*/ 205318 w 217335"/>
                    <a:gd name="connsiteY27" fmla="*/ 75420 h 25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7335" h="253511">
                      <a:moveTo>
                        <a:pt x="205318" y="75420"/>
                      </a:moveTo>
                      <a:lnTo>
                        <a:pt x="139543" y="141333"/>
                      </a:lnTo>
                      <a:lnTo>
                        <a:pt x="141440" y="146403"/>
                      </a:lnTo>
                      <a:cubicBezTo>
                        <a:pt x="151559" y="171120"/>
                        <a:pt x="145867" y="199006"/>
                        <a:pt x="127526" y="218020"/>
                      </a:cubicBezTo>
                      <a:cubicBezTo>
                        <a:pt x="111714" y="233864"/>
                        <a:pt x="90211" y="240202"/>
                        <a:pt x="68707" y="235766"/>
                      </a:cubicBezTo>
                      <a:lnTo>
                        <a:pt x="99065" y="205344"/>
                      </a:lnTo>
                      <a:lnTo>
                        <a:pt x="88313" y="164149"/>
                      </a:lnTo>
                      <a:lnTo>
                        <a:pt x="47203" y="153374"/>
                      </a:lnTo>
                      <a:lnTo>
                        <a:pt x="16845" y="183796"/>
                      </a:lnTo>
                      <a:cubicBezTo>
                        <a:pt x="13051" y="162881"/>
                        <a:pt x="19375" y="140699"/>
                        <a:pt x="34554" y="124854"/>
                      </a:cubicBezTo>
                      <a:cubicBezTo>
                        <a:pt x="53528" y="105841"/>
                        <a:pt x="81356" y="100771"/>
                        <a:pt x="106022" y="110911"/>
                      </a:cubicBezTo>
                      <a:lnTo>
                        <a:pt x="111082" y="112813"/>
                      </a:lnTo>
                      <a:lnTo>
                        <a:pt x="212276" y="11408"/>
                      </a:lnTo>
                      <a:lnTo>
                        <a:pt x="200891" y="0"/>
                      </a:lnTo>
                      <a:lnTo>
                        <a:pt x="107287" y="94433"/>
                      </a:lnTo>
                      <a:cubicBezTo>
                        <a:pt x="78194" y="84292"/>
                        <a:pt x="45939" y="91898"/>
                        <a:pt x="23802" y="114080"/>
                      </a:cubicBezTo>
                      <a:cubicBezTo>
                        <a:pt x="1034" y="136896"/>
                        <a:pt x="-6556" y="171754"/>
                        <a:pt x="6094" y="202175"/>
                      </a:cubicBezTo>
                      <a:lnTo>
                        <a:pt x="10521" y="213583"/>
                      </a:lnTo>
                      <a:lnTo>
                        <a:pt x="52263" y="171754"/>
                      </a:lnTo>
                      <a:lnTo>
                        <a:pt x="75664" y="178092"/>
                      </a:lnTo>
                      <a:lnTo>
                        <a:pt x="81989" y="201541"/>
                      </a:lnTo>
                      <a:lnTo>
                        <a:pt x="40246" y="243371"/>
                      </a:lnTo>
                      <a:lnTo>
                        <a:pt x="51631" y="247807"/>
                      </a:lnTo>
                      <a:cubicBezTo>
                        <a:pt x="61750" y="251610"/>
                        <a:pt x="71869" y="253511"/>
                        <a:pt x="81989" y="253511"/>
                      </a:cubicBezTo>
                      <a:cubicBezTo>
                        <a:pt x="102860" y="253511"/>
                        <a:pt x="123731" y="245272"/>
                        <a:pt x="139543" y="229428"/>
                      </a:cubicBezTo>
                      <a:cubicBezTo>
                        <a:pt x="161679" y="207245"/>
                        <a:pt x="169268" y="174923"/>
                        <a:pt x="159149" y="145769"/>
                      </a:cubicBezTo>
                      <a:lnTo>
                        <a:pt x="217335" y="87461"/>
                      </a:lnTo>
                      <a:lnTo>
                        <a:pt x="205318" y="75420"/>
                      </a:lnTo>
                      <a:close/>
                    </a:path>
                  </a:pathLst>
                </a:custGeom>
                <a:grpFill/>
                <a:ln w="6271" cap="flat">
                  <a:noFill/>
                  <a:prstDash val="solid"/>
                  <a:miter/>
                </a:ln>
              </p:spPr>
              <p:txBody>
                <a:bodyPr rtlCol="0" anchor="ctr"/>
                <a:lstStyle/>
                <a:p>
                  <a:pPr>
                    <a:defRPr/>
                  </a:pPr>
                  <a:endParaRPr lang="en-US">
                    <a:solidFill>
                      <a:srgbClr val="717074"/>
                    </a:solidFill>
                    <a:latin typeface="Metropolis"/>
                  </a:endParaRPr>
                </a:p>
              </p:txBody>
            </p:sp>
          </p:grpSp>
        </p:grpSp>
      </p:grpSp>
      <p:grpSp>
        <p:nvGrpSpPr>
          <p:cNvPr id="51" name="Group 50">
            <a:extLst>
              <a:ext uri="{FF2B5EF4-FFF2-40B4-BE49-F238E27FC236}">
                <a16:creationId xmlns:a16="http://schemas.microsoft.com/office/drawing/2014/main" id="{568FCAC9-99E5-6499-21C4-B15AF9F8F7E1}"/>
              </a:ext>
            </a:extLst>
          </p:cNvPr>
          <p:cNvGrpSpPr/>
          <p:nvPr/>
        </p:nvGrpSpPr>
        <p:grpSpPr>
          <a:xfrm>
            <a:off x="5159182" y="331427"/>
            <a:ext cx="6520108" cy="3612799"/>
            <a:chOff x="5157594" y="331426"/>
            <a:chExt cx="6520108" cy="3612799"/>
          </a:xfrm>
        </p:grpSpPr>
        <p:grpSp>
          <p:nvGrpSpPr>
            <p:cNvPr id="217" name="Group 216" descr="Laptop">
              <a:extLst>
                <a:ext uri="{FF2B5EF4-FFF2-40B4-BE49-F238E27FC236}">
                  <a16:creationId xmlns:a16="http://schemas.microsoft.com/office/drawing/2014/main" id="{353CB9C4-46EC-1F50-B39E-B1E3BB231C96}"/>
                </a:ext>
              </a:extLst>
            </p:cNvPr>
            <p:cNvGrpSpPr/>
            <p:nvPr/>
          </p:nvGrpSpPr>
          <p:grpSpPr>
            <a:xfrm>
              <a:off x="5301175" y="2970649"/>
              <a:ext cx="470643" cy="266264"/>
              <a:chOff x="4486845" y="852645"/>
              <a:chExt cx="599655" cy="339252"/>
            </a:xfrm>
          </p:grpSpPr>
          <p:sp>
            <p:nvSpPr>
              <p:cNvPr id="218" name="Picture Placeholder 80">
                <a:extLst>
                  <a:ext uri="{FF2B5EF4-FFF2-40B4-BE49-F238E27FC236}">
                    <a16:creationId xmlns:a16="http://schemas.microsoft.com/office/drawing/2014/main" id="{A9EAC2B9-D72B-0179-F88E-E7F7AF03D5B2}"/>
                  </a:ext>
                </a:extLst>
              </p:cNvPr>
              <p:cNvSpPr/>
              <p:nvPr/>
            </p:nvSpPr>
            <p:spPr>
              <a:xfrm>
                <a:off x="4534416" y="852645"/>
                <a:ext cx="504829" cy="260573"/>
              </a:xfrm>
              <a:custGeom>
                <a:avLst/>
                <a:gdLst>
                  <a:gd name="connsiteX0" fmla="*/ 15812 w 504829"/>
                  <a:gd name="connsiteY0" fmla="*/ 24034 h 260573"/>
                  <a:gd name="connsiteX1" fmla="*/ 24033 w 504829"/>
                  <a:gd name="connsiteY1" fmla="*/ 15812 h 260573"/>
                  <a:gd name="connsiteX2" fmla="*/ 480543 w 504829"/>
                  <a:gd name="connsiteY2" fmla="*/ 15812 h 260573"/>
                  <a:gd name="connsiteX3" fmla="*/ 489016 w 504829"/>
                  <a:gd name="connsiteY3" fmla="*/ 23904 h 260573"/>
                  <a:gd name="connsiteX4" fmla="*/ 489018 w 504829"/>
                  <a:gd name="connsiteY4" fmla="*/ 24034 h 260573"/>
                  <a:gd name="connsiteX5" fmla="*/ 489018 w 504829"/>
                  <a:gd name="connsiteY5" fmla="*/ 260574 h 260573"/>
                  <a:gd name="connsiteX6" fmla="*/ 504830 w 504829"/>
                  <a:gd name="connsiteY6" fmla="*/ 260574 h 260573"/>
                  <a:gd name="connsiteX7" fmla="*/ 504830 w 504829"/>
                  <a:gd name="connsiteY7" fmla="*/ 24034 h 260573"/>
                  <a:gd name="connsiteX8" fmla="*/ 480733 w 504829"/>
                  <a:gd name="connsiteY8" fmla="*/ 0 h 260573"/>
                  <a:gd name="connsiteX9" fmla="*/ 24033 w 504829"/>
                  <a:gd name="connsiteY9" fmla="*/ 0 h 260573"/>
                  <a:gd name="connsiteX10" fmla="*/ 0 w 504829"/>
                  <a:gd name="connsiteY10" fmla="*/ 24034 h 260573"/>
                  <a:gd name="connsiteX11" fmla="*/ 0 w 504829"/>
                  <a:gd name="connsiteY11" fmla="*/ 260574 h 260573"/>
                  <a:gd name="connsiteX12" fmla="*/ 15812 w 504829"/>
                  <a:gd name="connsiteY12" fmla="*/ 260574 h 2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829" h="260573">
                    <a:moveTo>
                      <a:pt x="15812" y="24034"/>
                    </a:moveTo>
                    <a:cubicBezTo>
                      <a:pt x="15846" y="19507"/>
                      <a:pt x="19507" y="15846"/>
                      <a:pt x="24033" y="15812"/>
                    </a:cubicBezTo>
                    <a:lnTo>
                      <a:pt x="480543" y="15812"/>
                    </a:lnTo>
                    <a:cubicBezTo>
                      <a:pt x="485118" y="15707"/>
                      <a:pt x="488911" y="19330"/>
                      <a:pt x="489016" y="23904"/>
                    </a:cubicBezTo>
                    <a:cubicBezTo>
                      <a:pt x="489017" y="23947"/>
                      <a:pt x="489018" y="23990"/>
                      <a:pt x="489018" y="24034"/>
                    </a:cubicBezTo>
                    <a:lnTo>
                      <a:pt x="489018" y="260574"/>
                    </a:lnTo>
                    <a:lnTo>
                      <a:pt x="504830" y="260574"/>
                    </a:lnTo>
                    <a:lnTo>
                      <a:pt x="504830" y="24034"/>
                    </a:lnTo>
                    <a:cubicBezTo>
                      <a:pt x="504795" y="10750"/>
                      <a:pt x="494016" y="0"/>
                      <a:pt x="480733" y="0"/>
                    </a:cubicBezTo>
                    <a:lnTo>
                      <a:pt x="24033" y="0"/>
                    </a:lnTo>
                    <a:cubicBezTo>
                      <a:pt x="10760" y="0"/>
                      <a:pt x="0" y="10760"/>
                      <a:pt x="0" y="24034"/>
                    </a:cubicBezTo>
                    <a:lnTo>
                      <a:pt x="0" y="260574"/>
                    </a:lnTo>
                    <a:lnTo>
                      <a:pt x="15812" y="26057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19" name="Picture Placeholder 80">
                <a:extLst>
                  <a:ext uri="{FF2B5EF4-FFF2-40B4-BE49-F238E27FC236}">
                    <a16:creationId xmlns:a16="http://schemas.microsoft.com/office/drawing/2014/main" id="{4AEA6762-DD71-D72E-3BD1-223D622347FD}"/>
                  </a:ext>
                </a:extLst>
              </p:cNvPr>
              <p:cNvSpPr/>
              <p:nvPr/>
            </p:nvSpPr>
            <p:spPr>
              <a:xfrm>
                <a:off x="4486845" y="1128841"/>
                <a:ext cx="599655" cy="63056"/>
              </a:xfrm>
              <a:custGeom>
                <a:avLst/>
                <a:gdLst>
                  <a:gd name="connsiteX0" fmla="*/ 586364 w 599655"/>
                  <a:gd name="connsiteY0" fmla="*/ 190 h 63056"/>
                  <a:gd name="connsiteX1" fmla="*/ 378474 w 599655"/>
                  <a:gd name="connsiteY1" fmla="*/ 190 h 63056"/>
                  <a:gd name="connsiteX2" fmla="*/ 365825 w 599655"/>
                  <a:gd name="connsiteY2" fmla="*/ 10689 h 63056"/>
                  <a:gd name="connsiteX3" fmla="*/ 350772 w 599655"/>
                  <a:gd name="connsiteY3" fmla="*/ 15875 h 63056"/>
                  <a:gd name="connsiteX4" fmla="*/ 259571 w 599655"/>
                  <a:gd name="connsiteY4" fmla="*/ 15875 h 63056"/>
                  <a:gd name="connsiteX5" fmla="*/ 252172 w 599655"/>
                  <a:gd name="connsiteY5" fmla="*/ 15875 h 63056"/>
                  <a:gd name="connsiteX6" fmla="*/ 239333 w 599655"/>
                  <a:gd name="connsiteY6" fmla="*/ 11384 h 63056"/>
                  <a:gd name="connsiteX7" fmla="*/ 224407 w 599655"/>
                  <a:gd name="connsiteY7" fmla="*/ 0 h 63056"/>
                  <a:gd name="connsiteX8" fmla="*/ 13292 w 599655"/>
                  <a:gd name="connsiteY8" fmla="*/ 0 h 63056"/>
                  <a:gd name="connsiteX9" fmla="*/ 10 w 599655"/>
                  <a:gd name="connsiteY9" fmla="*/ 14357 h 63056"/>
                  <a:gd name="connsiteX10" fmla="*/ 10 w 599655"/>
                  <a:gd name="connsiteY10" fmla="*/ 48763 h 63056"/>
                  <a:gd name="connsiteX11" fmla="*/ 13273 w 599655"/>
                  <a:gd name="connsiteY11" fmla="*/ 63056 h 63056"/>
                  <a:gd name="connsiteX12" fmla="*/ 13292 w 599655"/>
                  <a:gd name="connsiteY12" fmla="*/ 63056 h 63056"/>
                  <a:gd name="connsiteX13" fmla="*/ 586364 w 599655"/>
                  <a:gd name="connsiteY13" fmla="*/ 63056 h 63056"/>
                  <a:gd name="connsiteX14" fmla="*/ 599645 w 599655"/>
                  <a:gd name="connsiteY14" fmla="*/ 48781 h 63056"/>
                  <a:gd name="connsiteX15" fmla="*/ 599645 w 599655"/>
                  <a:gd name="connsiteY15" fmla="*/ 48763 h 63056"/>
                  <a:gd name="connsiteX16" fmla="*/ 599645 w 599655"/>
                  <a:gd name="connsiteY16" fmla="*/ 14547 h 63056"/>
                  <a:gd name="connsiteX17" fmla="*/ 586364 w 599655"/>
                  <a:gd name="connsiteY17" fmla="*/ 190 h 63056"/>
                  <a:gd name="connsiteX18" fmla="*/ 583834 w 599655"/>
                  <a:gd name="connsiteY18" fmla="*/ 47435 h 63056"/>
                  <a:gd name="connsiteX19" fmla="*/ 15821 w 599655"/>
                  <a:gd name="connsiteY19" fmla="*/ 47435 h 63056"/>
                  <a:gd name="connsiteX20" fmla="*/ 15821 w 599655"/>
                  <a:gd name="connsiteY20" fmla="*/ 15812 h 63056"/>
                  <a:gd name="connsiteX21" fmla="*/ 218841 w 599655"/>
                  <a:gd name="connsiteY21" fmla="*/ 15812 h 63056"/>
                  <a:gd name="connsiteX22" fmla="*/ 228644 w 599655"/>
                  <a:gd name="connsiteY22" fmla="*/ 23275 h 63056"/>
                  <a:gd name="connsiteX23" fmla="*/ 251982 w 599655"/>
                  <a:gd name="connsiteY23" fmla="*/ 31750 h 63056"/>
                  <a:gd name="connsiteX24" fmla="*/ 350456 w 599655"/>
                  <a:gd name="connsiteY24" fmla="*/ 31750 h 63056"/>
                  <a:gd name="connsiteX25" fmla="*/ 376387 w 599655"/>
                  <a:gd name="connsiteY25" fmla="*/ 22326 h 63056"/>
                  <a:gd name="connsiteX26" fmla="*/ 384103 w 599655"/>
                  <a:gd name="connsiteY26" fmla="*/ 16001 h 63056"/>
                  <a:gd name="connsiteX27" fmla="*/ 583834 w 599655"/>
                  <a:gd name="connsiteY27" fmla="*/ 16001 h 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655" h="63056">
                    <a:moveTo>
                      <a:pt x="586364" y="190"/>
                    </a:moveTo>
                    <a:lnTo>
                      <a:pt x="378474" y="190"/>
                    </a:lnTo>
                    <a:lnTo>
                      <a:pt x="365825" y="10689"/>
                    </a:lnTo>
                    <a:cubicBezTo>
                      <a:pt x="361884" y="14660"/>
                      <a:pt x="356323" y="16576"/>
                      <a:pt x="350772" y="15875"/>
                    </a:cubicBezTo>
                    <a:lnTo>
                      <a:pt x="259571" y="15875"/>
                    </a:lnTo>
                    <a:lnTo>
                      <a:pt x="252172" y="15875"/>
                    </a:lnTo>
                    <a:cubicBezTo>
                      <a:pt x="247448" y="16276"/>
                      <a:pt x="242777" y="14643"/>
                      <a:pt x="239333" y="11384"/>
                    </a:cubicBezTo>
                    <a:lnTo>
                      <a:pt x="224407" y="0"/>
                    </a:lnTo>
                    <a:lnTo>
                      <a:pt x="13292" y="0"/>
                    </a:lnTo>
                    <a:cubicBezTo>
                      <a:pt x="5665" y="309"/>
                      <a:pt x="-275" y="6729"/>
                      <a:pt x="10" y="14357"/>
                    </a:cubicBezTo>
                    <a:lnTo>
                      <a:pt x="10" y="48763"/>
                    </a:lnTo>
                    <a:cubicBezTo>
                      <a:pt x="-275" y="56372"/>
                      <a:pt x="5663" y="62771"/>
                      <a:pt x="13273" y="63056"/>
                    </a:cubicBezTo>
                    <a:cubicBezTo>
                      <a:pt x="13279" y="63056"/>
                      <a:pt x="13285" y="63056"/>
                      <a:pt x="13292" y="63056"/>
                    </a:cubicBezTo>
                    <a:lnTo>
                      <a:pt x="586364" y="63056"/>
                    </a:lnTo>
                    <a:cubicBezTo>
                      <a:pt x="593972" y="62782"/>
                      <a:pt x="599917" y="56391"/>
                      <a:pt x="599645" y="48781"/>
                    </a:cubicBezTo>
                    <a:cubicBezTo>
                      <a:pt x="599645" y="48775"/>
                      <a:pt x="599645" y="48769"/>
                      <a:pt x="599645" y="48763"/>
                    </a:cubicBezTo>
                    <a:lnTo>
                      <a:pt x="599645" y="14547"/>
                    </a:lnTo>
                    <a:cubicBezTo>
                      <a:pt x="599930" y="6919"/>
                      <a:pt x="593991" y="498"/>
                      <a:pt x="586364" y="190"/>
                    </a:cubicBezTo>
                    <a:close/>
                    <a:moveTo>
                      <a:pt x="583834" y="47435"/>
                    </a:moveTo>
                    <a:lnTo>
                      <a:pt x="15821" y="47435"/>
                    </a:lnTo>
                    <a:lnTo>
                      <a:pt x="15821" y="15812"/>
                    </a:lnTo>
                    <a:lnTo>
                      <a:pt x="218841" y="15812"/>
                    </a:lnTo>
                    <a:lnTo>
                      <a:pt x="228644" y="23275"/>
                    </a:lnTo>
                    <a:cubicBezTo>
                      <a:pt x="235003" y="29064"/>
                      <a:pt x="243390" y="32109"/>
                      <a:pt x="251982" y="31750"/>
                    </a:cubicBezTo>
                    <a:lnTo>
                      <a:pt x="350456" y="31750"/>
                    </a:lnTo>
                    <a:cubicBezTo>
                      <a:pt x="360040" y="32395"/>
                      <a:pt x="369453" y="28974"/>
                      <a:pt x="376387" y="22326"/>
                    </a:cubicBezTo>
                    <a:lnTo>
                      <a:pt x="384103" y="16001"/>
                    </a:lnTo>
                    <a:lnTo>
                      <a:pt x="583834" y="16001"/>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20" name="Group 219" descr="Laptop">
              <a:extLst>
                <a:ext uri="{FF2B5EF4-FFF2-40B4-BE49-F238E27FC236}">
                  <a16:creationId xmlns:a16="http://schemas.microsoft.com/office/drawing/2014/main" id="{20028E05-2B1A-09C7-8B34-722D04FDEC88}"/>
                </a:ext>
              </a:extLst>
            </p:cNvPr>
            <p:cNvGrpSpPr/>
            <p:nvPr/>
          </p:nvGrpSpPr>
          <p:grpSpPr>
            <a:xfrm>
              <a:off x="6561941" y="2290051"/>
              <a:ext cx="470643" cy="266264"/>
              <a:chOff x="4486845" y="852645"/>
              <a:chExt cx="599655" cy="339252"/>
            </a:xfrm>
          </p:grpSpPr>
          <p:sp>
            <p:nvSpPr>
              <p:cNvPr id="221" name="Picture Placeholder 80">
                <a:extLst>
                  <a:ext uri="{FF2B5EF4-FFF2-40B4-BE49-F238E27FC236}">
                    <a16:creationId xmlns:a16="http://schemas.microsoft.com/office/drawing/2014/main" id="{FDB336BF-E3D6-A073-8A7A-D41775999E1D}"/>
                  </a:ext>
                </a:extLst>
              </p:cNvPr>
              <p:cNvSpPr/>
              <p:nvPr/>
            </p:nvSpPr>
            <p:spPr>
              <a:xfrm>
                <a:off x="4534416" y="852645"/>
                <a:ext cx="504829" cy="260573"/>
              </a:xfrm>
              <a:custGeom>
                <a:avLst/>
                <a:gdLst>
                  <a:gd name="connsiteX0" fmla="*/ 15812 w 504829"/>
                  <a:gd name="connsiteY0" fmla="*/ 24034 h 260573"/>
                  <a:gd name="connsiteX1" fmla="*/ 24033 w 504829"/>
                  <a:gd name="connsiteY1" fmla="*/ 15812 h 260573"/>
                  <a:gd name="connsiteX2" fmla="*/ 480543 w 504829"/>
                  <a:gd name="connsiteY2" fmla="*/ 15812 h 260573"/>
                  <a:gd name="connsiteX3" fmla="*/ 489016 w 504829"/>
                  <a:gd name="connsiteY3" fmla="*/ 23904 h 260573"/>
                  <a:gd name="connsiteX4" fmla="*/ 489018 w 504829"/>
                  <a:gd name="connsiteY4" fmla="*/ 24034 h 260573"/>
                  <a:gd name="connsiteX5" fmla="*/ 489018 w 504829"/>
                  <a:gd name="connsiteY5" fmla="*/ 260574 h 260573"/>
                  <a:gd name="connsiteX6" fmla="*/ 504830 w 504829"/>
                  <a:gd name="connsiteY6" fmla="*/ 260574 h 260573"/>
                  <a:gd name="connsiteX7" fmla="*/ 504830 w 504829"/>
                  <a:gd name="connsiteY7" fmla="*/ 24034 h 260573"/>
                  <a:gd name="connsiteX8" fmla="*/ 480733 w 504829"/>
                  <a:gd name="connsiteY8" fmla="*/ 0 h 260573"/>
                  <a:gd name="connsiteX9" fmla="*/ 24033 w 504829"/>
                  <a:gd name="connsiteY9" fmla="*/ 0 h 260573"/>
                  <a:gd name="connsiteX10" fmla="*/ 0 w 504829"/>
                  <a:gd name="connsiteY10" fmla="*/ 24034 h 260573"/>
                  <a:gd name="connsiteX11" fmla="*/ 0 w 504829"/>
                  <a:gd name="connsiteY11" fmla="*/ 260574 h 260573"/>
                  <a:gd name="connsiteX12" fmla="*/ 15812 w 504829"/>
                  <a:gd name="connsiteY12" fmla="*/ 260574 h 2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829" h="260573">
                    <a:moveTo>
                      <a:pt x="15812" y="24034"/>
                    </a:moveTo>
                    <a:cubicBezTo>
                      <a:pt x="15846" y="19507"/>
                      <a:pt x="19507" y="15846"/>
                      <a:pt x="24033" y="15812"/>
                    </a:cubicBezTo>
                    <a:lnTo>
                      <a:pt x="480543" y="15812"/>
                    </a:lnTo>
                    <a:cubicBezTo>
                      <a:pt x="485118" y="15707"/>
                      <a:pt x="488911" y="19330"/>
                      <a:pt x="489016" y="23904"/>
                    </a:cubicBezTo>
                    <a:cubicBezTo>
                      <a:pt x="489017" y="23947"/>
                      <a:pt x="489018" y="23990"/>
                      <a:pt x="489018" y="24034"/>
                    </a:cubicBezTo>
                    <a:lnTo>
                      <a:pt x="489018" y="260574"/>
                    </a:lnTo>
                    <a:lnTo>
                      <a:pt x="504830" y="260574"/>
                    </a:lnTo>
                    <a:lnTo>
                      <a:pt x="504830" y="24034"/>
                    </a:lnTo>
                    <a:cubicBezTo>
                      <a:pt x="504795" y="10750"/>
                      <a:pt x="494016" y="0"/>
                      <a:pt x="480733" y="0"/>
                    </a:cubicBezTo>
                    <a:lnTo>
                      <a:pt x="24033" y="0"/>
                    </a:lnTo>
                    <a:cubicBezTo>
                      <a:pt x="10760" y="0"/>
                      <a:pt x="0" y="10760"/>
                      <a:pt x="0" y="24034"/>
                    </a:cubicBezTo>
                    <a:lnTo>
                      <a:pt x="0" y="260574"/>
                    </a:lnTo>
                    <a:lnTo>
                      <a:pt x="15812" y="26057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22" name="Picture Placeholder 80">
                <a:extLst>
                  <a:ext uri="{FF2B5EF4-FFF2-40B4-BE49-F238E27FC236}">
                    <a16:creationId xmlns:a16="http://schemas.microsoft.com/office/drawing/2014/main" id="{9439DE5E-A21C-5E6D-3694-BC8DE18E2BDA}"/>
                  </a:ext>
                </a:extLst>
              </p:cNvPr>
              <p:cNvSpPr/>
              <p:nvPr/>
            </p:nvSpPr>
            <p:spPr>
              <a:xfrm>
                <a:off x="4486845" y="1128841"/>
                <a:ext cx="599655" cy="63056"/>
              </a:xfrm>
              <a:custGeom>
                <a:avLst/>
                <a:gdLst>
                  <a:gd name="connsiteX0" fmla="*/ 586364 w 599655"/>
                  <a:gd name="connsiteY0" fmla="*/ 190 h 63056"/>
                  <a:gd name="connsiteX1" fmla="*/ 378474 w 599655"/>
                  <a:gd name="connsiteY1" fmla="*/ 190 h 63056"/>
                  <a:gd name="connsiteX2" fmla="*/ 365825 w 599655"/>
                  <a:gd name="connsiteY2" fmla="*/ 10689 h 63056"/>
                  <a:gd name="connsiteX3" fmla="*/ 350772 w 599655"/>
                  <a:gd name="connsiteY3" fmla="*/ 15875 h 63056"/>
                  <a:gd name="connsiteX4" fmla="*/ 259571 w 599655"/>
                  <a:gd name="connsiteY4" fmla="*/ 15875 h 63056"/>
                  <a:gd name="connsiteX5" fmla="*/ 252172 w 599655"/>
                  <a:gd name="connsiteY5" fmla="*/ 15875 h 63056"/>
                  <a:gd name="connsiteX6" fmla="*/ 239333 w 599655"/>
                  <a:gd name="connsiteY6" fmla="*/ 11384 h 63056"/>
                  <a:gd name="connsiteX7" fmla="*/ 224407 w 599655"/>
                  <a:gd name="connsiteY7" fmla="*/ 0 h 63056"/>
                  <a:gd name="connsiteX8" fmla="*/ 13292 w 599655"/>
                  <a:gd name="connsiteY8" fmla="*/ 0 h 63056"/>
                  <a:gd name="connsiteX9" fmla="*/ 10 w 599655"/>
                  <a:gd name="connsiteY9" fmla="*/ 14357 h 63056"/>
                  <a:gd name="connsiteX10" fmla="*/ 10 w 599655"/>
                  <a:gd name="connsiteY10" fmla="*/ 48763 h 63056"/>
                  <a:gd name="connsiteX11" fmla="*/ 13273 w 599655"/>
                  <a:gd name="connsiteY11" fmla="*/ 63056 h 63056"/>
                  <a:gd name="connsiteX12" fmla="*/ 13292 w 599655"/>
                  <a:gd name="connsiteY12" fmla="*/ 63056 h 63056"/>
                  <a:gd name="connsiteX13" fmla="*/ 586364 w 599655"/>
                  <a:gd name="connsiteY13" fmla="*/ 63056 h 63056"/>
                  <a:gd name="connsiteX14" fmla="*/ 599645 w 599655"/>
                  <a:gd name="connsiteY14" fmla="*/ 48781 h 63056"/>
                  <a:gd name="connsiteX15" fmla="*/ 599645 w 599655"/>
                  <a:gd name="connsiteY15" fmla="*/ 48763 h 63056"/>
                  <a:gd name="connsiteX16" fmla="*/ 599645 w 599655"/>
                  <a:gd name="connsiteY16" fmla="*/ 14547 h 63056"/>
                  <a:gd name="connsiteX17" fmla="*/ 586364 w 599655"/>
                  <a:gd name="connsiteY17" fmla="*/ 190 h 63056"/>
                  <a:gd name="connsiteX18" fmla="*/ 583834 w 599655"/>
                  <a:gd name="connsiteY18" fmla="*/ 47435 h 63056"/>
                  <a:gd name="connsiteX19" fmla="*/ 15821 w 599655"/>
                  <a:gd name="connsiteY19" fmla="*/ 47435 h 63056"/>
                  <a:gd name="connsiteX20" fmla="*/ 15821 w 599655"/>
                  <a:gd name="connsiteY20" fmla="*/ 15812 h 63056"/>
                  <a:gd name="connsiteX21" fmla="*/ 218841 w 599655"/>
                  <a:gd name="connsiteY21" fmla="*/ 15812 h 63056"/>
                  <a:gd name="connsiteX22" fmla="*/ 228644 w 599655"/>
                  <a:gd name="connsiteY22" fmla="*/ 23275 h 63056"/>
                  <a:gd name="connsiteX23" fmla="*/ 251982 w 599655"/>
                  <a:gd name="connsiteY23" fmla="*/ 31750 h 63056"/>
                  <a:gd name="connsiteX24" fmla="*/ 350456 w 599655"/>
                  <a:gd name="connsiteY24" fmla="*/ 31750 h 63056"/>
                  <a:gd name="connsiteX25" fmla="*/ 376387 w 599655"/>
                  <a:gd name="connsiteY25" fmla="*/ 22326 h 63056"/>
                  <a:gd name="connsiteX26" fmla="*/ 384103 w 599655"/>
                  <a:gd name="connsiteY26" fmla="*/ 16001 h 63056"/>
                  <a:gd name="connsiteX27" fmla="*/ 583834 w 599655"/>
                  <a:gd name="connsiteY27" fmla="*/ 16001 h 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655" h="63056">
                    <a:moveTo>
                      <a:pt x="586364" y="190"/>
                    </a:moveTo>
                    <a:lnTo>
                      <a:pt x="378474" y="190"/>
                    </a:lnTo>
                    <a:lnTo>
                      <a:pt x="365825" y="10689"/>
                    </a:lnTo>
                    <a:cubicBezTo>
                      <a:pt x="361884" y="14660"/>
                      <a:pt x="356323" y="16576"/>
                      <a:pt x="350772" y="15875"/>
                    </a:cubicBezTo>
                    <a:lnTo>
                      <a:pt x="259571" y="15875"/>
                    </a:lnTo>
                    <a:lnTo>
                      <a:pt x="252172" y="15875"/>
                    </a:lnTo>
                    <a:cubicBezTo>
                      <a:pt x="247448" y="16276"/>
                      <a:pt x="242777" y="14643"/>
                      <a:pt x="239333" y="11384"/>
                    </a:cubicBezTo>
                    <a:lnTo>
                      <a:pt x="224407" y="0"/>
                    </a:lnTo>
                    <a:lnTo>
                      <a:pt x="13292" y="0"/>
                    </a:lnTo>
                    <a:cubicBezTo>
                      <a:pt x="5665" y="309"/>
                      <a:pt x="-275" y="6729"/>
                      <a:pt x="10" y="14357"/>
                    </a:cubicBezTo>
                    <a:lnTo>
                      <a:pt x="10" y="48763"/>
                    </a:lnTo>
                    <a:cubicBezTo>
                      <a:pt x="-275" y="56372"/>
                      <a:pt x="5663" y="62771"/>
                      <a:pt x="13273" y="63056"/>
                    </a:cubicBezTo>
                    <a:cubicBezTo>
                      <a:pt x="13279" y="63056"/>
                      <a:pt x="13285" y="63056"/>
                      <a:pt x="13292" y="63056"/>
                    </a:cubicBezTo>
                    <a:lnTo>
                      <a:pt x="586364" y="63056"/>
                    </a:lnTo>
                    <a:cubicBezTo>
                      <a:pt x="593972" y="62782"/>
                      <a:pt x="599917" y="56391"/>
                      <a:pt x="599645" y="48781"/>
                    </a:cubicBezTo>
                    <a:cubicBezTo>
                      <a:pt x="599645" y="48775"/>
                      <a:pt x="599645" y="48769"/>
                      <a:pt x="599645" y="48763"/>
                    </a:cubicBezTo>
                    <a:lnTo>
                      <a:pt x="599645" y="14547"/>
                    </a:lnTo>
                    <a:cubicBezTo>
                      <a:pt x="599930" y="6919"/>
                      <a:pt x="593991" y="498"/>
                      <a:pt x="586364" y="190"/>
                    </a:cubicBezTo>
                    <a:close/>
                    <a:moveTo>
                      <a:pt x="583834" y="47435"/>
                    </a:moveTo>
                    <a:lnTo>
                      <a:pt x="15821" y="47435"/>
                    </a:lnTo>
                    <a:lnTo>
                      <a:pt x="15821" y="15812"/>
                    </a:lnTo>
                    <a:lnTo>
                      <a:pt x="218841" y="15812"/>
                    </a:lnTo>
                    <a:lnTo>
                      <a:pt x="228644" y="23275"/>
                    </a:lnTo>
                    <a:cubicBezTo>
                      <a:pt x="235003" y="29064"/>
                      <a:pt x="243390" y="32109"/>
                      <a:pt x="251982" y="31750"/>
                    </a:cubicBezTo>
                    <a:lnTo>
                      <a:pt x="350456" y="31750"/>
                    </a:lnTo>
                    <a:cubicBezTo>
                      <a:pt x="360040" y="32395"/>
                      <a:pt x="369453" y="28974"/>
                      <a:pt x="376387" y="22326"/>
                    </a:cubicBezTo>
                    <a:lnTo>
                      <a:pt x="384103" y="16001"/>
                    </a:lnTo>
                    <a:lnTo>
                      <a:pt x="583834" y="16001"/>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23" name="Group 222" descr="Laptop">
              <a:extLst>
                <a:ext uri="{FF2B5EF4-FFF2-40B4-BE49-F238E27FC236}">
                  <a16:creationId xmlns:a16="http://schemas.microsoft.com/office/drawing/2014/main" id="{9545F52D-2E02-EEFE-994C-415327618755}"/>
                </a:ext>
              </a:extLst>
            </p:cNvPr>
            <p:cNvGrpSpPr/>
            <p:nvPr/>
          </p:nvGrpSpPr>
          <p:grpSpPr>
            <a:xfrm>
              <a:off x="8763997" y="2749449"/>
              <a:ext cx="470643" cy="266264"/>
              <a:chOff x="4486845" y="852645"/>
              <a:chExt cx="599655" cy="339252"/>
            </a:xfrm>
          </p:grpSpPr>
          <p:sp>
            <p:nvSpPr>
              <p:cNvPr id="224" name="Picture Placeholder 80">
                <a:extLst>
                  <a:ext uri="{FF2B5EF4-FFF2-40B4-BE49-F238E27FC236}">
                    <a16:creationId xmlns:a16="http://schemas.microsoft.com/office/drawing/2014/main" id="{2357F23E-28FB-050B-2BA3-01CB7EDDFCFA}"/>
                  </a:ext>
                </a:extLst>
              </p:cNvPr>
              <p:cNvSpPr/>
              <p:nvPr/>
            </p:nvSpPr>
            <p:spPr>
              <a:xfrm>
                <a:off x="4534416" y="852645"/>
                <a:ext cx="504829" cy="260573"/>
              </a:xfrm>
              <a:custGeom>
                <a:avLst/>
                <a:gdLst>
                  <a:gd name="connsiteX0" fmla="*/ 15812 w 504829"/>
                  <a:gd name="connsiteY0" fmla="*/ 24034 h 260573"/>
                  <a:gd name="connsiteX1" fmla="*/ 24033 w 504829"/>
                  <a:gd name="connsiteY1" fmla="*/ 15812 h 260573"/>
                  <a:gd name="connsiteX2" fmla="*/ 480543 w 504829"/>
                  <a:gd name="connsiteY2" fmla="*/ 15812 h 260573"/>
                  <a:gd name="connsiteX3" fmla="*/ 489016 w 504829"/>
                  <a:gd name="connsiteY3" fmla="*/ 23904 h 260573"/>
                  <a:gd name="connsiteX4" fmla="*/ 489018 w 504829"/>
                  <a:gd name="connsiteY4" fmla="*/ 24034 h 260573"/>
                  <a:gd name="connsiteX5" fmla="*/ 489018 w 504829"/>
                  <a:gd name="connsiteY5" fmla="*/ 260574 h 260573"/>
                  <a:gd name="connsiteX6" fmla="*/ 504830 w 504829"/>
                  <a:gd name="connsiteY6" fmla="*/ 260574 h 260573"/>
                  <a:gd name="connsiteX7" fmla="*/ 504830 w 504829"/>
                  <a:gd name="connsiteY7" fmla="*/ 24034 h 260573"/>
                  <a:gd name="connsiteX8" fmla="*/ 480733 w 504829"/>
                  <a:gd name="connsiteY8" fmla="*/ 0 h 260573"/>
                  <a:gd name="connsiteX9" fmla="*/ 24033 w 504829"/>
                  <a:gd name="connsiteY9" fmla="*/ 0 h 260573"/>
                  <a:gd name="connsiteX10" fmla="*/ 0 w 504829"/>
                  <a:gd name="connsiteY10" fmla="*/ 24034 h 260573"/>
                  <a:gd name="connsiteX11" fmla="*/ 0 w 504829"/>
                  <a:gd name="connsiteY11" fmla="*/ 260574 h 260573"/>
                  <a:gd name="connsiteX12" fmla="*/ 15812 w 504829"/>
                  <a:gd name="connsiteY12" fmla="*/ 260574 h 2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829" h="260573">
                    <a:moveTo>
                      <a:pt x="15812" y="24034"/>
                    </a:moveTo>
                    <a:cubicBezTo>
                      <a:pt x="15846" y="19507"/>
                      <a:pt x="19507" y="15846"/>
                      <a:pt x="24033" y="15812"/>
                    </a:cubicBezTo>
                    <a:lnTo>
                      <a:pt x="480543" y="15812"/>
                    </a:lnTo>
                    <a:cubicBezTo>
                      <a:pt x="485118" y="15707"/>
                      <a:pt x="488911" y="19330"/>
                      <a:pt x="489016" y="23904"/>
                    </a:cubicBezTo>
                    <a:cubicBezTo>
                      <a:pt x="489017" y="23947"/>
                      <a:pt x="489018" y="23990"/>
                      <a:pt x="489018" y="24034"/>
                    </a:cubicBezTo>
                    <a:lnTo>
                      <a:pt x="489018" y="260574"/>
                    </a:lnTo>
                    <a:lnTo>
                      <a:pt x="504830" y="260574"/>
                    </a:lnTo>
                    <a:lnTo>
                      <a:pt x="504830" y="24034"/>
                    </a:lnTo>
                    <a:cubicBezTo>
                      <a:pt x="504795" y="10750"/>
                      <a:pt x="494016" y="0"/>
                      <a:pt x="480733" y="0"/>
                    </a:cubicBezTo>
                    <a:lnTo>
                      <a:pt x="24033" y="0"/>
                    </a:lnTo>
                    <a:cubicBezTo>
                      <a:pt x="10760" y="0"/>
                      <a:pt x="0" y="10760"/>
                      <a:pt x="0" y="24034"/>
                    </a:cubicBezTo>
                    <a:lnTo>
                      <a:pt x="0" y="260574"/>
                    </a:lnTo>
                    <a:lnTo>
                      <a:pt x="15812" y="26057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25" name="Picture Placeholder 80">
                <a:extLst>
                  <a:ext uri="{FF2B5EF4-FFF2-40B4-BE49-F238E27FC236}">
                    <a16:creationId xmlns:a16="http://schemas.microsoft.com/office/drawing/2014/main" id="{907A8782-E25E-18D0-A79C-2274CEBE2D9C}"/>
                  </a:ext>
                </a:extLst>
              </p:cNvPr>
              <p:cNvSpPr/>
              <p:nvPr/>
            </p:nvSpPr>
            <p:spPr>
              <a:xfrm>
                <a:off x="4486845" y="1128841"/>
                <a:ext cx="599655" cy="63056"/>
              </a:xfrm>
              <a:custGeom>
                <a:avLst/>
                <a:gdLst>
                  <a:gd name="connsiteX0" fmla="*/ 586364 w 599655"/>
                  <a:gd name="connsiteY0" fmla="*/ 190 h 63056"/>
                  <a:gd name="connsiteX1" fmla="*/ 378474 w 599655"/>
                  <a:gd name="connsiteY1" fmla="*/ 190 h 63056"/>
                  <a:gd name="connsiteX2" fmla="*/ 365825 w 599655"/>
                  <a:gd name="connsiteY2" fmla="*/ 10689 h 63056"/>
                  <a:gd name="connsiteX3" fmla="*/ 350772 w 599655"/>
                  <a:gd name="connsiteY3" fmla="*/ 15875 h 63056"/>
                  <a:gd name="connsiteX4" fmla="*/ 259571 w 599655"/>
                  <a:gd name="connsiteY4" fmla="*/ 15875 h 63056"/>
                  <a:gd name="connsiteX5" fmla="*/ 252172 w 599655"/>
                  <a:gd name="connsiteY5" fmla="*/ 15875 h 63056"/>
                  <a:gd name="connsiteX6" fmla="*/ 239333 w 599655"/>
                  <a:gd name="connsiteY6" fmla="*/ 11384 h 63056"/>
                  <a:gd name="connsiteX7" fmla="*/ 224407 w 599655"/>
                  <a:gd name="connsiteY7" fmla="*/ 0 h 63056"/>
                  <a:gd name="connsiteX8" fmla="*/ 13292 w 599655"/>
                  <a:gd name="connsiteY8" fmla="*/ 0 h 63056"/>
                  <a:gd name="connsiteX9" fmla="*/ 10 w 599655"/>
                  <a:gd name="connsiteY9" fmla="*/ 14357 h 63056"/>
                  <a:gd name="connsiteX10" fmla="*/ 10 w 599655"/>
                  <a:gd name="connsiteY10" fmla="*/ 48763 h 63056"/>
                  <a:gd name="connsiteX11" fmla="*/ 13273 w 599655"/>
                  <a:gd name="connsiteY11" fmla="*/ 63056 h 63056"/>
                  <a:gd name="connsiteX12" fmla="*/ 13292 w 599655"/>
                  <a:gd name="connsiteY12" fmla="*/ 63056 h 63056"/>
                  <a:gd name="connsiteX13" fmla="*/ 586364 w 599655"/>
                  <a:gd name="connsiteY13" fmla="*/ 63056 h 63056"/>
                  <a:gd name="connsiteX14" fmla="*/ 599645 w 599655"/>
                  <a:gd name="connsiteY14" fmla="*/ 48781 h 63056"/>
                  <a:gd name="connsiteX15" fmla="*/ 599645 w 599655"/>
                  <a:gd name="connsiteY15" fmla="*/ 48763 h 63056"/>
                  <a:gd name="connsiteX16" fmla="*/ 599645 w 599655"/>
                  <a:gd name="connsiteY16" fmla="*/ 14547 h 63056"/>
                  <a:gd name="connsiteX17" fmla="*/ 586364 w 599655"/>
                  <a:gd name="connsiteY17" fmla="*/ 190 h 63056"/>
                  <a:gd name="connsiteX18" fmla="*/ 583834 w 599655"/>
                  <a:gd name="connsiteY18" fmla="*/ 47435 h 63056"/>
                  <a:gd name="connsiteX19" fmla="*/ 15821 w 599655"/>
                  <a:gd name="connsiteY19" fmla="*/ 47435 h 63056"/>
                  <a:gd name="connsiteX20" fmla="*/ 15821 w 599655"/>
                  <a:gd name="connsiteY20" fmla="*/ 15812 h 63056"/>
                  <a:gd name="connsiteX21" fmla="*/ 218841 w 599655"/>
                  <a:gd name="connsiteY21" fmla="*/ 15812 h 63056"/>
                  <a:gd name="connsiteX22" fmla="*/ 228644 w 599655"/>
                  <a:gd name="connsiteY22" fmla="*/ 23275 h 63056"/>
                  <a:gd name="connsiteX23" fmla="*/ 251982 w 599655"/>
                  <a:gd name="connsiteY23" fmla="*/ 31750 h 63056"/>
                  <a:gd name="connsiteX24" fmla="*/ 350456 w 599655"/>
                  <a:gd name="connsiteY24" fmla="*/ 31750 h 63056"/>
                  <a:gd name="connsiteX25" fmla="*/ 376387 w 599655"/>
                  <a:gd name="connsiteY25" fmla="*/ 22326 h 63056"/>
                  <a:gd name="connsiteX26" fmla="*/ 384103 w 599655"/>
                  <a:gd name="connsiteY26" fmla="*/ 16001 h 63056"/>
                  <a:gd name="connsiteX27" fmla="*/ 583834 w 599655"/>
                  <a:gd name="connsiteY27" fmla="*/ 16001 h 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655" h="63056">
                    <a:moveTo>
                      <a:pt x="586364" y="190"/>
                    </a:moveTo>
                    <a:lnTo>
                      <a:pt x="378474" y="190"/>
                    </a:lnTo>
                    <a:lnTo>
                      <a:pt x="365825" y="10689"/>
                    </a:lnTo>
                    <a:cubicBezTo>
                      <a:pt x="361884" y="14660"/>
                      <a:pt x="356323" y="16576"/>
                      <a:pt x="350772" y="15875"/>
                    </a:cubicBezTo>
                    <a:lnTo>
                      <a:pt x="259571" y="15875"/>
                    </a:lnTo>
                    <a:lnTo>
                      <a:pt x="252172" y="15875"/>
                    </a:lnTo>
                    <a:cubicBezTo>
                      <a:pt x="247448" y="16276"/>
                      <a:pt x="242777" y="14643"/>
                      <a:pt x="239333" y="11384"/>
                    </a:cubicBezTo>
                    <a:lnTo>
                      <a:pt x="224407" y="0"/>
                    </a:lnTo>
                    <a:lnTo>
                      <a:pt x="13292" y="0"/>
                    </a:lnTo>
                    <a:cubicBezTo>
                      <a:pt x="5665" y="309"/>
                      <a:pt x="-275" y="6729"/>
                      <a:pt x="10" y="14357"/>
                    </a:cubicBezTo>
                    <a:lnTo>
                      <a:pt x="10" y="48763"/>
                    </a:lnTo>
                    <a:cubicBezTo>
                      <a:pt x="-275" y="56372"/>
                      <a:pt x="5663" y="62771"/>
                      <a:pt x="13273" y="63056"/>
                    </a:cubicBezTo>
                    <a:cubicBezTo>
                      <a:pt x="13279" y="63056"/>
                      <a:pt x="13285" y="63056"/>
                      <a:pt x="13292" y="63056"/>
                    </a:cubicBezTo>
                    <a:lnTo>
                      <a:pt x="586364" y="63056"/>
                    </a:lnTo>
                    <a:cubicBezTo>
                      <a:pt x="593972" y="62782"/>
                      <a:pt x="599917" y="56391"/>
                      <a:pt x="599645" y="48781"/>
                    </a:cubicBezTo>
                    <a:cubicBezTo>
                      <a:pt x="599645" y="48775"/>
                      <a:pt x="599645" y="48769"/>
                      <a:pt x="599645" y="48763"/>
                    </a:cubicBezTo>
                    <a:lnTo>
                      <a:pt x="599645" y="14547"/>
                    </a:lnTo>
                    <a:cubicBezTo>
                      <a:pt x="599930" y="6919"/>
                      <a:pt x="593991" y="498"/>
                      <a:pt x="586364" y="190"/>
                    </a:cubicBezTo>
                    <a:close/>
                    <a:moveTo>
                      <a:pt x="583834" y="47435"/>
                    </a:moveTo>
                    <a:lnTo>
                      <a:pt x="15821" y="47435"/>
                    </a:lnTo>
                    <a:lnTo>
                      <a:pt x="15821" y="15812"/>
                    </a:lnTo>
                    <a:lnTo>
                      <a:pt x="218841" y="15812"/>
                    </a:lnTo>
                    <a:lnTo>
                      <a:pt x="228644" y="23275"/>
                    </a:lnTo>
                    <a:cubicBezTo>
                      <a:pt x="235003" y="29064"/>
                      <a:pt x="243390" y="32109"/>
                      <a:pt x="251982" y="31750"/>
                    </a:cubicBezTo>
                    <a:lnTo>
                      <a:pt x="350456" y="31750"/>
                    </a:lnTo>
                    <a:cubicBezTo>
                      <a:pt x="360040" y="32395"/>
                      <a:pt x="369453" y="28974"/>
                      <a:pt x="376387" y="22326"/>
                    </a:cubicBezTo>
                    <a:lnTo>
                      <a:pt x="384103" y="16001"/>
                    </a:lnTo>
                    <a:lnTo>
                      <a:pt x="583834" y="16001"/>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26" name="Group 225" descr="Laptop">
              <a:extLst>
                <a:ext uri="{FF2B5EF4-FFF2-40B4-BE49-F238E27FC236}">
                  <a16:creationId xmlns:a16="http://schemas.microsoft.com/office/drawing/2014/main" id="{72F7CEF1-EB6E-1503-BB41-A21B0BF4B1A4}"/>
                </a:ext>
              </a:extLst>
            </p:cNvPr>
            <p:cNvGrpSpPr/>
            <p:nvPr/>
          </p:nvGrpSpPr>
          <p:grpSpPr>
            <a:xfrm>
              <a:off x="10419786" y="2398438"/>
              <a:ext cx="470643" cy="266264"/>
              <a:chOff x="4486845" y="852645"/>
              <a:chExt cx="599655" cy="339252"/>
            </a:xfrm>
          </p:grpSpPr>
          <p:sp>
            <p:nvSpPr>
              <p:cNvPr id="227" name="Picture Placeholder 80">
                <a:extLst>
                  <a:ext uri="{FF2B5EF4-FFF2-40B4-BE49-F238E27FC236}">
                    <a16:creationId xmlns:a16="http://schemas.microsoft.com/office/drawing/2014/main" id="{14A3951A-A09D-8F60-219E-3F040652C09F}"/>
                  </a:ext>
                </a:extLst>
              </p:cNvPr>
              <p:cNvSpPr/>
              <p:nvPr/>
            </p:nvSpPr>
            <p:spPr>
              <a:xfrm>
                <a:off x="4534416" y="852645"/>
                <a:ext cx="504829" cy="260573"/>
              </a:xfrm>
              <a:custGeom>
                <a:avLst/>
                <a:gdLst>
                  <a:gd name="connsiteX0" fmla="*/ 15812 w 504829"/>
                  <a:gd name="connsiteY0" fmla="*/ 24034 h 260573"/>
                  <a:gd name="connsiteX1" fmla="*/ 24033 w 504829"/>
                  <a:gd name="connsiteY1" fmla="*/ 15812 h 260573"/>
                  <a:gd name="connsiteX2" fmla="*/ 480543 w 504829"/>
                  <a:gd name="connsiteY2" fmla="*/ 15812 h 260573"/>
                  <a:gd name="connsiteX3" fmla="*/ 489016 w 504829"/>
                  <a:gd name="connsiteY3" fmla="*/ 23904 h 260573"/>
                  <a:gd name="connsiteX4" fmla="*/ 489018 w 504829"/>
                  <a:gd name="connsiteY4" fmla="*/ 24034 h 260573"/>
                  <a:gd name="connsiteX5" fmla="*/ 489018 w 504829"/>
                  <a:gd name="connsiteY5" fmla="*/ 260574 h 260573"/>
                  <a:gd name="connsiteX6" fmla="*/ 504830 w 504829"/>
                  <a:gd name="connsiteY6" fmla="*/ 260574 h 260573"/>
                  <a:gd name="connsiteX7" fmla="*/ 504830 w 504829"/>
                  <a:gd name="connsiteY7" fmla="*/ 24034 h 260573"/>
                  <a:gd name="connsiteX8" fmla="*/ 480733 w 504829"/>
                  <a:gd name="connsiteY8" fmla="*/ 0 h 260573"/>
                  <a:gd name="connsiteX9" fmla="*/ 24033 w 504829"/>
                  <a:gd name="connsiteY9" fmla="*/ 0 h 260573"/>
                  <a:gd name="connsiteX10" fmla="*/ 0 w 504829"/>
                  <a:gd name="connsiteY10" fmla="*/ 24034 h 260573"/>
                  <a:gd name="connsiteX11" fmla="*/ 0 w 504829"/>
                  <a:gd name="connsiteY11" fmla="*/ 260574 h 260573"/>
                  <a:gd name="connsiteX12" fmla="*/ 15812 w 504829"/>
                  <a:gd name="connsiteY12" fmla="*/ 260574 h 2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829" h="260573">
                    <a:moveTo>
                      <a:pt x="15812" y="24034"/>
                    </a:moveTo>
                    <a:cubicBezTo>
                      <a:pt x="15846" y="19507"/>
                      <a:pt x="19507" y="15846"/>
                      <a:pt x="24033" y="15812"/>
                    </a:cubicBezTo>
                    <a:lnTo>
                      <a:pt x="480543" y="15812"/>
                    </a:lnTo>
                    <a:cubicBezTo>
                      <a:pt x="485118" y="15707"/>
                      <a:pt x="488911" y="19330"/>
                      <a:pt x="489016" y="23904"/>
                    </a:cubicBezTo>
                    <a:cubicBezTo>
                      <a:pt x="489017" y="23947"/>
                      <a:pt x="489018" y="23990"/>
                      <a:pt x="489018" y="24034"/>
                    </a:cubicBezTo>
                    <a:lnTo>
                      <a:pt x="489018" y="260574"/>
                    </a:lnTo>
                    <a:lnTo>
                      <a:pt x="504830" y="260574"/>
                    </a:lnTo>
                    <a:lnTo>
                      <a:pt x="504830" y="24034"/>
                    </a:lnTo>
                    <a:cubicBezTo>
                      <a:pt x="504795" y="10750"/>
                      <a:pt x="494016" y="0"/>
                      <a:pt x="480733" y="0"/>
                    </a:cubicBezTo>
                    <a:lnTo>
                      <a:pt x="24033" y="0"/>
                    </a:lnTo>
                    <a:cubicBezTo>
                      <a:pt x="10760" y="0"/>
                      <a:pt x="0" y="10760"/>
                      <a:pt x="0" y="24034"/>
                    </a:cubicBezTo>
                    <a:lnTo>
                      <a:pt x="0" y="260574"/>
                    </a:lnTo>
                    <a:lnTo>
                      <a:pt x="15812" y="26057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28" name="Picture Placeholder 80">
                <a:extLst>
                  <a:ext uri="{FF2B5EF4-FFF2-40B4-BE49-F238E27FC236}">
                    <a16:creationId xmlns:a16="http://schemas.microsoft.com/office/drawing/2014/main" id="{1E638A82-F26F-ED36-5894-03FC8496EC31}"/>
                  </a:ext>
                </a:extLst>
              </p:cNvPr>
              <p:cNvSpPr/>
              <p:nvPr/>
            </p:nvSpPr>
            <p:spPr>
              <a:xfrm>
                <a:off x="4486845" y="1128841"/>
                <a:ext cx="599655" cy="63056"/>
              </a:xfrm>
              <a:custGeom>
                <a:avLst/>
                <a:gdLst>
                  <a:gd name="connsiteX0" fmla="*/ 586364 w 599655"/>
                  <a:gd name="connsiteY0" fmla="*/ 190 h 63056"/>
                  <a:gd name="connsiteX1" fmla="*/ 378474 w 599655"/>
                  <a:gd name="connsiteY1" fmla="*/ 190 h 63056"/>
                  <a:gd name="connsiteX2" fmla="*/ 365825 w 599655"/>
                  <a:gd name="connsiteY2" fmla="*/ 10689 h 63056"/>
                  <a:gd name="connsiteX3" fmla="*/ 350772 w 599655"/>
                  <a:gd name="connsiteY3" fmla="*/ 15875 h 63056"/>
                  <a:gd name="connsiteX4" fmla="*/ 259571 w 599655"/>
                  <a:gd name="connsiteY4" fmla="*/ 15875 h 63056"/>
                  <a:gd name="connsiteX5" fmla="*/ 252172 w 599655"/>
                  <a:gd name="connsiteY5" fmla="*/ 15875 h 63056"/>
                  <a:gd name="connsiteX6" fmla="*/ 239333 w 599655"/>
                  <a:gd name="connsiteY6" fmla="*/ 11384 h 63056"/>
                  <a:gd name="connsiteX7" fmla="*/ 224407 w 599655"/>
                  <a:gd name="connsiteY7" fmla="*/ 0 h 63056"/>
                  <a:gd name="connsiteX8" fmla="*/ 13292 w 599655"/>
                  <a:gd name="connsiteY8" fmla="*/ 0 h 63056"/>
                  <a:gd name="connsiteX9" fmla="*/ 10 w 599655"/>
                  <a:gd name="connsiteY9" fmla="*/ 14357 h 63056"/>
                  <a:gd name="connsiteX10" fmla="*/ 10 w 599655"/>
                  <a:gd name="connsiteY10" fmla="*/ 48763 h 63056"/>
                  <a:gd name="connsiteX11" fmla="*/ 13273 w 599655"/>
                  <a:gd name="connsiteY11" fmla="*/ 63056 h 63056"/>
                  <a:gd name="connsiteX12" fmla="*/ 13292 w 599655"/>
                  <a:gd name="connsiteY12" fmla="*/ 63056 h 63056"/>
                  <a:gd name="connsiteX13" fmla="*/ 586364 w 599655"/>
                  <a:gd name="connsiteY13" fmla="*/ 63056 h 63056"/>
                  <a:gd name="connsiteX14" fmla="*/ 599645 w 599655"/>
                  <a:gd name="connsiteY14" fmla="*/ 48781 h 63056"/>
                  <a:gd name="connsiteX15" fmla="*/ 599645 w 599655"/>
                  <a:gd name="connsiteY15" fmla="*/ 48763 h 63056"/>
                  <a:gd name="connsiteX16" fmla="*/ 599645 w 599655"/>
                  <a:gd name="connsiteY16" fmla="*/ 14547 h 63056"/>
                  <a:gd name="connsiteX17" fmla="*/ 586364 w 599655"/>
                  <a:gd name="connsiteY17" fmla="*/ 190 h 63056"/>
                  <a:gd name="connsiteX18" fmla="*/ 583834 w 599655"/>
                  <a:gd name="connsiteY18" fmla="*/ 47435 h 63056"/>
                  <a:gd name="connsiteX19" fmla="*/ 15821 w 599655"/>
                  <a:gd name="connsiteY19" fmla="*/ 47435 h 63056"/>
                  <a:gd name="connsiteX20" fmla="*/ 15821 w 599655"/>
                  <a:gd name="connsiteY20" fmla="*/ 15812 h 63056"/>
                  <a:gd name="connsiteX21" fmla="*/ 218841 w 599655"/>
                  <a:gd name="connsiteY21" fmla="*/ 15812 h 63056"/>
                  <a:gd name="connsiteX22" fmla="*/ 228644 w 599655"/>
                  <a:gd name="connsiteY22" fmla="*/ 23275 h 63056"/>
                  <a:gd name="connsiteX23" fmla="*/ 251982 w 599655"/>
                  <a:gd name="connsiteY23" fmla="*/ 31750 h 63056"/>
                  <a:gd name="connsiteX24" fmla="*/ 350456 w 599655"/>
                  <a:gd name="connsiteY24" fmla="*/ 31750 h 63056"/>
                  <a:gd name="connsiteX25" fmla="*/ 376387 w 599655"/>
                  <a:gd name="connsiteY25" fmla="*/ 22326 h 63056"/>
                  <a:gd name="connsiteX26" fmla="*/ 384103 w 599655"/>
                  <a:gd name="connsiteY26" fmla="*/ 16001 h 63056"/>
                  <a:gd name="connsiteX27" fmla="*/ 583834 w 599655"/>
                  <a:gd name="connsiteY27" fmla="*/ 16001 h 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655" h="63056">
                    <a:moveTo>
                      <a:pt x="586364" y="190"/>
                    </a:moveTo>
                    <a:lnTo>
                      <a:pt x="378474" y="190"/>
                    </a:lnTo>
                    <a:lnTo>
                      <a:pt x="365825" y="10689"/>
                    </a:lnTo>
                    <a:cubicBezTo>
                      <a:pt x="361884" y="14660"/>
                      <a:pt x="356323" y="16576"/>
                      <a:pt x="350772" y="15875"/>
                    </a:cubicBezTo>
                    <a:lnTo>
                      <a:pt x="259571" y="15875"/>
                    </a:lnTo>
                    <a:lnTo>
                      <a:pt x="252172" y="15875"/>
                    </a:lnTo>
                    <a:cubicBezTo>
                      <a:pt x="247448" y="16276"/>
                      <a:pt x="242777" y="14643"/>
                      <a:pt x="239333" y="11384"/>
                    </a:cubicBezTo>
                    <a:lnTo>
                      <a:pt x="224407" y="0"/>
                    </a:lnTo>
                    <a:lnTo>
                      <a:pt x="13292" y="0"/>
                    </a:lnTo>
                    <a:cubicBezTo>
                      <a:pt x="5665" y="309"/>
                      <a:pt x="-275" y="6729"/>
                      <a:pt x="10" y="14357"/>
                    </a:cubicBezTo>
                    <a:lnTo>
                      <a:pt x="10" y="48763"/>
                    </a:lnTo>
                    <a:cubicBezTo>
                      <a:pt x="-275" y="56372"/>
                      <a:pt x="5663" y="62771"/>
                      <a:pt x="13273" y="63056"/>
                    </a:cubicBezTo>
                    <a:cubicBezTo>
                      <a:pt x="13279" y="63056"/>
                      <a:pt x="13285" y="63056"/>
                      <a:pt x="13292" y="63056"/>
                    </a:cubicBezTo>
                    <a:lnTo>
                      <a:pt x="586364" y="63056"/>
                    </a:lnTo>
                    <a:cubicBezTo>
                      <a:pt x="593972" y="62782"/>
                      <a:pt x="599917" y="56391"/>
                      <a:pt x="599645" y="48781"/>
                    </a:cubicBezTo>
                    <a:cubicBezTo>
                      <a:pt x="599645" y="48775"/>
                      <a:pt x="599645" y="48769"/>
                      <a:pt x="599645" y="48763"/>
                    </a:cubicBezTo>
                    <a:lnTo>
                      <a:pt x="599645" y="14547"/>
                    </a:lnTo>
                    <a:cubicBezTo>
                      <a:pt x="599930" y="6919"/>
                      <a:pt x="593991" y="498"/>
                      <a:pt x="586364" y="190"/>
                    </a:cubicBezTo>
                    <a:close/>
                    <a:moveTo>
                      <a:pt x="583834" y="47435"/>
                    </a:moveTo>
                    <a:lnTo>
                      <a:pt x="15821" y="47435"/>
                    </a:lnTo>
                    <a:lnTo>
                      <a:pt x="15821" y="15812"/>
                    </a:lnTo>
                    <a:lnTo>
                      <a:pt x="218841" y="15812"/>
                    </a:lnTo>
                    <a:lnTo>
                      <a:pt x="228644" y="23275"/>
                    </a:lnTo>
                    <a:cubicBezTo>
                      <a:pt x="235003" y="29064"/>
                      <a:pt x="243390" y="32109"/>
                      <a:pt x="251982" y="31750"/>
                    </a:cubicBezTo>
                    <a:lnTo>
                      <a:pt x="350456" y="31750"/>
                    </a:lnTo>
                    <a:cubicBezTo>
                      <a:pt x="360040" y="32395"/>
                      <a:pt x="369453" y="28974"/>
                      <a:pt x="376387" y="22326"/>
                    </a:cubicBezTo>
                    <a:lnTo>
                      <a:pt x="384103" y="16001"/>
                    </a:lnTo>
                    <a:lnTo>
                      <a:pt x="583834" y="16001"/>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29" name="Picture Placeholder 81" descr="Desktop">
              <a:extLst>
                <a:ext uri="{FF2B5EF4-FFF2-40B4-BE49-F238E27FC236}">
                  <a16:creationId xmlns:a16="http://schemas.microsoft.com/office/drawing/2014/main" id="{6192934E-4412-738D-F920-2CA3F9ABF8FE}"/>
                </a:ext>
              </a:extLst>
            </p:cNvPr>
            <p:cNvGrpSpPr/>
            <p:nvPr/>
          </p:nvGrpSpPr>
          <p:grpSpPr>
            <a:xfrm>
              <a:off x="5666278" y="1745822"/>
              <a:ext cx="428133" cy="392811"/>
              <a:chOff x="5804913" y="754028"/>
              <a:chExt cx="600836" cy="551265"/>
            </a:xfrm>
            <a:solidFill>
              <a:schemeClr val="accent2"/>
            </a:solidFill>
          </p:grpSpPr>
          <p:sp>
            <p:nvSpPr>
              <p:cNvPr id="230" name="Picture Placeholder 81">
                <a:extLst>
                  <a:ext uri="{FF2B5EF4-FFF2-40B4-BE49-F238E27FC236}">
                    <a16:creationId xmlns:a16="http://schemas.microsoft.com/office/drawing/2014/main" id="{D31D747A-8620-EF9A-6681-3EEC056057C6}"/>
                  </a:ext>
                </a:extLst>
              </p:cNvPr>
              <p:cNvSpPr/>
              <p:nvPr/>
            </p:nvSpPr>
            <p:spPr>
              <a:xfrm>
                <a:off x="5994014" y="1178659"/>
                <a:ext cx="221466" cy="125488"/>
              </a:xfrm>
              <a:custGeom>
                <a:avLst/>
                <a:gdLst>
                  <a:gd name="connsiteX0" fmla="*/ 216306 w 221466"/>
                  <a:gd name="connsiteY0" fmla="*/ 102038 h 125488"/>
                  <a:gd name="connsiteX1" fmla="*/ 169504 w 221466"/>
                  <a:gd name="connsiteY1" fmla="*/ 80490 h 125488"/>
                  <a:gd name="connsiteX2" fmla="*/ 161915 w 221466"/>
                  <a:gd name="connsiteY2" fmla="*/ 0 h 125488"/>
                  <a:gd name="connsiteX3" fmla="*/ 146103 w 221466"/>
                  <a:gd name="connsiteY3" fmla="*/ 0 h 125488"/>
                  <a:gd name="connsiteX4" fmla="*/ 154958 w 221466"/>
                  <a:gd name="connsiteY4" fmla="*/ 91898 h 125488"/>
                  <a:gd name="connsiteX5" fmla="*/ 159385 w 221466"/>
                  <a:gd name="connsiteY5" fmla="*/ 93799 h 125488"/>
                  <a:gd name="connsiteX6" fmla="*/ 197332 w 221466"/>
                  <a:gd name="connsiteY6" fmla="*/ 109644 h 125488"/>
                  <a:gd name="connsiteX7" fmla="*/ 24671 w 221466"/>
                  <a:gd name="connsiteY7" fmla="*/ 109644 h 125488"/>
                  <a:gd name="connsiteX8" fmla="*/ 62618 w 221466"/>
                  <a:gd name="connsiteY8" fmla="*/ 93799 h 125488"/>
                  <a:gd name="connsiteX9" fmla="*/ 67046 w 221466"/>
                  <a:gd name="connsiteY9" fmla="*/ 91898 h 125488"/>
                  <a:gd name="connsiteX10" fmla="*/ 79062 w 221466"/>
                  <a:gd name="connsiteY10" fmla="*/ 0 h 125488"/>
                  <a:gd name="connsiteX11" fmla="*/ 63251 w 221466"/>
                  <a:gd name="connsiteY11" fmla="*/ 0 h 125488"/>
                  <a:gd name="connsiteX12" fmla="*/ 52499 w 221466"/>
                  <a:gd name="connsiteY12" fmla="*/ 80490 h 125488"/>
                  <a:gd name="connsiteX13" fmla="*/ 5697 w 221466"/>
                  <a:gd name="connsiteY13" fmla="*/ 102038 h 125488"/>
                  <a:gd name="connsiteX14" fmla="*/ 637 w 221466"/>
                  <a:gd name="connsiteY14" fmla="*/ 116615 h 125488"/>
                  <a:gd name="connsiteX15" fmla="*/ 12654 w 221466"/>
                  <a:gd name="connsiteY15" fmla="*/ 125488 h 125488"/>
                  <a:gd name="connsiteX16" fmla="*/ 208717 w 221466"/>
                  <a:gd name="connsiteY16" fmla="*/ 125488 h 125488"/>
                  <a:gd name="connsiteX17" fmla="*/ 220733 w 221466"/>
                  <a:gd name="connsiteY17" fmla="*/ 116615 h 125488"/>
                  <a:gd name="connsiteX18" fmla="*/ 216306 w 221466"/>
                  <a:gd name="connsiteY18" fmla="*/ 102038 h 1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466" h="125488">
                    <a:moveTo>
                      <a:pt x="216306" y="102038"/>
                    </a:moveTo>
                    <a:cubicBezTo>
                      <a:pt x="206187" y="95067"/>
                      <a:pt x="180888" y="84926"/>
                      <a:pt x="169504" y="80490"/>
                    </a:cubicBezTo>
                    <a:lnTo>
                      <a:pt x="161915" y="0"/>
                    </a:lnTo>
                    <a:lnTo>
                      <a:pt x="146103" y="0"/>
                    </a:lnTo>
                    <a:lnTo>
                      <a:pt x="154958" y="91898"/>
                    </a:lnTo>
                    <a:lnTo>
                      <a:pt x="159385" y="93799"/>
                    </a:lnTo>
                    <a:cubicBezTo>
                      <a:pt x="166974" y="96968"/>
                      <a:pt x="185316" y="103940"/>
                      <a:pt x="197332" y="109644"/>
                    </a:cubicBezTo>
                    <a:lnTo>
                      <a:pt x="24671" y="109644"/>
                    </a:lnTo>
                    <a:cubicBezTo>
                      <a:pt x="36688" y="103940"/>
                      <a:pt x="55029" y="96334"/>
                      <a:pt x="62618" y="93799"/>
                    </a:cubicBezTo>
                    <a:lnTo>
                      <a:pt x="67046" y="91898"/>
                    </a:lnTo>
                    <a:lnTo>
                      <a:pt x="79062" y="0"/>
                    </a:lnTo>
                    <a:lnTo>
                      <a:pt x="63251" y="0"/>
                    </a:lnTo>
                    <a:lnTo>
                      <a:pt x="52499" y="80490"/>
                    </a:lnTo>
                    <a:cubicBezTo>
                      <a:pt x="41747" y="84926"/>
                      <a:pt x="15816" y="95067"/>
                      <a:pt x="5697" y="102038"/>
                    </a:cubicBezTo>
                    <a:cubicBezTo>
                      <a:pt x="1270" y="105207"/>
                      <a:pt x="-1260" y="110911"/>
                      <a:pt x="637" y="116615"/>
                    </a:cubicBezTo>
                    <a:cubicBezTo>
                      <a:pt x="2535" y="121685"/>
                      <a:pt x="6962" y="125488"/>
                      <a:pt x="12654" y="125488"/>
                    </a:cubicBezTo>
                    <a:lnTo>
                      <a:pt x="208717" y="125488"/>
                    </a:lnTo>
                    <a:cubicBezTo>
                      <a:pt x="214409" y="125488"/>
                      <a:pt x="218836" y="121685"/>
                      <a:pt x="220733" y="116615"/>
                    </a:cubicBezTo>
                    <a:cubicBezTo>
                      <a:pt x="222631" y="110911"/>
                      <a:pt x="220733" y="105207"/>
                      <a:pt x="216306" y="102038"/>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31" name="Picture Placeholder 81">
                <a:extLst>
                  <a:ext uri="{FF2B5EF4-FFF2-40B4-BE49-F238E27FC236}">
                    <a16:creationId xmlns:a16="http://schemas.microsoft.com/office/drawing/2014/main" id="{8C3CEA59-9D49-940C-A71D-5E582E113893}"/>
                  </a:ext>
                </a:extLst>
              </p:cNvPr>
              <p:cNvSpPr/>
              <p:nvPr/>
            </p:nvSpPr>
            <p:spPr>
              <a:xfrm>
                <a:off x="5804913" y="754028"/>
                <a:ext cx="600836" cy="404350"/>
              </a:xfrm>
              <a:custGeom>
                <a:avLst/>
                <a:gdLst>
                  <a:gd name="connsiteX0" fmla="*/ 568582 w 600836"/>
                  <a:gd name="connsiteY0" fmla="*/ 0 h 404350"/>
                  <a:gd name="connsiteX1" fmla="*/ 29726 w 600836"/>
                  <a:gd name="connsiteY1" fmla="*/ 0 h 404350"/>
                  <a:gd name="connsiteX2" fmla="*/ 0 w 600836"/>
                  <a:gd name="connsiteY2" fmla="*/ 30421 h 404350"/>
                  <a:gd name="connsiteX3" fmla="*/ 0 w 600836"/>
                  <a:gd name="connsiteY3" fmla="*/ 373929 h 404350"/>
                  <a:gd name="connsiteX4" fmla="*/ 30358 w 600836"/>
                  <a:gd name="connsiteY4" fmla="*/ 404351 h 404350"/>
                  <a:gd name="connsiteX5" fmla="*/ 569846 w 600836"/>
                  <a:gd name="connsiteY5" fmla="*/ 404351 h 404350"/>
                  <a:gd name="connsiteX6" fmla="*/ 600837 w 600836"/>
                  <a:gd name="connsiteY6" fmla="*/ 372662 h 404350"/>
                  <a:gd name="connsiteX7" fmla="*/ 600837 w 600836"/>
                  <a:gd name="connsiteY7" fmla="*/ 32956 h 404350"/>
                  <a:gd name="connsiteX8" fmla="*/ 568582 w 600836"/>
                  <a:gd name="connsiteY8" fmla="*/ 0 h 404350"/>
                  <a:gd name="connsiteX9" fmla="*/ 585026 w 600836"/>
                  <a:gd name="connsiteY9" fmla="*/ 372662 h 404350"/>
                  <a:gd name="connsiteX10" fmla="*/ 569846 w 600836"/>
                  <a:gd name="connsiteY10" fmla="*/ 388506 h 404350"/>
                  <a:gd name="connsiteX11" fmla="*/ 30358 w 600836"/>
                  <a:gd name="connsiteY11" fmla="*/ 388506 h 404350"/>
                  <a:gd name="connsiteX12" fmla="*/ 15812 w 600836"/>
                  <a:gd name="connsiteY12" fmla="*/ 373929 h 404350"/>
                  <a:gd name="connsiteX13" fmla="*/ 15812 w 600836"/>
                  <a:gd name="connsiteY13" fmla="*/ 30421 h 404350"/>
                  <a:gd name="connsiteX14" fmla="*/ 29726 w 600836"/>
                  <a:gd name="connsiteY14" fmla="*/ 15844 h 404350"/>
                  <a:gd name="connsiteX15" fmla="*/ 568582 w 600836"/>
                  <a:gd name="connsiteY15" fmla="*/ 15844 h 404350"/>
                  <a:gd name="connsiteX16" fmla="*/ 585658 w 600836"/>
                  <a:gd name="connsiteY16" fmla="*/ 32956 h 404350"/>
                  <a:gd name="connsiteX17" fmla="*/ 585658 w 600836"/>
                  <a:gd name="connsiteY17" fmla="*/ 372662 h 4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404350">
                    <a:moveTo>
                      <a:pt x="568582" y="0"/>
                    </a:moveTo>
                    <a:lnTo>
                      <a:pt x="29726" y="0"/>
                    </a:lnTo>
                    <a:cubicBezTo>
                      <a:pt x="13282" y="0"/>
                      <a:pt x="0" y="13309"/>
                      <a:pt x="0" y="30421"/>
                    </a:cubicBezTo>
                    <a:lnTo>
                      <a:pt x="0" y="373929"/>
                    </a:lnTo>
                    <a:cubicBezTo>
                      <a:pt x="0" y="391041"/>
                      <a:pt x="13282" y="404351"/>
                      <a:pt x="30358" y="404351"/>
                    </a:cubicBezTo>
                    <a:lnTo>
                      <a:pt x="569846" y="404351"/>
                    </a:lnTo>
                    <a:cubicBezTo>
                      <a:pt x="586923" y="404351"/>
                      <a:pt x="600837" y="390407"/>
                      <a:pt x="600837" y="372662"/>
                    </a:cubicBezTo>
                    <a:lnTo>
                      <a:pt x="600837" y="32956"/>
                    </a:lnTo>
                    <a:cubicBezTo>
                      <a:pt x="600837" y="14577"/>
                      <a:pt x="586290" y="0"/>
                      <a:pt x="568582" y="0"/>
                    </a:cubicBezTo>
                    <a:close/>
                    <a:moveTo>
                      <a:pt x="585026" y="372662"/>
                    </a:moveTo>
                    <a:cubicBezTo>
                      <a:pt x="585026" y="381535"/>
                      <a:pt x="578068" y="388506"/>
                      <a:pt x="569846" y="388506"/>
                    </a:cubicBezTo>
                    <a:lnTo>
                      <a:pt x="30358" y="388506"/>
                    </a:lnTo>
                    <a:cubicBezTo>
                      <a:pt x="22136" y="388506"/>
                      <a:pt x="15812" y="382168"/>
                      <a:pt x="15812" y="373929"/>
                    </a:cubicBezTo>
                    <a:lnTo>
                      <a:pt x="15812" y="30421"/>
                    </a:lnTo>
                    <a:cubicBezTo>
                      <a:pt x="15812" y="22182"/>
                      <a:pt x="22136" y="15844"/>
                      <a:pt x="29726" y="15844"/>
                    </a:cubicBezTo>
                    <a:lnTo>
                      <a:pt x="568582" y="15844"/>
                    </a:lnTo>
                    <a:cubicBezTo>
                      <a:pt x="578068" y="15844"/>
                      <a:pt x="585658" y="23450"/>
                      <a:pt x="585658" y="32956"/>
                    </a:cubicBezTo>
                    <a:lnTo>
                      <a:pt x="585658" y="37266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32" name="Picture Placeholder 81">
                <a:extLst>
                  <a:ext uri="{FF2B5EF4-FFF2-40B4-BE49-F238E27FC236}">
                    <a16:creationId xmlns:a16="http://schemas.microsoft.com/office/drawing/2014/main" id="{E5333715-E1A1-975F-1AFA-CE6DAE356DB6}"/>
                  </a:ext>
                </a:extLst>
              </p:cNvPr>
              <p:cNvSpPr/>
              <p:nvPr/>
            </p:nvSpPr>
            <p:spPr>
              <a:xfrm>
                <a:off x="5869424" y="1105141"/>
                <a:ext cx="474345" cy="15844"/>
              </a:xfrm>
              <a:custGeom>
                <a:avLst/>
                <a:gdLst>
                  <a:gd name="connsiteX0" fmla="*/ 0 w 474345"/>
                  <a:gd name="connsiteY0" fmla="*/ 0 h 15844"/>
                  <a:gd name="connsiteX1" fmla="*/ 474345 w 474345"/>
                  <a:gd name="connsiteY1" fmla="*/ 0 h 15844"/>
                  <a:gd name="connsiteX2" fmla="*/ 474345 w 474345"/>
                  <a:gd name="connsiteY2" fmla="*/ 15844 h 15844"/>
                  <a:gd name="connsiteX3" fmla="*/ 0 w 4743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474345" h="15844">
                    <a:moveTo>
                      <a:pt x="0" y="0"/>
                    </a:moveTo>
                    <a:lnTo>
                      <a:pt x="474345" y="0"/>
                    </a:lnTo>
                    <a:lnTo>
                      <a:pt x="474345"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33" name="Picture Placeholder 81" descr="Desktop">
              <a:extLst>
                <a:ext uri="{FF2B5EF4-FFF2-40B4-BE49-F238E27FC236}">
                  <a16:creationId xmlns:a16="http://schemas.microsoft.com/office/drawing/2014/main" id="{8D4148AD-7B99-08C1-5989-49F18D219E8B}"/>
                </a:ext>
              </a:extLst>
            </p:cNvPr>
            <p:cNvGrpSpPr/>
            <p:nvPr/>
          </p:nvGrpSpPr>
          <p:grpSpPr>
            <a:xfrm>
              <a:off x="8251451" y="1145506"/>
              <a:ext cx="428133" cy="392811"/>
              <a:chOff x="5804913" y="754028"/>
              <a:chExt cx="600836" cy="551265"/>
            </a:xfrm>
            <a:solidFill>
              <a:schemeClr val="accent2"/>
            </a:solidFill>
          </p:grpSpPr>
          <p:sp>
            <p:nvSpPr>
              <p:cNvPr id="234" name="Picture Placeholder 81">
                <a:extLst>
                  <a:ext uri="{FF2B5EF4-FFF2-40B4-BE49-F238E27FC236}">
                    <a16:creationId xmlns:a16="http://schemas.microsoft.com/office/drawing/2014/main" id="{F26B3BBA-61B0-5D4A-24FA-01856956F190}"/>
                  </a:ext>
                </a:extLst>
              </p:cNvPr>
              <p:cNvSpPr/>
              <p:nvPr/>
            </p:nvSpPr>
            <p:spPr>
              <a:xfrm>
                <a:off x="5994014" y="1178659"/>
                <a:ext cx="221466" cy="125488"/>
              </a:xfrm>
              <a:custGeom>
                <a:avLst/>
                <a:gdLst>
                  <a:gd name="connsiteX0" fmla="*/ 216306 w 221466"/>
                  <a:gd name="connsiteY0" fmla="*/ 102038 h 125488"/>
                  <a:gd name="connsiteX1" fmla="*/ 169504 w 221466"/>
                  <a:gd name="connsiteY1" fmla="*/ 80490 h 125488"/>
                  <a:gd name="connsiteX2" fmla="*/ 161915 w 221466"/>
                  <a:gd name="connsiteY2" fmla="*/ 0 h 125488"/>
                  <a:gd name="connsiteX3" fmla="*/ 146103 w 221466"/>
                  <a:gd name="connsiteY3" fmla="*/ 0 h 125488"/>
                  <a:gd name="connsiteX4" fmla="*/ 154958 w 221466"/>
                  <a:gd name="connsiteY4" fmla="*/ 91898 h 125488"/>
                  <a:gd name="connsiteX5" fmla="*/ 159385 w 221466"/>
                  <a:gd name="connsiteY5" fmla="*/ 93799 h 125488"/>
                  <a:gd name="connsiteX6" fmla="*/ 197332 w 221466"/>
                  <a:gd name="connsiteY6" fmla="*/ 109644 h 125488"/>
                  <a:gd name="connsiteX7" fmla="*/ 24671 w 221466"/>
                  <a:gd name="connsiteY7" fmla="*/ 109644 h 125488"/>
                  <a:gd name="connsiteX8" fmla="*/ 62618 w 221466"/>
                  <a:gd name="connsiteY8" fmla="*/ 93799 h 125488"/>
                  <a:gd name="connsiteX9" fmla="*/ 67046 w 221466"/>
                  <a:gd name="connsiteY9" fmla="*/ 91898 h 125488"/>
                  <a:gd name="connsiteX10" fmla="*/ 79062 w 221466"/>
                  <a:gd name="connsiteY10" fmla="*/ 0 h 125488"/>
                  <a:gd name="connsiteX11" fmla="*/ 63251 w 221466"/>
                  <a:gd name="connsiteY11" fmla="*/ 0 h 125488"/>
                  <a:gd name="connsiteX12" fmla="*/ 52499 w 221466"/>
                  <a:gd name="connsiteY12" fmla="*/ 80490 h 125488"/>
                  <a:gd name="connsiteX13" fmla="*/ 5697 w 221466"/>
                  <a:gd name="connsiteY13" fmla="*/ 102038 h 125488"/>
                  <a:gd name="connsiteX14" fmla="*/ 637 w 221466"/>
                  <a:gd name="connsiteY14" fmla="*/ 116615 h 125488"/>
                  <a:gd name="connsiteX15" fmla="*/ 12654 w 221466"/>
                  <a:gd name="connsiteY15" fmla="*/ 125488 h 125488"/>
                  <a:gd name="connsiteX16" fmla="*/ 208717 w 221466"/>
                  <a:gd name="connsiteY16" fmla="*/ 125488 h 125488"/>
                  <a:gd name="connsiteX17" fmla="*/ 220733 w 221466"/>
                  <a:gd name="connsiteY17" fmla="*/ 116615 h 125488"/>
                  <a:gd name="connsiteX18" fmla="*/ 216306 w 221466"/>
                  <a:gd name="connsiteY18" fmla="*/ 102038 h 1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466" h="125488">
                    <a:moveTo>
                      <a:pt x="216306" y="102038"/>
                    </a:moveTo>
                    <a:cubicBezTo>
                      <a:pt x="206187" y="95067"/>
                      <a:pt x="180888" y="84926"/>
                      <a:pt x="169504" y="80490"/>
                    </a:cubicBezTo>
                    <a:lnTo>
                      <a:pt x="161915" y="0"/>
                    </a:lnTo>
                    <a:lnTo>
                      <a:pt x="146103" y="0"/>
                    </a:lnTo>
                    <a:lnTo>
                      <a:pt x="154958" y="91898"/>
                    </a:lnTo>
                    <a:lnTo>
                      <a:pt x="159385" y="93799"/>
                    </a:lnTo>
                    <a:cubicBezTo>
                      <a:pt x="166974" y="96968"/>
                      <a:pt x="185316" y="103940"/>
                      <a:pt x="197332" y="109644"/>
                    </a:cubicBezTo>
                    <a:lnTo>
                      <a:pt x="24671" y="109644"/>
                    </a:lnTo>
                    <a:cubicBezTo>
                      <a:pt x="36688" y="103940"/>
                      <a:pt x="55029" y="96334"/>
                      <a:pt x="62618" y="93799"/>
                    </a:cubicBezTo>
                    <a:lnTo>
                      <a:pt x="67046" y="91898"/>
                    </a:lnTo>
                    <a:lnTo>
                      <a:pt x="79062" y="0"/>
                    </a:lnTo>
                    <a:lnTo>
                      <a:pt x="63251" y="0"/>
                    </a:lnTo>
                    <a:lnTo>
                      <a:pt x="52499" y="80490"/>
                    </a:lnTo>
                    <a:cubicBezTo>
                      <a:pt x="41747" y="84926"/>
                      <a:pt x="15816" y="95067"/>
                      <a:pt x="5697" y="102038"/>
                    </a:cubicBezTo>
                    <a:cubicBezTo>
                      <a:pt x="1270" y="105207"/>
                      <a:pt x="-1260" y="110911"/>
                      <a:pt x="637" y="116615"/>
                    </a:cubicBezTo>
                    <a:cubicBezTo>
                      <a:pt x="2535" y="121685"/>
                      <a:pt x="6962" y="125488"/>
                      <a:pt x="12654" y="125488"/>
                    </a:cubicBezTo>
                    <a:lnTo>
                      <a:pt x="208717" y="125488"/>
                    </a:lnTo>
                    <a:cubicBezTo>
                      <a:pt x="214409" y="125488"/>
                      <a:pt x="218836" y="121685"/>
                      <a:pt x="220733" y="116615"/>
                    </a:cubicBezTo>
                    <a:cubicBezTo>
                      <a:pt x="222631" y="110911"/>
                      <a:pt x="220733" y="105207"/>
                      <a:pt x="216306" y="102038"/>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35" name="Picture Placeholder 81">
                <a:extLst>
                  <a:ext uri="{FF2B5EF4-FFF2-40B4-BE49-F238E27FC236}">
                    <a16:creationId xmlns:a16="http://schemas.microsoft.com/office/drawing/2014/main" id="{27BC1A3A-E91C-8B2F-6186-D521D419A898}"/>
                  </a:ext>
                </a:extLst>
              </p:cNvPr>
              <p:cNvSpPr/>
              <p:nvPr/>
            </p:nvSpPr>
            <p:spPr>
              <a:xfrm>
                <a:off x="5804913" y="754028"/>
                <a:ext cx="600836" cy="404350"/>
              </a:xfrm>
              <a:custGeom>
                <a:avLst/>
                <a:gdLst>
                  <a:gd name="connsiteX0" fmla="*/ 568582 w 600836"/>
                  <a:gd name="connsiteY0" fmla="*/ 0 h 404350"/>
                  <a:gd name="connsiteX1" fmla="*/ 29726 w 600836"/>
                  <a:gd name="connsiteY1" fmla="*/ 0 h 404350"/>
                  <a:gd name="connsiteX2" fmla="*/ 0 w 600836"/>
                  <a:gd name="connsiteY2" fmla="*/ 30421 h 404350"/>
                  <a:gd name="connsiteX3" fmla="*/ 0 w 600836"/>
                  <a:gd name="connsiteY3" fmla="*/ 373929 h 404350"/>
                  <a:gd name="connsiteX4" fmla="*/ 30358 w 600836"/>
                  <a:gd name="connsiteY4" fmla="*/ 404351 h 404350"/>
                  <a:gd name="connsiteX5" fmla="*/ 569846 w 600836"/>
                  <a:gd name="connsiteY5" fmla="*/ 404351 h 404350"/>
                  <a:gd name="connsiteX6" fmla="*/ 600837 w 600836"/>
                  <a:gd name="connsiteY6" fmla="*/ 372662 h 404350"/>
                  <a:gd name="connsiteX7" fmla="*/ 600837 w 600836"/>
                  <a:gd name="connsiteY7" fmla="*/ 32956 h 404350"/>
                  <a:gd name="connsiteX8" fmla="*/ 568582 w 600836"/>
                  <a:gd name="connsiteY8" fmla="*/ 0 h 404350"/>
                  <a:gd name="connsiteX9" fmla="*/ 585026 w 600836"/>
                  <a:gd name="connsiteY9" fmla="*/ 372662 h 404350"/>
                  <a:gd name="connsiteX10" fmla="*/ 569846 w 600836"/>
                  <a:gd name="connsiteY10" fmla="*/ 388506 h 404350"/>
                  <a:gd name="connsiteX11" fmla="*/ 30358 w 600836"/>
                  <a:gd name="connsiteY11" fmla="*/ 388506 h 404350"/>
                  <a:gd name="connsiteX12" fmla="*/ 15812 w 600836"/>
                  <a:gd name="connsiteY12" fmla="*/ 373929 h 404350"/>
                  <a:gd name="connsiteX13" fmla="*/ 15812 w 600836"/>
                  <a:gd name="connsiteY13" fmla="*/ 30421 h 404350"/>
                  <a:gd name="connsiteX14" fmla="*/ 29726 w 600836"/>
                  <a:gd name="connsiteY14" fmla="*/ 15844 h 404350"/>
                  <a:gd name="connsiteX15" fmla="*/ 568582 w 600836"/>
                  <a:gd name="connsiteY15" fmla="*/ 15844 h 404350"/>
                  <a:gd name="connsiteX16" fmla="*/ 585658 w 600836"/>
                  <a:gd name="connsiteY16" fmla="*/ 32956 h 404350"/>
                  <a:gd name="connsiteX17" fmla="*/ 585658 w 600836"/>
                  <a:gd name="connsiteY17" fmla="*/ 372662 h 4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404350">
                    <a:moveTo>
                      <a:pt x="568582" y="0"/>
                    </a:moveTo>
                    <a:lnTo>
                      <a:pt x="29726" y="0"/>
                    </a:lnTo>
                    <a:cubicBezTo>
                      <a:pt x="13282" y="0"/>
                      <a:pt x="0" y="13309"/>
                      <a:pt x="0" y="30421"/>
                    </a:cubicBezTo>
                    <a:lnTo>
                      <a:pt x="0" y="373929"/>
                    </a:lnTo>
                    <a:cubicBezTo>
                      <a:pt x="0" y="391041"/>
                      <a:pt x="13282" y="404351"/>
                      <a:pt x="30358" y="404351"/>
                    </a:cubicBezTo>
                    <a:lnTo>
                      <a:pt x="569846" y="404351"/>
                    </a:lnTo>
                    <a:cubicBezTo>
                      <a:pt x="586923" y="404351"/>
                      <a:pt x="600837" y="390407"/>
                      <a:pt x="600837" y="372662"/>
                    </a:cubicBezTo>
                    <a:lnTo>
                      <a:pt x="600837" y="32956"/>
                    </a:lnTo>
                    <a:cubicBezTo>
                      <a:pt x="600837" y="14577"/>
                      <a:pt x="586290" y="0"/>
                      <a:pt x="568582" y="0"/>
                    </a:cubicBezTo>
                    <a:close/>
                    <a:moveTo>
                      <a:pt x="585026" y="372662"/>
                    </a:moveTo>
                    <a:cubicBezTo>
                      <a:pt x="585026" y="381535"/>
                      <a:pt x="578068" y="388506"/>
                      <a:pt x="569846" y="388506"/>
                    </a:cubicBezTo>
                    <a:lnTo>
                      <a:pt x="30358" y="388506"/>
                    </a:lnTo>
                    <a:cubicBezTo>
                      <a:pt x="22136" y="388506"/>
                      <a:pt x="15812" y="382168"/>
                      <a:pt x="15812" y="373929"/>
                    </a:cubicBezTo>
                    <a:lnTo>
                      <a:pt x="15812" y="30421"/>
                    </a:lnTo>
                    <a:cubicBezTo>
                      <a:pt x="15812" y="22182"/>
                      <a:pt x="22136" y="15844"/>
                      <a:pt x="29726" y="15844"/>
                    </a:cubicBezTo>
                    <a:lnTo>
                      <a:pt x="568582" y="15844"/>
                    </a:lnTo>
                    <a:cubicBezTo>
                      <a:pt x="578068" y="15844"/>
                      <a:pt x="585658" y="23450"/>
                      <a:pt x="585658" y="32956"/>
                    </a:cubicBezTo>
                    <a:lnTo>
                      <a:pt x="585658" y="37266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36" name="Picture Placeholder 81">
                <a:extLst>
                  <a:ext uri="{FF2B5EF4-FFF2-40B4-BE49-F238E27FC236}">
                    <a16:creationId xmlns:a16="http://schemas.microsoft.com/office/drawing/2014/main" id="{CC50F7C8-07FE-2945-E98D-A9E0128C7F5E}"/>
                  </a:ext>
                </a:extLst>
              </p:cNvPr>
              <p:cNvSpPr/>
              <p:nvPr/>
            </p:nvSpPr>
            <p:spPr>
              <a:xfrm>
                <a:off x="5869424" y="1105141"/>
                <a:ext cx="474345" cy="15844"/>
              </a:xfrm>
              <a:custGeom>
                <a:avLst/>
                <a:gdLst>
                  <a:gd name="connsiteX0" fmla="*/ 0 w 474345"/>
                  <a:gd name="connsiteY0" fmla="*/ 0 h 15844"/>
                  <a:gd name="connsiteX1" fmla="*/ 474345 w 474345"/>
                  <a:gd name="connsiteY1" fmla="*/ 0 h 15844"/>
                  <a:gd name="connsiteX2" fmla="*/ 474345 w 474345"/>
                  <a:gd name="connsiteY2" fmla="*/ 15844 h 15844"/>
                  <a:gd name="connsiteX3" fmla="*/ 0 w 4743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474345" h="15844">
                    <a:moveTo>
                      <a:pt x="0" y="0"/>
                    </a:moveTo>
                    <a:lnTo>
                      <a:pt x="474345" y="0"/>
                    </a:lnTo>
                    <a:lnTo>
                      <a:pt x="474345"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41" name="Group 240" descr="Person">
              <a:extLst>
                <a:ext uri="{FF2B5EF4-FFF2-40B4-BE49-F238E27FC236}">
                  <a16:creationId xmlns:a16="http://schemas.microsoft.com/office/drawing/2014/main" id="{60786D15-29B7-AEC0-C6F5-3D47C6878BC4}"/>
                </a:ext>
              </a:extLst>
            </p:cNvPr>
            <p:cNvGrpSpPr/>
            <p:nvPr/>
          </p:nvGrpSpPr>
          <p:grpSpPr>
            <a:xfrm>
              <a:off x="5180475" y="773409"/>
              <a:ext cx="316071" cy="366573"/>
              <a:chOff x="575483" y="722801"/>
              <a:chExt cx="518388" cy="601217"/>
            </a:xfrm>
          </p:grpSpPr>
          <p:sp>
            <p:nvSpPr>
              <p:cNvPr id="242" name="Picture Placeholder 45">
                <a:extLst>
                  <a:ext uri="{FF2B5EF4-FFF2-40B4-BE49-F238E27FC236}">
                    <a16:creationId xmlns:a16="http://schemas.microsoft.com/office/drawing/2014/main" id="{F7E1FB8D-15A3-28F4-C151-E28768D5A0BD}"/>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43" name="Picture Placeholder 45">
                <a:extLst>
                  <a:ext uri="{FF2B5EF4-FFF2-40B4-BE49-F238E27FC236}">
                    <a16:creationId xmlns:a16="http://schemas.microsoft.com/office/drawing/2014/main" id="{75FCFE3F-9B53-8CE7-9914-7C7BE04E098A}"/>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44" name="Group 243" descr="Person">
              <a:extLst>
                <a:ext uri="{FF2B5EF4-FFF2-40B4-BE49-F238E27FC236}">
                  <a16:creationId xmlns:a16="http://schemas.microsoft.com/office/drawing/2014/main" id="{78F2A554-4A77-B843-F9D1-5F8536B05D65}"/>
                </a:ext>
              </a:extLst>
            </p:cNvPr>
            <p:cNvGrpSpPr/>
            <p:nvPr/>
          </p:nvGrpSpPr>
          <p:grpSpPr>
            <a:xfrm>
              <a:off x="6091197" y="2649140"/>
              <a:ext cx="316071" cy="366573"/>
              <a:chOff x="575483" y="722801"/>
              <a:chExt cx="518388" cy="601217"/>
            </a:xfrm>
          </p:grpSpPr>
          <p:sp>
            <p:nvSpPr>
              <p:cNvPr id="245" name="Picture Placeholder 45">
                <a:extLst>
                  <a:ext uri="{FF2B5EF4-FFF2-40B4-BE49-F238E27FC236}">
                    <a16:creationId xmlns:a16="http://schemas.microsoft.com/office/drawing/2014/main" id="{EF67B0C9-6449-399F-2A73-FC9CC6A4D893}"/>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46" name="Picture Placeholder 45">
                <a:extLst>
                  <a:ext uri="{FF2B5EF4-FFF2-40B4-BE49-F238E27FC236}">
                    <a16:creationId xmlns:a16="http://schemas.microsoft.com/office/drawing/2014/main" id="{FD6F25FB-84DA-C4F2-C4C2-4A520F4E6BFD}"/>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47" name="Group 246" descr="Person">
              <a:extLst>
                <a:ext uri="{FF2B5EF4-FFF2-40B4-BE49-F238E27FC236}">
                  <a16:creationId xmlns:a16="http://schemas.microsoft.com/office/drawing/2014/main" id="{47EEF622-8812-9278-9B4A-84F3C5C46D13}"/>
                </a:ext>
              </a:extLst>
            </p:cNvPr>
            <p:cNvGrpSpPr/>
            <p:nvPr/>
          </p:nvGrpSpPr>
          <p:grpSpPr>
            <a:xfrm>
              <a:off x="7652381" y="2632467"/>
              <a:ext cx="316071" cy="366573"/>
              <a:chOff x="575483" y="722801"/>
              <a:chExt cx="518388" cy="601217"/>
            </a:xfrm>
          </p:grpSpPr>
          <p:sp>
            <p:nvSpPr>
              <p:cNvPr id="248" name="Picture Placeholder 45">
                <a:extLst>
                  <a:ext uri="{FF2B5EF4-FFF2-40B4-BE49-F238E27FC236}">
                    <a16:creationId xmlns:a16="http://schemas.microsoft.com/office/drawing/2014/main" id="{214D4710-C0DF-F41C-D28D-DB9222D1865A}"/>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49" name="Picture Placeholder 45">
                <a:extLst>
                  <a:ext uri="{FF2B5EF4-FFF2-40B4-BE49-F238E27FC236}">
                    <a16:creationId xmlns:a16="http://schemas.microsoft.com/office/drawing/2014/main" id="{B664AB4A-F9FA-47F2-74E6-65E29E4AB407}"/>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50" name="Group 249" descr="Person">
              <a:extLst>
                <a:ext uri="{FF2B5EF4-FFF2-40B4-BE49-F238E27FC236}">
                  <a16:creationId xmlns:a16="http://schemas.microsoft.com/office/drawing/2014/main" id="{A5FCBA94-7B06-5703-B52C-ADD76343B8EB}"/>
                </a:ext>
              </a:extLst>
            </p:cNvPr>
            <p:cNvGrpSpPr/>
            <p:nvPr/>
          </p:nvGrpSpPr>
          <p:grpSpPr>
            <a:xfrm>
              <a:off x="8886016" y="1536198"/>
              <a:ext cx="316071" cy="366573"/>
              <a:chOff x="575483" y="722801"/>
              <a:chExt cx="518388" cy="601217"/>
            </a:xfrm>
          </p:grpSpPr>
          <p:sp>
            <p:nvSpPr>
              <p:cNvPr id="251" name="Picture Placeholder 45">
                <a:extLst>
                  <a:ext uri="{FF2B5EF4-FFF2-40B4-BE49-F238E27FC236}">
                    <a16:creationId xmlns:a16="http://schemas.microsoft.com/office/drawing/2014/main" id="{3F22CBB6-ABA9-E6B8-9880-387E5EC470B9}"/>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52" name="Picture Placeholder 45">
                <a:extLst>
                  <a:ext uri="{FF2B5EF4-FFF2-40B4-BE49-F238E27FC236}">
                    <a16:creationId xmlns:a16="http://schemas.microsoft.com/office/drawing/2014/main" id="{33A2681A-C4A6-F2FC-57A4-3E3703C6998F}"/>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53" name="Group 252" descr="Person">
              <a:extLst>
                <a:ext uri="{FF2B5EF4-FFF2-40B4-BE49-F238E27FC236}">
                  <a16:creationId xmlns:a16="http://schemas.microsoft.com/office/drawing/2014/main" id="{9D46A158-169D-2005-5018-1ACFF908262D}"/>
                </a:ext>
              </a:extLst>
            </p:cNvPr>
            <p:cNvGrpSpPr/>
            <p:nvPr/>
          </p:nvGrpSpPr>
          <p:grpSpPr>
            <a:xfrm>
              <a:off x="7376171" y="1280508"/>
              <a:ext cx="316071" cy="366573"/>
              <a:chOff x="575483" y="722801"/>
              <a:chExt cx="518388" cy="601217"/>
            </a:xfrm>
          </p:grpSpPr>
          <p:sp>
            <p:nvSpPr>
              <p:cNvPr id="254" name="Picture Placeholder 45">
                <a:extLst>
                  <a:ext uri="{FF2B5EF4-FFF2-40B4-BE49-F238E27FC236}">
                    <a16:creationId xmlns:a16="http://schemas.microsoft.com/office/drawing/2014/main" id="{FF0211EE-7096-D7D9-2DE6-2A87631AF4D4}"/>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55" name="Picture Placeholder 45">
                <a:extLst>
                  <a:ext uri="{FF2B5EF4-FFF2-40B4-BE49-F238E27FC236}">
                    <a16:creationId xmlns:a16="http://schemas.microsoft.com/office/drawing/2014/main" id="{DE26B83A-5442-B7B3-A57A-5A34EC96FFD9}"/>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59" name="Group 258" descr="Person">
              <a:extLst>
                <a:ext uri="{FF2B5EF4-FFF2-40B4-BE49-F238E27FC236}">
                  <a16:creationId xmlns:a16="http://schemas.microsoft.com/office/drawing/2014/main" id="{37C7264D-4E8C-1702-5F58-EEB44D7EDD60}"/>
                </a:ext>
              </a:extLst>
            </p:cNvPr>
            <p:cNvGrpSpPr/>
            <p:nvPr/>
          </p:nvGrpSpPr>
          <p:grpSpPr>
            <a:xfrm>
              <a:off x="10419786" y="1705709"/>
              <a:ext cx="316071" cy="366573"/>
              <a:chOff x="575483" y="722801"/>
              <a:chExt cx="518388" cy="601217"/>
            </a:xfrm>
          </p:grpSpPr>
          <p:sp>
            <p:nvSpPr>
              <p:cNvPr id="260" name="Picture Placeholder 45">
                <a:extLst>
                  <a:ext uri="{FF2B5EF4-FFF2-40B4-BE49-F238E27FC236}">
                    <a16:creationId xmlns:a16="http://schemas.microsoft.com/office/drawing/2014/main" id="{8357BE55-DCD7-A423-3AED-1796FEFEAB25}"/>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61" name="Picture Placeholder 45">
                <a:extLst>
                  <a:ext uri="{FF2B5EF4-FFF2-40B4-BE49-F238E27FC236}">
                    <a16:creationId xmlns:a16="http://schemas.microsoft.com/office/drawing/2014/main" id="{6E288D1E-7F74-2A37-953D-78407190B3D8}"/>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62" name="Group 261" descr="Person">
              <a:extLst>
                <a:ext uri="{FF2B5EF4-FFF2-40B4-BE49-F238E27FC236}">
                  <a16:creationId xmlns:a16="http://schemas.microsoft.com/office/drawing/2014/main" id="{73FB6F48-6BF8-914F-0669-79BA86EB5244}"/>
                </a:ext>
              </a:extLst>
            </p:cNvPr>
            <p:cNvGrpSpPr/>
            <p:nvPr/>
          </p:nvGrpSpPr>
          <p:grpSpPr>
            <a:xfrm>
              <a:off x="11155578" y="703939"/>
              <a:ext cx="316071" cy="366573"/>
              <a:chOff x="575483" y="722801"/>
              <a:chExt cx="518388" cy="601217"/>
            </a:xfrm>
          </p:grpSpPr>
          <p:sp>
            <p:nvSpPr>
              <p:cNvPr id="263" name="Picture Placeholder 45">
                <a:extLst>
                  <a:ext uri="{FF2B5EF4-FFF2-40B4-BE49-F238E27FC236}">
                    <a16:creationId xmlns:a16="http://schemas.microsoft.com/office/drawing/2014/main" id="{77B5F0F7-126B-F4FC-B079-494F1427B4E2}"/>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64" name="Picture Placeholder 45">
                <a:extLst>
                  <a:ext uri="{FF2B5EF4-FFF2-40B4-BE49-F238E27FC236}">
                    <a16:creationId xmlns:a16="http://schemas.microsoft.com/office/drawing/2014/main" id="{39DC0818-CE86-67AE-41B4-9BFD9684FC60}"/>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65" name="Group 264" descr="Person">
              <a:extLst>
                <a:ext uri="{FF2B5EF4-FFF2-40B4-BE49-F238E27FC236}">
                  <a16:creationId xmlns:a16="http://schemas.microsoft.com/office/drawing/2014/main" id="{CDB0B08D-D087-8E9A-0181-C734411D37D7}"/>
                </a:ext>
              </a:extLst>
            </p:cNvPr>
            <p:cNvGrpSpPr/>
            <p:nvPr/>
          </p:nvGrpSpPr>
          <p:grpSpPr>
            <a:xfrm>
              <a:off x="10017416" y="925303"/>
              <a:ext cx="316071" cy="366573"/>
              <a:chOff x="575483" y="722801"/>
              <a:chExt cx="518388" cy="601217"/>
            </a:xfrm>
          </p:grpSpPr>
          <p:sp>
            <p:nvSpPr>
              <p:cNvPr id="266" name="Picture Placeholder 45">
                <a:extLst>
                  <a:ext uri="{FF2B5EF4-FFF2-40B4-BE49-F238E27FC236}">
                    <a16:creationId xmlns:a16="http://schemas.microsoft.com/office/drawing/2014/main" id="{2FA6DE83-2C91-1667-65B7-A7B0D928C544}"/>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67" name="Picture Placeholder 45">
                <a:extLst>
                  <a:ext uri="{FF2B5EF4-FFF2-40B4-BE49-F238E27FC236}">
                    <a16:creationId xmlns:a16="http://schemas.microsoft.com/office/drawing/2014/main" id="{5A96748C-D054-6F9E-2033-9C8D01EE81D0}"/>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68" name="Group 267" descr="Group&#10;">
              <a:extLst>
                <a:ext uri="{FF2B5EF4-FFF2-40B4-BE49-F238E27FC236}">
                  <a16:creationId xmlns:a16="http://schemas.microsoft.com/office/drawing/2014/main" id="{EB99BB3C-432B-652B-7A63-8CC8D8707FE4}"/>
                </a:ext>
              </a:extLst>
            </p:cNvPr>
            <p:cNvGrpSpPr/>
            <p:nvPr/>
          </p:nvGrpSpPr>
          <p:grpSpPr>
            <a:xfrm>
              <a:off x="6281526" y="1139346"/>
              <a:ext cx="316072" cy="290807"/>
              <a:chOff x="5804976" y="731148"/>
              <a:chExt cx="599635" cy="551704"/>
            </a:xfrm>
          </p:grpSpPr>
          <p:sp>
            <p:nvSpPr>
              <p:cNvPr id="269" name="Picture Placeholder 175">
                <a:extLst>
                  <a:ext uri="{FF2B5EF4-FFF2-40B4-BE49-F238E27FC236}">
                    <a16:creationId xmlns:a16="http://schemas.microsoft.com/office/drawing/2014/main" id="{7702B74A-F4E2-C1CE-5C25-21B2065B652C}"/>
                  </a:ext>
                </a:extLst>
              </p:cNvPr>
              <p:cNvSpPr/>
              <p:nvPr/>
            </p:nvSpPr>
            <p:spPr>
              <a:xfrm>
                <a:off x="6176294" y="731148"/>
                <a:ext cx="175007" cy="181918"/>
              </a:xfrm>
              <a:custGeom>
                <a:avLst/>
                <a:gdLst>
                  <a:gd name="connsiteX0" fmla="*/ 84686 w 175007"/>
                  <a:gd name="connsiteY0" fmla="*/ 127 h 181918"/>
                  <a:gd name="connsiteX1" fmla="*/ 0 w 175007"/>
                  <a:gd name="connsiteY1" fmla="*/ 58624 h 181918"/>
                  <a:gd name="connsiteX2" fmla="*/ 13092 w 175007"/>
                  <a:gd name="connsiteY2" fmla="*/ 68955 h 181918"/>
                  <a:gd name="connsiteX3" fmla="*/ 106841 w 175007"/>
                  <a:gd name="connsiteY3" fmla="*/ 19021 h 181918"/>
                  <a:gd name="connsiteX4" fmla="*/ 156671 w 175007"/>
                  <a:gd name="connsiteY4" fmla="*/ 112965 h 181918"/>
                  <a:gd name="connsiteX5" fmla="*/ 62922 w 175007"/>
                  <a:gd name="connsiteY5" fmla="*/ 162899 h 181918"/>
                  <a:gd name="connsiteX6" fmla="*/ 56795 w 175007"/>
                  <a:gd name="connsiteY6" fmla="*/ 160726 h 181918"/>
                  <a:gd name="connsiteX7" fmla="*/ 56795 w 175007"/>
                  <a:gd name="connsiteY7" fmla="*/ 166177 h 181918"/>
                  <a:gd name="connsiteX8" fmla="*/ 56226 w 175007"/>
                  <a:gd name="connsiteY8" fmla="*/ 177458 h 181918"/>
                  <a:gd name="connsiteX9" fmla="*/ 170556 w 175007"/>
                  <a:gd name="connsiteY9" fmla="*/ 119005 h 181918"/>
                  <a:gd name="connsiteX10" fmla="*/ 112224 w 175007"/>
                  <a:gd name="connsiteY10" fmla="*/ 4436 h 181918"/>
                  <a:gd name="connsiteX11" fmla="*/ 84433 w 175007"/>
                  <a:gd name="connsiteY11" fmla="*/ 0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007" h="181918">
                    <a:moveTo>
                      <a:pt x="84686" y="127"/>
                    </a:moveTo>
                    <a:cubicBezTo>
                      <a:pt x="47075" y="113"/>
                      <a:pt x="13369" y="23396"/>
                      <a:pt x="0" y="58624"/>
                    </a:cubicBezTo>
                    <a:cubicBezTo>
                      <a:pt x="4597" y="61760"/>
                      <a:pt x="8971" y="65212"/>
                      <a:pt x="13092" y="68955"/>
                    </a:cubicBezTo>
                    <a:cubicBezTo>
                      <a:pt x="25219" y="29224"/>
                      <a:pt x="67193" y="6868"/>
                      <a:pt x="106841" y="19021"/>
                    </a:cubicBezTo>
                    <a:cubicBezTo>
                      <a:pt x="146489" y="31174"/>
                      <a:pt x="168799" y="73234"/>
                      <a:pt x="156671" y="112965"/>
                    </a:cubicBezTo>
                    <a:cubicBezTo>
                      <a:pt x="144544" y="152696"/>
                      <a:pt x="102570" y="175052"/>
                      <a:pt x="62922" y="162899"/>
                    </a:cubicBezTo>
                    <a:cubicBezTo>
                      <a:pt x="60850" y="162264"/>
                      <a:pt x="58805" y="161539"/>
                      <a:pt x="56795" y="160726"/>
                    </a:cubicBezTo>
                    <a:cubicBezTo>
                      <a:pt x="56795" y="162501"/>
                      <a:pt x="56795" y="164339"/>
                      <a:pt x="56795" y="166177"/>
                    </a:cubicBezTo>
                    <a:cubicBezTo>
                      <a:pt x="56795" y="169979"/>
                      <a:pt x="56795" y="173719"/>
                      <a:pt x="56226" y="177458"/>
                    </a:cubicBezTo>
                    <a:cubicBezTo>
                      <a:pt x="103905" y="192954"/>
                      <a:pt x="155092" y="166783"/>
                      <a:pt x="170556" y="119005"/>
                    </a:cubicBezTo>
                    <a:cubicBezTo>
                      <a:pt x="186019" y="71226"/>
                      <a:pt x="159904" y="19932"/>
                      <a:pt x="112224" y="4436"/>
                    </a:cubicBezTo>
                    <a:cubicBezTo>
                      <a:pt x="103247" y="1519"/>
                      <a:pt x="93871" y="22"/>
                      <a:pt x="84433"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0" name="Picture Placeholder 175">
                <a:extLst>
                  <a:ext uri="{FF2B5EF4-FFF2-40B4-BE49-F238E27FC236}">
                    <a16:creationId xmlns:a16="http://schemas.microsoft.com/office/drawing/2014/main" id="{E319CD3C-D004-D5C8-6132-FDC99C5ED916}"/>
                  </a:ext>
                </a:extLst>
              </p:cNvPr>
              <p:cNvSpPr/>
              <p:nvPr/>
            </p:nvSpPr>
            <p:spPr>
              <a:xfrm>
                <a:off x="5860736" y="731188"/>
                <a:ext cx="174582" cy="181918"/>
              </a:xfrm>
              <a:custGeom>
                <a:avLst/>
                <a:gdLst>
                  <a:gd name="connsiteX0" fmla="*/ 113424 w 174582"/>
                  <a:gd name="connsiteY0" fmla="*/ 166137 h 181918"/>
                  <a:gd name="connsiteX1" fmla="*/ 113424 w 174582"/>
                  <a:gd name="connsiteY1" fmla="*/ 162525 h 181918"/>
                  <a:gd name="connsiteX2" fmla="*/ 90592 w 174582"/>
                  <a:gd name="connsiteY2" fmla="*/ 166137 h 181918"/>
                  <a:gd name="connsiteX3" fmla="*/ 15749 w 174582"/>
                  <a:gd name="connsiteY3" fmla="*/ 90931 h 181918"/>
                  <a:gd name="connsiteX4" fmla="*/ 90798 w 174582"/>
                  <a:gd name="connsiteY4" fmla="*/ 15932 h 181918"/>
                  <a:gd name="connsiteX5" fmla="*/ 161175 w 174582"/>
                  <a:gd name="connsiteY5" fmla="*/ 65493 h 181918"/>
                  <a:gd name="connsiteX6" fmla="*/ 174583 w 174582"/>
                  <a:gd name="connsiteY6" fmla="*/ 56050 h 181918"/>
                  <a:gd name="connsiteX7" fmla="*/ 55933 w 174582"/>
                  <a:gd name="connsiteY7" fmla="*/ 6995 h 181918"/>
                  <a:gd name="connsiteX8" fmla="*/ 6981 w 174582"/>
                  <a:gd name="connsiteY8" fmla="*/ 125892 h 181918"/>
                  <a:gd name="connsiteX9" fmla="*/ 90782 w 174582"/>
                  <a:gd name="connsiteY9" fmla="*/ 181918 h 181918"/>
                  <a:gd name="connsiteX10" fmla="*/ 114056 w 174582"/>
                  <a:gd name="connsiteY10" fmla="*/ 178749 h 181918"/>
                  <a:gd name="connsiteX11" fmla="*/ 113424 w 174582"/>
                  <a:gd name="connsiteY11" fmla="*/ 166137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582" h="181918">
                    <a:moveTo>
                      <a:pt x="113424" y="166137"/>
                    </a:moveTo>
                    <a:cubicBezTo>
                      <a:pt x="113424" y="164933"/>
                      <a:pt x="113424" y="163729"/>
                      <a:pt x="113424" y="162525"/>
                    </a:cubicBezTo>
                    <a:cubicBezTo>
                      <a:pt x="106050" y="164924"/>
                      <a:pt x="98345" y="166143"/>
                      <a:pt x="90592" y="166137"/>
                    </a:cubicBezTo>
                    <a:cubicBezTo>
                      <a:pt x="49200" y="166080"/>
                      <a:pt x="15692" y="132409"/>
                      <a:pt x="15749" y="90931"/>
                    </a:cubicBezTo>
                    <a:cubicBezTo>
                      <a:pt x="15806" y="49453"/>
                      <a:pt x="49407" y="15875"/>
                      <a:pt x="90798" y="15932"/>
                    </a:cubicBezTo>
                    <a:cubicBezTo>
                      <a:pt x="122324" y="15975"/>
                      <a:pt x="150453" y="35784"/>
                      <a:pt x="161175" y="65493"/>
                    </a:cubicBezTo>
                    <a:cubicBezTo>
                      <a:pt x="165448" y="62074"/>
                      <a:pt x="169925" y="58921"/>
                      <a:pt x="174583" y="56050"/>
                    </a:cubicBezTo>
                    <a:cubicBezTo>
                      <a:pt x="155336" y="9671"/>
                      <a:pt x="102215" y="-12291"/>
                      <a:pt x="55933" y="6995"/>
                    </a:cubicBezTo>
                    <a:cubicBezTo>
                      <a:pt x="9651" y="26282"/>
                      <a:pt x="-12266" y="79514"/>
                      <a:pt x="6981" y="125892"/>
                    </a:cubicBezTo>
                    <a:cubicBezTo>
                      <a:pt x="21058" y="159815"/>
                      <a:pt x="54120" y="181918"/>
                      <a:pt x="90782" y="181918"/>
                    </a:cubicBezTo>
                    <a:cubicBezTo>
                      <a:pt x="98646" y="181909"/>
                      <a:pt x="106474" y="180843"/>
                      <a:pt x="114056" y="178749"/>
                    </a:cubicBezTo>
                    <a:cubicBezTo>
                      <a:pt x="113677" y="174630"/>
                      <a:pt x="113424" y="170383"/>
                      <a:pt x="113424" y="16613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1" name="Picture Placeholder 175">
                <a:extLst>
                  <a:ext uri="{FF2B5EF4-FFF2-40B4-BE49-F238E27FC236}">
                    <a16:creationId xmlns:a16="http://schemas.microsoft.com/office/drawing/2014/main" id="{D708B9C9-746E-A8C8-69EE-2B2495E16C30}"/>
                  </a:ext>
                </a:extLst>
              </p:cNvPr>
              <p:cNvSpPr/>
              <p:nvPr/>
            </p:nvSpPr>
            <p:spPr>
              <a:xfrm>
                <a:off x="6218921" y="934781"/>
                <a:ext cx="185690" cy="225941"/>
              </a:xfrm>
              <a:custGeom>
                <a:avLst/>
                <a:gdLst>
                  <a:gd name="connsiteX0" fmla="*/ 183477 w 185690"/>
                  <a:gd name="connsiteY0" fmla="*/ 60716 h 225941"/>
                  <a:gd name="connsiteX1" fmla="*/ 40288 w 185690"/>
                  <a:gd name="connsiteY1" fmla="*/ 0 h 225941"/>
                  <a:gd name="connsiteX2" fmla="*/ 40288 w 185690"/>
                  <a:gd name="connsiteY2" fmla="*/ 0 h 225941"/>
                  <a:gd name="connsiteX3" fmla="*/ 7020 w 185690"/>
                  <a:gd name="connsiteY3" fmla="*/ 2408 h 225941"/>
                  <a:gd name="connsiteX4" fmla="*/ 0 w 185690"/>
                  <a:gd name="connsiteY4" fmla="*/ 19647 h 225941"/>
                  <a:gd name="connsiteX5" fmla="*/ 40288 w 185690"/>
                  <a:gd name="connsiteY5" fmla="*/ 15844 h 225941"/>
                  <a:gd name="connsiteX6" fmla="*/ 40288 w 185690"/>
                  <a:gd name="connsiteY6" fmla="*/ 15844 h 225941"/>
                  <a:gd name="connsiteX7" fmla="*/ 169879 w 185690"/>
                  <a:gd name="connsiteY7" fmla="*/ 69525 h 225941"/>
                  <a:gd name="connsiteX8" fmla="*/ 169879 w 185690"/>
                  <a:gd name="connsiteY8" fmla="*/ 225942 h 225941"/>
                  <a:gd name="connsiteX9" fmla="*/ 185690 w 185690"/>
                  <a:gd name="connsiteY9" fmla="*/ 225942 h 225941"/>
                  <a:gd name="connsiteX10" fmla="*/ 185690 w 185690"/>
                  <a:gd name="connsiteY10" fmla="*/ 62744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90" h="225941">
                    <a:moveTo>
                      <a:pt x="183477" y="60716"/>
                    </a:moveTo>
                    <a:cubicBezTo>
                      <a:pt x="141355" y="17619"/>
                      <a:pt x="99865" y="0"/>
                      <a:pt x="40288" y="0"/>
                    </a:cubicBezTo>
                    <a:lnTo>
                      <a:pt x="40288" y="0"/>
                    </a:lnTo>
                    <a:cubicBezTo>
                      <a:pt x="29156" y="32"/>
                      <a:pt x="18040" y="837"/>
                      <a:pt x="7020" y="2408"/>
                    </a:cubicBezTo>
                    <a:cubicBezTo>
                      <a:pt x="5113" y="8322"/>
                      <a:pt x="2767" y="14084"/>
                      <a:pt x="0" y="19647"/>
                    </a:cubicBezTo>
                    <a:cubicBezTo>
                      <a:pt x="13281" y="17122"/>
                      <a:pt x="26770" y="15849"/>
                      <a:pt x="40288" y="15844"/>
                    </a:cubicBezTo>
                    <a:lnTo>
                      <a:pt x="40288" y="15844"/>
                    </a:lnTo>
                    <a:cubicBezTo>
                      <a:pt x="85888" y="15844"/>
                      <a:pt x="125480" y="25098"/>
                      <a:pt x="169879" y="69525"/>
                    </a:cubicBezTo>
                    <a:lnTo>
                      <a:pt x="169879" y="225942"/>
                    </a:lnTo>
                    <a:lnTo>
                      <a:pt x="185690" y="225942"/>
                    </a:lnTo>
                    <a:lnTo>
                      <a:pt x="185690" y="627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2" name="Picture Placeholder 175">
                <a:extLst>
                  <a:ext uri="{FF2B5EF4-FFF2-40B4-BE49-F238E27FC236}">
                    <a16:creationId xmlns:a16="http://schemas.microsoft.com/office/drawing/2014/main" id="{D1AD45A1-9E70-E047-4452-7F8D99A7BA86}"/>
                  </a:ext>
                </a:extLst>
              </p:cNvPr>
              <p:cNvSpPr/>
              <p:nvPr/>
            </p:nvSpPr>
            <p:spPr>
              <a:xfrm>
                <a:off x="5804976" y="934528"/>
                <a:ext cx="180251" cy="226195"/>
              </a:xfrm>
              <a:custGeom>
                <a:avLst/>
                <a:gdLst>
                  <a:gd name="connsiteX0" fmla="*/ 173674 w 180251"/>
                  <a:gd name="connsiteY0" fmla="*/ 1394 h 226195"/>
                  <a:gd name="connsiteX1" fmla="*/ 148375 w 180251"/>
                  <a:gd name="connsiteY1" fmla="*/ 0 h 226195"/>
                  <a:gd name="connsiteX2" fmla="*/ 148375 w 180251"/>
                  <a:gd name="connsiteY2" fmla="*/ 0 h 226195"/>
                  <a:gd name="connsiteX3" fmla="*/ 2277 w 180251"/>
                  <a:gd name="connsiteY3" fmla="*/ 60716 h 226195"/>
                  <a:gd name="connsiteX4" fmla="*/ 0 w 180251"/>
                  <a:gd name="connsiteY4" fmla="*/ 62998 h 226195"/>
                  <a:gd name="connsiteX5" fmla="*/ 0 w 180251"/>
                  <a:gd name="connsiteY5" fmla="*/ 226195 h 226195"/>
                  <a:gd name="connsiteX6" fmla="*/ 15812 w 180251"/>
                  <a:gd name="connsiteY6" fmla="*/ 226195 h 226195"/>
                  <a:gd name="connsiteX7" fmla="*/ 15812 w 180251"/>
                  <a:gd name="connsiteY7" fmla="*/ 69525 h 226195"/>
                  <a:gd name="connsiteX8" fmla="*/ 148628 w 180251"/>
                  <a:gd name="connsiteY8" fmla="*/ 15844 h 226195"/>
                  <a:gd name="connsiteX9" fmla="*/ 148628 w 180251"/>
                  <a:gd name="connsiteY9" fmla="*/ 15844 h 226195"/>
                  <a:gd name="connsiteX10" fmla="*/ 180251 w 180251"/>
                  <a:gd name="connsiteY10" fmla="*/ 18189 h 226195"/>
                  <a:gd name="connsiteX11" fmla="*/ 173674 w 180251"/>
                  <a:gd name="connsiteY11" fmla="*/ 1394 h 2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51" h="226195">
                    <a:moveTo>
                      <a:pt x="173674" y="1394"/>
                    </a:moveTo>
                    <a:cubicBezTo>
                      <a:pt x="165272" y="475"/>
                      <a:pt x="156827" y="10"/>
                      <a:pt x="148375" y="0"/>
                    </a:cubicBezTo>
                    <a:lnTo>
                      <a:pt x="148375" y="0"/>
                    </a:lnTo>
                    <a:cubicBezTo>
                      <a:pt x="87532" y="0"/>
                      <a:pt x="43829" y="18189"/>
                      <a:pt x="2277" y="60716"/>
                    </a:cubicBezTo>
                    <a:lnTo>
                      <a:pt x="0" y="62998"/>
                    </a:lnTo>
                    <a:lnTo>
                      <a:pt x="0" y="226195"/>
                    </a:lnTo>
                    <a:lnTo>
                      <a:pt x="15812" y="226195"/>
                    </a:lnTo>
                    <a:lnTo>
                      <a:pt x="15812" y="69525"/>
                    </a:lnTo>
                    <a:cubicBezTo>
                      <a:pt x="53759" y="31499"/>
                      <a:pt x="92529" y="15844"/>
                      <a:pt x="148628" y="15844"/>
                    </a:cubicBezTo>
                    <a:lnTo>
                      <a:pt x="148628" y="15844"/>
                    </a:lnTo>
                    <a:cubicBezTo>
                      <a:pt x="159212" y="15862"/>
                      <a:pt x="169780" y="16646"/>
                      <a:pt x="180251" y="18189"/>
                    </a:cubicBezTo>
                    <a:cubicBezTo>
                      <a:pt x="177643" y="12764"/>
                      <a:pt x="175444" y="7150"/>
                      <a:pt x="173674" y="139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3" name="Picture Placeholder 175">
                <a:extLst>
                  <a:ext uri="{FF2B5EF4-FFF2-40B4-BE49-F238E27FC236}">
                    <a16:creationId xmlns:a16="http://schemas.microsoft.com/office/drawing/2014/main" id="{77610256-FBFC-8C06-A935-53C0AEECAD06}"/>
                  </a:ext>
                </a:extLst>
              </p:cNvPr>
              <p:cNvSpPr/>
              <p:nvPr/>
            </p:nvSpPr>
            <p:spPr>
              <a:xfrm>
                <a:off x="6005909" y="799026"/>
                <a:ext cx="195683" cy="196344"/>
              </a:xfrm>
              <a:custGeom>
                <a:avLst/>
                <a:gdLst>
                  <a:gd name="connsiteX0" fmla="*/ 97842 w 195683"/>
                  <a:gd name="connsiteY0" fmla="*/ 16098 h 196344"/>
                  <a:gd name="connsiteX1" fmla="*/ 180061 w 195683"/>
                  <a:gd name="connsiteY1" fmla="*/ 98489 h 196344"/>
                  <a:gd name="connsiteX2" fmla="*/ 97842 w 195683"/>
                  <a:gd name="connsiteY2" fmla="*/ 180880 h 196344"/>
                  <a:gd name="connsiteX3" fmla="*/ 15622 w 195683"/>
                  <a:gd name="connsiteY3" fmla="*/ 98489 h 196344"/>
                  <a:gd name="connsiteX4" fmla="*/ 97842 w 195683"/>
                  <a:gd name="connsiteY4" fmla="*/ 16098 h 196344"/>
                  <a:gd name="connsiteX5" fmla="*/ 97842 w 195683"/>
                  <a:gd name="connsiteY5" fmla="*/ 254 h 196344"/>
                  <a:gd name="connsiteX6" fmla="*/ 0 w 195683"/>
                  <a:gd name="connsiteY6" fmla="*/ 98299 h 196344"/>
                  <a:gd name="connsiteX7" fmla="*/ 97842 w 195683"/>
                  <a:gd name="connsiteY7" fmla="*/ 196345 h 196344"/>
                  <a:gd name="connsiteX8" fmla="*/ 195683 w 195683"/>
                  <a:gd name="connsiteY8" fmla="*/ 98299 h 196344"/>
                  <a:gd name="connsiteX9" fmla="*/ 98095 w 195683"/>
                  <a:gd name="connsiteY9" fmla="*/ 1 h 196344"/>
                  <a:gd name="connsiteX10" fmla="*/ 97842 w 195683"/>
                  <a:gd name="connsiteY10" fmla="*/ 0 h 1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83" h="196344">
                    <a:moveTo>
                      <a:pt x="97842" y="16098"/>
                    </a:moveTo>
                    <a:cubicBezTo>
                      <a:pt x="143250" y="16098"/>
                      <a:pt x="180061" y="52986"/>
                      <a:pt x="180061" y="98489"/>
                    </a:cubicBezTo>
                    <a:cubicBezTo>
                      <a:pt x="180061" y="143993"/>
                      <a:pt x="143250" y="180880"/>
                      <a:pt x="97842" y="180880"/>
                    </a:cubicBezTo>
                    <a:cubicBezTo>
                      <a:pt x="52433" y="180880"/>
                      <a:pt x="15622" y="143993"/>
                      <a:pt x="15622" y="98489"/>
                    </a:cubicBezTo>
                    <a:cubicBezTo>
                      <a:pt x="15622" y="52986"/>
                      <a:pt x="52433" y="16098"/>
                      <a:pt x="97842" y="16098"/>
                    </a:cubicBezTo>
                    <a:moveTo>
                      <a:pt x="97842" y="254"/>
                    </a:moveTo>
                    <a:cubicBezTo>
                      <a:pt x="43805" y="254"/>
                      <a:pt x="0" y="44150"/>
                      <a:pt x="0" y="98299"/>
                    </a:cubicBezTo>
                    <a:cubicBezTo>
                      <a:pt x="0" y="152448"/>
                      <a:pt x="43805" y="196345"/>
                      <a:pt x="97842" y="196345"/>
                    </a:cubicBezTo>
                    <a:cubicBezTo>
                      <a:pt x="151878" y="196345"/>
                      <a:pt x="195683" y="152448"/>
                      <a:pt x="195683" y="98299"/>
                    </a:cubicBezTo>
                    <a:cubicBezTo>
                      <a:pt x="195823" y="44150"/>
                      <a:pt x="152131" y="140"/>
                      <a:pt x="98095" y="1"/>
                    </a:cubicBezTo>
                    <a:cubicBezTo>
                      <a:pt x="98010" y="0"/>
                      <a:pt x="97926" y="0"/>
                      <a:pt x="97842"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4" name="Picture Placeholder 175">
                <a:extLst>
                  <a:ext uri="{FF2B5EF4-FFF2-40B4-BE49-F238E27FC236}">
                    <a16:creationId xmlns:a16="http://schemas.microsoft.com/office/drawing/2014/main" id="{5D904FFA-8EFB-1D91-2301-DD2E07E241CA}"/>
                  </a:ext>
                </a:extLst>
              </p:cNvPr>
              <p:cNvSpPr/>
              <p:nvPr/>
            </p:nvSpPr>
            <p:spPr>
              <a:xfrm>
                <a:off x="5944497" y="1019771"/>
                <a:ext cx="326159" cy="263081"/>
              </a:xfrm>
              <a:custGeom>
                <a:avLst/>
                <a:gdLst>
                  <a:gd name="connsiteX0" fmla="*/ 164756 w 326159"/>
                  <a:gd name="connsiteY0" fmla="*/ 0 h 263081"/>
                  <a:gd name="connsiteX1" fmla="*/ 326160 w 326159"/>
                  <a:gd name="connsiteY1" fmla="*/ 76053 h 263081"/>
                  <a:gd name="connsiteX2" fmla="*/ 326160 w 326159"/>
                  <a:gd name="connsiteY2" fmla="*/ 228414 h 263081"/>
                  <a:gd name="connsiteX3" fmla="*/ 293019 w 326159"/>
                  <a:gd name="connsiteY3" fmla="*/ 263081 h 263081"/>
                  <a:gd name="connsiteX4" fmla="*/ 33141 w 326159"/>
                  <a:gd name="connsiteY4" fmla="*/ 263081 h 263081"/>
                  <a:gd name="connsiteX5" fmla="*/ 0 w 326159"/>
                  <a:gd name="connsiteY5" fmla="*/ 228414 h 263081"/>
                  <a:gd name="connsiteX6" fmla="*/ 0 w 326159"/>
                  <a:gd name="connsiteY6" fmla="*/ 75673 h 263081"/>
                  <a:gd name="connsiteX7" fmla="*/ 164440 w 326159"/>
                  <a:gd name="connsiteY7" fmla="*/ 0 h 263081"/>
                  <a:gd name="connsiteX8" fmla="*/ 164440 w 326159"/>
                  <a:gd name="connsiteY8" fmla="*/ 0 h 263081"/>
                  <a:gd name="connsiteX9" fmla="*/ 164440 w 326159"/>
                  <a:gd name="connsiteY9" fmla="*/ 15844 h 263081"/>
                  <a:gd name="connsiteX10" fmla="*/ 15748 w 326159"/>
                  <a:gd name="connsiteY10" fmla="*/ 81187 h 263081"/>
                  <a:gd name="connsiteX11" fmla="*/ 15748 w 326159"/>
                  <a:gd name="connsiteY11" fmla="*/ 228414 h 263081"/>
                  <a:gd name="connsiteX12" fmla="*/ 33331 w 326159"/>
                  <a:gd name="connsiteY12" fmla="*/ 247427 h 263081"/>
                  <a:gd name="connsiteX13" fmla="*/ 293019 w 326159"/>
                  <a:gd name="connsiteY13" fmla="*/ 247427 h 263081"/>
                  <a:gd name="connsiteX14" fmla="*/ 310348 w 326159"/>
                  <a:gd name="connsiteY14" fmla="*/ 228414 h 263081"/>
                  <a:gd name="connsiteX15" fmla="*/ 310348 w 326159"/>
                  <a:gd name="connsiteY15" fmla="*/ 81821 h 263081"/>
                  <a:gd name="connsiteX16" fmla="*/ 164882 w 326159"/>
                  <a:gd name="connsiteY16" fmla="*/ 15844 h 26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59" h="263081">
                    <a:moveTo>
                      <a:pt x="164756" y="0"/>
                    </a:moveTo>
                    <a:cubicBezTo>
                      <a:pt x="219970" y="0"/>
                      <a:pt x="278599" y="21105"/>
                      <a:pt x="326160" y="76053"/>
                    </a:cubicBezTo>
                    <a:lnTo>
                      <a:pt x="326160" y="228414"/>
                    </a:lnTo>
                    <a:cubicBezTo>
                      <a:pt x="325711" y="246815"/>
                      <a:pt x="311346" y="261839"/>
                      <a:pt x="293019" y="263081"/>
                    </a:cubicBezTo>
                    <a:lnTo>
                      <a:pt x="33141" y="263081"/>
                    </a:lnTo>
                    <a:cubicBezTo>
                      <a:pt x="14648" y="262207"/>
                      <a:pt x="80" y="246966"/>
                      <a:pt x="0" y="228414"/>
                    </a:cubicBezTo>
                    <a:lnTo>
                      <a:pt x="0" y="75673"/>
                    </a:lnTo>
                    <a:cubicBezTo>
                      <a:pt x="40857" y="21929"/>
                      <a:pt x="108087" y="63"/>
                      <a:pt x="164440" y="0"/>
                    </a:cubicBezTo>
                    <a:lnTo>
                      <a:pt x="164440" y="0"/>
                    </a:lnTo>
                    <a:moveTo>
                      <a:pt x="164440" y="15844"/>
                    </a:moveTo>
                    <a:cubicBezTo>
                      <a:pt x="104293" y="15844"/>
                      <a:pt x="49142" y="40245"/>
                      <a:pt x="15748" y="81187"/>
                    </a:cubicBezTo>
                    <a:lnTo>
                      <a:pt x="15748" y="228414"/>
                    </a:lnTo>
                    <a:cubicBezTo>
                      <a:pt x="15722" y="238393"/>
                      <a:pt x="23398" y="246695"/>
                      <a:pt x="33331" y="247427"/>
                    </a:cubicBezTo>
                    <a:lnTo>
                      <a:pt x="293019" y="247427"/>
                    </a:lnTo>
                    <a:cubicBezTo>
                      <a:pt x="302647" y="246168"/>
                      <a:pt x="309967" y="238136"/>
                      <a:pt x="310348" y="228414"/>
                    </a:cubicBezTo>
                    <a:lnTo>
                      <a:pt x="310348" y="81821"/>
                    </a:lnTo>
                    <a:cubicBezTo>
                      <a:pt x="273614" y="39848"/>
                      <a:pt x="220594" y="15800"/>
                      <a:pt x="164882" y="15844"/>
                    </a:cubicBezTo>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75" name="Group 274" descr="Group&#10;">
              <a:extLst>
                <a:ext uri="{FF2B5EF4-FFF2-40B4-BE49-F238E27FC236}">
                  <a16:creationId xmlns:a16="http://schemas.microsoft.com/office/drawing/2014/main" id="{ABCE158A-4A30-9F16-2D29-F98FD09B75CC}"/>
                </a:ext>
              </a:extLst>
            </p:cNvPr>
            <p:cNvGrpSpPr/>
            <p:nvPr/>
          </p:nvGrpSpPr>
          <p:grpSpPr>
            <a:xfrm>
              <a:off x="5157594" y="2210655"/>
              <a:ext cx="343308" cy="315866"/>
              <a:chOff x="5804976" y="731148"/>
              <a:chExt cx="599635" cy="551704"/>
            </a:xfrm>
          </p:grpSpPr>
          <p:sp>
            <p:nvSpPr>
              <p:cNvPr id="276" name="Picture Placeholder 175">
                <a:extLst>
                  <a:ext uri="{FF2B5EF4-FFF2-40B4-BE49-F238E27FC236}">
                    <a16:creationId xmlns:a16="http://schemas.microsoft.com/office/drawing/2014/main" id="{6A115E11-97EB-D733-1A19-93DEF7C25F02}"/>
                  </a:ext>
                </a:extLst>
              </p:cNvPr>
              <p:cNvSpPr/>
              <p:nvPr/>
            </p:nvSpPr>
            <p:spPr>
              <a:xfrm>
                <a:off x="6176294" y="731148"/>
                <a:ext cx="175007" cy="181918"/>
              </a:xfrm>
              <a:custGeom>
                <a:avLst/>
                <a:gdLst>
                  <a:gd name="connsiteX0" fmla="*/ 84686 w 175007"/>
                  <a:gd name="connsiteY0" fmla="*/ 127 h 181918"/>
                  <a:gd name="connsiteX1" fmla="*/ 0 w 175007"/>
                  <a:gd name="connsiteY1" fmla="*/ 58624 h 181918"/>
                  <a:gd name="connsiteX2" fmla="*/ 13092 w 175007"/>
                  <a:gd name="connsiteY2" fmla="*/ 68955 h 181918"/>
                  <a:gd name="connsiteX3" fmla="*/ 106841 w 175007"/>
                  <a:gd name="connsiteY3" fmla="*/ 19021 h 181918"/>
                  <a:gd name="connsiteX4" fmla="*/ 156671 w 175007"/>
                  <a:gd name="connsiteY4" fmla="*/ 112965 h 181918"/>
                  <a:gd name="connsiteX5" fmla="*/ 62922 w 175007"/>
                  <a:gd name="connsiteY5" fmla="*/ 162899 h 181918"/>
                  <a:gd name="connsiteX6" fmla="*/ 56795 w 175007"/>
                  <a:gd name="connsiteY6" fmla="*/ 160726 h 181918"/>
                  <a:gd name="connsiteX7" fmla="*/ 56795 w 175007"/>
                  <a:gd name="connsiteY7" fmla="*/ 166177 h 181918"/>
                  <a:gd name="connsiteX8" fmla="*/ 56226 w 175007"/>
                  <a:gd name="connsiteY8" fmla="*/ 177458 h 181918"/>
                  <a:gd name="connsiteX9" fmla="*/ 170556 w 175007"/>
                  <a:gd name="connsiteY9" fmla="*/ 119005 h 181918"/>
                  <a:gd name="connsiteX10" fmla="*/ 112224 w 175007"/>
                  <a:gd name="connsiteY10" fmla="*/ 4436 h 181918"/>
                  <a:gd name="connsiteX11" fmla="*/ 84433 w 175007"/>
                  <a:gd name="connsiteY11" fmla="*/ 0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007" h="181918">
                    <a:moveTo>
                      <a:pt x="84686" y="127"/>
                    </a:moveTo>
                    <a:cubicBezTo>
                      <a:pt x="47075" y="113"/>
                      <a:pt x="13369" y="23396"/>
                      <a:pt x="0" y="58624"/>
                    </a:cubicBezTo>
                    <a:cubicBezTo>
                      <a:pt x="4597" y="61760"/>
                      <a:pt x="8971" y="65212"/>
                      <a:pt x="13092" y="68955"/>
                    </a:cubicBezTo>
                    <a:cubicBezTo>
                      <a:pt x="25219" y="29224"/>
                      <a:pt x="67193" y="6868"/>
                      <a:pt x="106841" y="19021"/>
                    </a:cubicBezTo>
                    <a:cubicBezTo>
                      <a:pt x="146489" y="31174"/>
                      <a:pt x="168799" y="73234"/>
                      <a:pt x="156671" y="112965"/>
                    </a:cubicBezTo>
                    <a:cubicBezTo>
                      <a:pt x="144544" y="152696"/>
                      <a:pt x="102570" y="175052"/>
                      <a:pt x="62922" y="162899"/>
                    </a:cubicBezTo>
                    <a:cubicBezTo>
                      <a:pt x="60850" y="162264"/>
                      <a:pt x="58805" y="161539"/>
                      <a:pt x="56795" y="160726"/>
                    </a:cubicBezTo>
                    <a:cubicBezTo>
                      <a:pt x="56795" y="162501"/>
                      <a:pt x="56795" y="164339"/>
                      <a:pt x="56795" y="166177"/>
                    </a:cubicBezTo>
                    <a:cubicBezTo>
                      <a:pt x="56795" y="169979"/>
                      <a:pt x="56795" y="173719"/>
                      <a:pt x="56226" y="177458"/>
                    </a:cubicBezTo>
                    <a:cubicBezTo>
                      <a:pt x="103905" y="192954"/>
                      <a:pt x="155092" y="166783"/>
                      <a:pt x="170556" y="119005"/>
                    </a:cubicBezTo>
                    <a:cubicBezTo>
                      <a:pt x="186019" y="71226"/>
                      <a:pt x="159904" y="19932"/>
                      <a:pt x="112224" y="4436"/>
                    </a:cubicBezTo>
                    <a:cubicBezTo>
                      <a:pt x="103247" y="1519"/>
                      <a:pt x="93871" y="22"/>
                      <a:pt x="84433"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7" name="Picture Placeholder 175">
                <a:extLst>
                  <a:ext uri="{FF2B5EF4-FFF2-40B4-BE49-F238E27FC236}">
                    <a16:creationId xmlns:a16="http://schemas.microsoft.com/office/drawing/2014/main" id="{49BAE9C1-5056-D214-8FE0-072931C4D294}"/>
                  </a:ext>
                </a:extLst>
              </p:cNvPr>
              <p:cNvSpPr/>
              <p:nvPr/>
            </p:nvSpPr>
            <p:spPr>
              <a:xfrm>
                <a:off x="5860736" y="731188"/>
                <a:ext cx="174582" cy="181918"/>
              </a:xfrm>
              <a:custGeom>
                <a:avLst/>
                <a:gdLst>
                  <a:gd name="connsiteX0" fmla="*/ 113424 w 174582"/>
                  <a:gd name="connsiteY0" fmla="*/ 166137 h 181918"/>
                  <a:gd name="connsiteX1" fmla="*/ 113424 w 174582"/>
                  <a:gd name="connsiteY1" fmla="*/ 162525 h 181918"/>
                  <a:gd name="connsiteX2" fmla="*/ 90592 w 174582"/>
                  <a:gd name="connsiteY2" fmla="*/ 166137 h 181918"/>
                  <a:gd name="connsiteX3" fmla="*/ 15749 w 174582"/>
                  <a:gd name="connsiteY3" fmla="*/ 90931 h 181918"/>
                  <a:gd name="connsiteX4" fmla="*/ 90798 w 174582"/>
                  <a:gd name="connsiteY4" fmla="*/ 15932 h 181918"/>
                  <a:gd name="connsiteX5" fmla="*/ 161175 w 174582"/>
                  <a:gd name="connsiteY5" fmla="*/ 65493 h 181918"/>
                  <a:gd name="connsiteX6" fmla="*/ 174583 w 174582"/>
                  <a:gd name="connsiteY6" fmla="*/ 56050 h 181918"/>
                  <a:gd name="connsiteX7" fmla="*/ 55933 w 174582"/>
                  <a:gd name="connsiteY7" fmla="*/ 6995 h 181918"/>
                  <a:gd name="connsiteX8" fmla="*/ 6981 w 174582"/>
                  <a:gd name="connsiteY8" fmla="*/ 125892 h 181918"/>
                  <a:gd name="connsiteX9" fmla="*/ 90782 w 174582"/>
                  <a:gd name="connsiteY9" fmla="*/ 181918 h 181918"/>
                  <a:gd name="connsiteX10" fmla="*/ 114056 w 174582"/>
                  <a:gd name="connsiteY10" fmla="*/ 178749 h 181918"/>
                  <a:gd name="connsiteX11" fmla="*/ 113424 w 174582"/>
                  <a:gd name="connsiteY11" fmla="*/ 166137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582" h="181918">
                    <a:moveTo>
                      <a:pt x="113424" y="166137"/>
                    </a:moveTo>
                    <a:cubicBezTo>
                      <a:pt x="113424" y="164933"/>
                      <a:pt x="113424" y="163729"/>
                      <a:pt x="113424" y="162525"/>
                    </a:cubicBezTo>
                    <a:cubicBezTo>
                      <a:pt x="106050" y="164924"/>
                      <a:pt x="98345" y="166143"/>
                      <a:pt x="90592" y="166137"/>
                    </a:cubicBezTo>
                    <a:cubicBezTo>
                      <a:pt x="49200" y="166080"/>
                      <a:pt x="15692" y="132409"/>
                      <a:pt x="15749" y="90931"/>
                    </a:cubicBezTo>
                    <a:cubicBezTo>
                      <a:pt x="15806" y="49453"/>
                      <a:pt x="49407" y="15875"/>
                      <a:pt x="90798" y="15932"/>
                    </a:cubicBezTo>
                    <a:cubicBezTo>
                      <a:pt x="122324" y="15975"/>
                      <a:pt x="150453" y="35784"/>
                      <a:pt x="161175" y="65493"/>
                    </a:cubicBezTo>
                    <a:cubicBezTo>
                      <a:pt x="165448" y="62074"/>
                      <a:pt x="169925" y="58921"/>
                      <a:pt x="174583" y="56050"/>
                    </a:cubicBezTo>
                    <a:cubicBezTo>
                      <a:pt x="155336" y="9671"/>
                      <a:pt x="102215" y="-12291"/>
                      <a:pt x="55933" y="6995"/>
                    </a:cubicBezTo>
                    <a:cubicBezTo>
                      <a:pt x="9651" y="26282"/>
                      <a:pt x="-12266" y="79514"/>
                      <a:pt x="6981" y="125892"/>
                    </a:cubicBezTo>
                    <a:cubicBezTo>
                      <a:pt x="21058" y="159815"/>
                      <a:pt x="54120" y="181918"/>
                      <a:pt x="90782" y="181918"/>
                    </a:cubicBezTo>
                    <a:cubicBezTo>
                      <a:pt x="98646" y="181909"/>
                      <a:pt x="106474" y="180843"/>
                      <a:pt x="114056" y="178749"/>
                    </a:cubicBezTo>
                    <a:cubicBezTo>
                      <a:pt x="113677" y="174630"/>
                      <a:pt x="113424" y="170383"/>
                      <a:pt x="113424" y="16613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8" name="Picture Placeholder 175">
                <a:extLst>
                  <a:ext uri="{FF2B5EF4-FFF2-40B4-BE49-F238E27FC236}">
                    <a16:creationId xmlns:a16="http://schemas.microsoft.com/office/drawing/2014/main" id="{E651A64D-8222-1B2A-DF3E-FAF09316203B}"/>
                  </a:ext>
                </a:extLst>
              </p:cNvPr>
              <p:cNvSpPr/>
              <p:nvPr/>
            </p:nvSpPr>
            <p:spPr>
              <a:xfrm>
                <a:off x="6218921" y="934781"/>
                <a:ext cx="185690" cy="225941"/>
              </a:xfrm>
              <a:custGeom>
                <a:avLst/>
                <a:gdLst>
                  <a:gd name="connsiteX0" fmla="*/ 183477 w 185690"/>
                  <a:gd name="connsiteY0" fmla="*/ 60716 h 225941"/>
                  <a:gd name="connsiteX1" fmla="*/ 40288 w 185690"/>
                  <a:gd name="connsiteY1" fmla="*/ 0 h 225941"/>
                  <a:gd name="connsiteX2" fmla="*/ 40288 w 185690"/>
                  <a:gd name="connsiteY2" fmla="*/ 0 h 225941"/>
                  <a:gd name="connsiteX3" fmla="*/ 7020 w 185690"/>
                  <a:gd name="connsiteY3" fmla="*/ 2408 h 225941"/>
                  <a:gd name="connsiteX4" fmla="*/ 0 w 185690"/>
                  <a:gd name="connsiteY4" fmla="*/ 19647 h 225941"/>
                  <a:gd name="connsiteX5" fmla="*/ 40288 w 185690"/>
                  <a:gd name="connsiteY5" fmla="*/ 15844 h 225941"/>
                  <a:gd name="connsiteX6" fmla="*/ 40288 w 185690"/>
                  <a:gd name="connsiteY6" fmla="*/ 15844 h 225941"/>
                  <a:gd name="connsiteX7" fmla="*/ 169879 w 185690"/>
                  <a:gd name="connsiteY7" fmla="*/ 69525 h 225941"/>
                  <a:gd name="connsiteX8" fmla="*/ 169879 w 185690"/>
                  <a:gd name="connsiteY8" fmla="*/ 225942 h 225941"/>
                  <a:gd name="connsiteX9" fmla="*/ 185690 w 185690"/>
                  <a:gd name="connsiteY9" fmla="*/ 225942 h 225941"/>
                  <a:gd name="connsiteX10" fmla="*/ 185690 w 185690"/>
                  <a:gd name="connsiteY10" fmla="*/ 62744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90" h="225941">
                    <a:moveTo>
                      <a:pt x="183477" y="60716"/>
                    </a:moveTo>
                    <a:cubicBezTo>
                      <a:pt x="141355" y="17619"/>
                      <a:pt x="99865" y="0"/>
                      <a:pt x="40288" y="0"/>
                    </a:cubicBezTo>
                    <a:lnTo>
                      <a:pt x="40288" y="0"/>
                    </a:lnTo>
                    <a:cubicBezTo>
                      <a:pt x="29156" y="32"/>
                      <a:pt x="18040" y="837"/>
                      <a:pt x="7020" y="2408"/>
                    </a:cubicBezTo>
                    <a:cubicBezTo>
                      <a:pt x="5113" y="8322"/>
                      <a:pt x="2767" y="14084"/>
                      <a:pt x="0" y="19647"/>
                    </a:cubicBezTo>
                    <a:cubicBezTo>
                      <a:pt x="13281" y="17122"/>
                      <a:pt x="26770" y="15849"/>
                      <a:pt x="40288" y="15844"/>
                    </a:cubicBezTo>
                    <a:lnTo>
                      <a:pt x="40288" y="15844"/>
                    </a:lnTo>
                    <a:cubicBezTo>
                      <a:pt x="85888" y="15844"/>
                      <a:pt x="125480" y="25098"/>
                      <a:pt x="169879" y="69525"/>
                    </a:cubicBezTo>
                    <a:lnTo>
                      <a:pt x="169879" y="225942"/>
                    </a:lnTo>
                    <a:lnTo>
                      <a:pt x="185690" y="225942"/>
                    </a:lnTo>
                    <a:lnTo>
                      <a:pt x="185690" y="627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79" name="Picture Placeholder 175">
                <a:extLst>
                  <a:ext uri="{FF2B5EF4-FFF2-40B4-BE49-F238E27FC236}">
                    <a16:creationId xmlns:a16="http://schemas.microsoft.com/office/drawing/2014/main" id="{9E10017C-6B27-A3EE-7FE7-1B40C4A9B74F}"/>
                  </a:ext>
                </a:extLst>
              </p:cNvPr>
              <p:cNvSpPr/>
              <p:nvPr/>
            </p:nvSpPr>
            <p:spPr>
              <a:xfrm>
                <a:off x="5804976" y="934528"/>
                <a:ext cx="180251" cy="226195"/>
              </a:xfrm>
              <a:custGeom>
                <a:avLst/>
                <a:gdLst>
                  <a:gd name="connsiteX0" fmla="*/ 173674 w 180251"/>
                  <a:gd name="connsiteY0" fmla="*/ 1394 h 226195"/>
                  <a:gd name="connsiteX1" fmla="*/ 148375 w 180251"/>
                  <a:gd name="connsiteY1" fmla="*/ 0 h 226195"/>
                  <a:gd name="connsiteX2" fmla="*/ 148375 w 180251"/>
                  <a:gd name="connsiteY2" fmla="*/ 0 h 226195"/>
                  <a:gd name="connsiteX3" fmla="*/ 2277 w 180251"/>
                  <a:gd name="connsiteY3" fmla="*/ 60716 h 226195"/>
                  <a:gd name="connsiteX4" fmla="*/ 0 w 180251"/>
                  <a:gd name="connsiteY4" fmla="*/ 62998 h 226195"/>
                  <a:gd name="connsiteX5" fmla="*/ 0 w 180251"/>
                  <a:gd name="connsiteY5" fmla="*/ 226195 h 226195"/>
                  <a:gd name="connsiteX6" fmla="*/ 15812 w 180251"/>
                  <a:gd name="connsiteY6" fmla="*/ 226195 h 226195"/>
                  <a:gd name="connsiteX7" fmla="*/ 15812 w 180251"/>
                  <a:gd name="connsiteY7" fmla="*/ 69525 h 226195"/>
                  <a:gd name="connsiteX8" fmla="*/ 148628 w 180251"/>
                  <a:gd name="connsiteY8" fmla="*/ 15844 h 226195"/>
                  <a:gd name="connsiteX9" fmla="*/ 148628 w 180251"/>
                  <a:gd name="connsiteY9" fmla="*/ 15844 h 226195"/>
                  <a:gd name="connsiteX10" fmla="*/ 180251 w 180251"/>
                  <a:gd name="connsiteY10" fmla="*/ 18189 h 226195"/>
                  <a:gd name="connsiteX11" fmla="*/ 173674 w 180251"/>
                  <a:gd name="connsiteY11" fmla="*/ 1394 h 2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51" h="226195">
                    <a:moveTo>
                      <a:pt x="173674" y="1394"/>
                    </a:moveTo>
                    <a:cubicBezTo>
                      <a:pt x="165272" y="475"/>
                      <a:pt x="156827" y="10"/>
                      <a:pt x="148375" y="0"/>
                    </a:cubicBezTo>
                    <a:lnTo>
                      <a:pt x="148375" y="0"/>
                    </a:lnTo>
                    <a:cubicBezTo>
                      <a:pt x="87532" y="0"/>
                      <a:pt x="43829" y="18189"/>
                      <a:pt x="2277" y="60716"/>
                    </a:cubicBezTo>
                    <a:lnTo>
                      <a:pt x="0" y="62998"/>
                    </a:lnTo>
                    <a:lnTo>
                      <a:pt x="0" y="226195"/>
                    </a:lnTo>
                    <a:lnTo>
                      <a:pt x="15812" y="226195"/>
                    </a:lnTo>
                    <a:lnTo>
                      <a:pt x="15812" y="69525"/>
                    </a:lnTo>
                    <a:cubicBezTo>
                      <a:pt x="53759" y="31499"/>
                      <a:pt x="92529" y="15844"/>
                      <a:pt x="148628" y="15844"/>
                    </a:cubicBezTo>
                    <a:lnTo>
                      <a:pt x="148628" y="15844"/>
                    </a:lnTo>
                    <a:cubicBezTo>
                      <a:pt x="159212" y="15862"/>
                      <a:pt x="169780" y="16646"/>
                      <a:pt x="180251" y="18189"/>
                    </a:cubicBezTo>
                    <a:cubicBezTo>
                      <a:pt x="177643" y="12764"/>
                      <a:pt x="175444" y="7150"/>
                      <a:pt x="173674" y="139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80" name="Picture Placeholder 175">
                <a:extLst>
                  <a:ext uri="{FF2B5EF4-FFF2-40B4-BE49-F238E27FC236}">
                    <a16:creationId xmlns:a16="http://schemas.microsoft.com/office/drawing/2014/main" id="{37D43633-F32A-ED5B-6458-74710B0DE549}"/>
                  </a:ext>
                </a:extLst>
              </p:cNvPr>
              <p:cNvSpPr/>
              <p:nvPr/>
            </p:nvSpPr>
            <p:spPr>
              <a:xfrm>
                <a:off x="6005909" y="799026"/>
                <a:ext cx="195683" cy="196344"/>
              </a:xfrm>
              <a:custGeom>
                <a:avLst/>
                <a:gdLst>
                  <a:gd name="connsiteX0" fmla="*/ 97842 w 195683"/>
                  <a:gd name="connsiteY0" fmla="*/ 16098 h 196344"/>
                  <a:gd name="connsiteX1" fmla="*/ 180061 w 195683"/>
                  <a:gd name="connsiteY1" fmla="*/ 98489 h 196344"/>
                  <a:gd name="connsiteX2" fmla="*/ 97842 w 195683"/>
                  <a:gd name="connsiteY2" fmla="*/ 180880 h 196344"/>
                  <a:gd name="connsiteX3" fmla="*/ 15622 w 195683"/>
                  <a:gd name="connsiteY3" fmla="*/ 98489 h 196344"/>
                  <a:gd name="connsiteX4" fmla="*/ 97842 w 195683"/>
                  <a:gd name="connsiteY4" fmla="*/ 16098 h 196344"/>
                  <a:gd name="connsiteX5" fmla="*/ 97842 w 195683"/>
                  <a:gd name="connsiteY5" fmla="*/ 254 h 196344"/>
                  <a:gd name="connsiteX6" fmla="*/ 0 w 195683"/>
                  <a:gd name="connsiteY6" fmla="*/ 98299 h 196344"/>
                  <a:gd name="connsiteX7" fmla="*/ 97842 w 195683"/>
                  <a:gd name="connsiteY7" fmla="*/ 196345 h 196344"/>
                  <a:gd name="connsiteX8" fmla="*/ 195683 w 195683"/>
                  <a:gd name="connsiteY8" fmla="*/ 98299 h 196344"/>
                  <a:gd name="connsiteX9" fmla="*/ 98095 w 195683"/>
                  <a:gd name="connsiteY9" fmla="*/ 1 h 196344"/>
                  <a:gd name="connsiteX10" fmla="*/ 97842 w 195683"/>
                  <a:gd name="connsiteY10" fmla="*/ 0 h 1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83" h="196344">
                    <a:moveTo>
                      <a:pt x="97842" y="16098"/>
                    </a:moveTo>
                    <a:cubicBezTo>
                      <a:pt x="143250" y="16098"/>
                      <a:pt x="180061" y="52986"/>
                      <a:pt x="180061" y="98489"/>
                    </a:cubicBezTo>
                    <a:cubicBezTo>
                      <a:pt x="180061" y="143993"/>
                      <a:pt x="143250" y="180880"/>
                      <a:pt x="97842" y="180880"/>
                    </a:cubicBezTo>
                    <a:cubicBezTo>
                      <a:pt x="52433" y="180880"/>
                      <a:pt x="15622" y="143993"/>
                      <a:pt x="15622" y="98489"/>
                    </a:cubicBezTo>
                    <a:cubicBezTo>
                      <a:pt x="15622" y="52986"/>
                      <a:pt x="52433" y="16098"/>
                      <a:pt x="97842" y="16098"/>
                    </a:cubicBezTo>
                    <a:moveTo>
                      <a:pt x="97842" y="254"/>
                    </a:moveTo>
                    <a:cubicBezTo>
                      <a:pt x="43805" y="254"/>
                      <a:pt x="0" y="44150"/>
                      <a:pt x="0" y="98299"/>
                    </a:cubicBezTo>
                    <a:cubicBezTo>
                      <a:pt x="0" y="152448"/>
                      <a:pt x="43805" y="196345"/>
                      <a:pt x="97842" y="196345"/>
                    </a:cubicBezTo>
                    <a:cubicBezTo>
                      <a:pt x="151878" y="196345"/>
                      <a:pt x="195683" y="152448"/>
                      <a:pt x="195683" y="98299"/>
                    </a:cubicBezTo>
                    <a:cubicBezTo>
                      <a:pt x="195823" y="44150"/>
                      <a:pt x="152131" y="140"/>
                      <a:pt x="98095" y="1"/>
                    </a:cubicBezTo>
                    <a:cubicBezTo>
                      <a:pt x="98010" y="0"/>
                      <a:pt x="97926" y="0"/>
                      <a:pt x="97842"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81" name="Picture Placeholder 175">
                <a:extLst>
                  <a:ext uri="{FF2B5EF4-FFF2-40B4-BE49-F238E27FC236}">
                    <a16:creationId xmlns:a16="http://schemas.microsoft.com/office/drawing/2014/main" id="{71A6B687-61F9-DA73-922B-3213D9741502}"/>
                  </a:ext>
                </a:extLst>
              </p:cNvPr>
              <p:cNvSpPr/>
              <p:nvPr/>
            </p:nvSpPr>
            <p:spPr>
              <a:xfrm>
                <a:off x="5944497" y="1019771"/>
                <a:ext cx="326159" cy="263081"/>
              </a:xfrm>
              <a:custGeom>
                <a:avLst/>
                <a:gdLst>
                  <a:gd name="connsiteX0" fmla="*/ 164756 w 326159"/>
                  <a:gd name="connsiteY0" fmla="*/ 0 h 263081"/>
                  <a:gd name="connsiteX1" fmla="*/ 326160 w 326159"/>
                  <a:gd name="connsiteY1" fmla="*/ 76053 h 263081"/>
                  <a:gd name="connsiteX2" fmla="*/ 326160 w 326159"/>
                  <a:gd name="connsiteY2" fmla="*/ 228414 h 263081"/>
                  <a:gd name="connsiteX3" fmla="*/ 293019 w 326159"/>
                  <a:gd name="connsiteY3" fmla="*/ 263081 h 263081"/>
                  <a:gd name="connsiteX4" fmla="*/ 33141 w 326159"/>
                  <a:gd name="connsiteY4" fmla="*/ 263081 h 263081"/>
                  <a:gd name="connsiteX5" fmla="*/ 0 w 326159"/>
                  <a:gd name="connsiteY5" fmla="*/ 228414 h 263081"/>
                  <a:gd name="connsiteX6" fmla="*/ 0 w 326159"/>
                  <a:gd name="connsiteY6" fmla="*/ 75673 h 263081"/>
                  <a:gd name="connsiteX7" fmla="*/ 164440 w 326159"/>
                  <a:gd name="connsiteY7" fmla="*/ 0 h 263081"/>
                  <a:gd name="connsiteX8" fmla="*/ 164440 w 326159"/>
                  <a:gd name="connsiteY8" fmla="*/ 0 h 263081"/>
                  <a:gd name="connsiteX9" fmla="*/ 164440 w 326159"/>
                  <a:gd name="connsiteY9" fmla="*/ 15844 h 263081"/>
                  <a:gd name="connsiteX10" fmla="*/ 15748 w 326159"/>
                  <a:gd name="connsiteY10" fmla="*/ 81187 h 263081"/>
                  <a:gd name="connsiteX11" fmla="*/ 15748 w 326159"/>
                  <a:gd name="connsiteY11" fmla="*/ 228414 h 263081"/>
                  <a:gd name="connsiteX12" fmla="*/ 33331 w 326159"/>
                  <a:gd name="connsiteY12" fmla="*/ 247427 h 263081"/>
                  <a:gd name="connsiteX13" fmla="*/ 293019 w 326159"/>
                  <a:gd name="connsiteY13" fmla="*/ 247427 h 263081"/>
                  <a:gd name="connsiteX14" fmla="*/ 310348 w 326159"/>
                  <a:gd name="connsiteY14" fmla="*/ 228414 h 263081"/>
                  <a:gd name="connsiteX15" fmla="*/ 310348 w 326159"/>
                  <a:gd name="connsiteY15" fmla="*/ 81821 h 263081"/>
                  <a:gd name="connsiteX16" fmla="*/ 164882 w 326159"/>
                  <a:gd name="connsiteY16" fmla="*/ 15844 h 26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59" h="263081">
                    <a:moveTo>
                      <a:pt x="164756" y="0"/>
                    </a:moveTo>
                    <a:cubicBezTo>
                      <a:pt x="219970" y="0"/>
                      <a:pt x="278599" y="21105"/>
                      <a:pt x="326160" y="76053"/>
                    </a:cubicBezTo>
                    <a:lnTo>
                      <a:pt x="326160" y="228414"/>
                    </a:lnTo>
                    <a:cubicBezTo>
                      <a:pt x="325711" y="246815"/>
                      <a:pt x="311346" y="261839"/>
                      <a:pt x="293019" y="263081"/>
                    </a:cubicBezTo>
                    <a:lnTo>
                      <a:pt x="33141" y="263081"/>
                    </a:lnTo>
                    <a:cubicBezTo>
                      <a:pt x="14648" y="262207"/>
                      <a:pt x="80" y="246966"/>
                      <a:pt x="0" y="228414"/>
                    </a:cubicBezTo>
                    <a:lnTo>
                      <a:pt x="0" y="75673"/>
                    </a:lnTo>
                    <a:cubicBezTo>
                      <a:pt x="40857" y="21929"/>
                      <a:pt x="108087" y="63"/>
                      <a:pt x="164440" y="0"/>
                    </a:cubicBezTo>
                    <a:lnTo>
                      <a:pt x="164440" y="0"/>
                    </a:lnTo>
                    <a:moveTo>
                      <a:pt x="164440" y="15844"/>
                    </a:moveTo>
                    <a:cubicBezTo>
                      <a:pt x="104293" y="15844"/>
                      <a:pt x="49142" y="40245"/>
                      <a:pt x="15748" y="81187"/>
                    </a:cubicBezTo>
                    <a:lnTo>
                      <a:pt x="15748" y="228414"/>
                    </a:lnTo>
                    <a:cubicBezTo>
                      <a:pt x="15722" y="238393"/>
                      <a:pt x="23398" y="246695"/>
                      <a:pt x="33331" y="247427"/>
                    </a:cubicBezTo>
                    <a:lnTo>
                      <a:pt x="293019" y="247427"/>
                    </a:lnTo>
                    <a:cubicBezTo>
                      <a:pt x="302647" y="246168"/>
                      <a:pt x="309967" y="238136"/>
                      <a:pt x="310348" y="228414"/>
                    </a:cubicBezTo>
                    <a:lnTo>
                      <a:pt x="310348" y="81821"/>
                    </a:lnTo>
                    <a:cubicBezTo>
                      <a:pt x="273614" y="39848"/>
                      <a:pt x="220594" y="15800"/>
                      <a:pt x="164882" y="15844"/>
                    </a:cubicBezTo>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96" name="Group 295" descr="Group&#10;">
              <a:extLst>
                <a:ext uri="{FF2B5EF4-FFF2-40B4-BE49-F238E27FC236}">
                  <a16:creationId xmlns:a16="http://schemas.microsoft.com/office/drawing/2014/main" id="{6D0A880B-0FD4-A298-186B-C5C523B3C09A}"/>
                </a:ext>
              </a:extLst>
            </p:cNvPr>
            <p:cNvGrpSpPr/>
            <p:nvPr/>
          </p:nvGrpSpPr>
          <p:grpSpPr>
            <a:xfrm>
              <a:off x="10658586" y="1230906"/>
              <a:ext cx="316072" cy="290807"/>
              <a:chOff x="5804976" y="731148"/>
              <a:chExt cx="599635" cy="551704"/>
            </a:xfrm>
          </p:grpSpPr>
          <p:sp>
            <p:nvSpPr>
              <p:cNvPr id="297" name="Picture Placeholder 175">
                <a:extLst>
                  <a:ext uri="{FF2B5EF4-FFF2-40B4-BE49-F238E27FC236}">
                    <a16:creationId xmlns:a16="http://schemas.microsoft.com/office/drawing/2014/main" id="{7AA2748D-54EB-4DAE-3B6E-890BCC615F28}"/>
                  </a:ext>
                </a:extLst>
              </p:cNvPr>
              <p:cNvSpPr/>
              <p:nvPr/>
            </p:nvSpPr>
            <p:spPr>
              <a:xfrm>
                <a:off x="6176294" y="731148"/>
                <a:ext cx="175007" cy="181918"/>
              </a:xfrm>
              <a:custGeom>
                <a:avLst/>
                <a:gdLst>
                  <a:gd name="connsiteX0" fmla="*/ 84686 w 175007"/>
                  <a:gd name="connsiteY0" fmla="*/ 127 h 181918"/>
                  <a:gd name="connsiteX1" fmla="*/ 0 w 175007"/>
                  <a:gd name="connsiteY1" fmla="*/ 58624 h 181918"/>
                  <a:gd name="connsiteX2" fmla="*/ 13092 w 175007"/>
                  <a:gd name="connsiteY2" fmla="*/ 68955 h 181918"/>
                  <a:gd name="connsiteX3" fmla="*/ 106841 w 175007"/>
                  <a:gd name="connsiteY3" fmla="*/ 19021 h 181918"/>
                  <a:gd name="connsiteX4" fmla="*/ 156671 w 175007"/>
                  <a:gd name="connsiteY4" fmla="*/ 112965 h 181918"/>
                  <a:gd name="connsiteX5" fmla="*/ 62922 w 175007"/>
                  <a:gd name="connsiteY5" fmla="*/ 162899 h 181918"/>
                  <a:gd name="connsiteX6" fmla="*/ 56795 w 175007"/>
                  <a:gd name="connsiteY6" fmla="*/ 160726 h 181918"/>
                  <a:gd name="connsiteX7" fmla="*/ 56795 w 175007"/>
                  <a:gd name="connsiteY7" fmla="*/ 166177 h 181918"/>
                  <a:gd name="connsiteX8" fmla="*/ 56226 w 175007"/>
                  <a:gd name="connsiteY8" fmla="*/ 177458 h 181918"/>
                  <a:gd name="connsiteX9" fmla="*/ 170556 w 175007"/>
                  <a:gd name="connsiteY9" fmla="*/ 119005 h 181918"/>
                  <a:gd name="connsiteX10" fmla="*/ 112224 w 175007"/>
                  <a:gd name="connsiteY10" fmla="*/ 4436 h 181918"/>
                  <a:gd name="connsiteX11" fmla="*/ 84433 w 175007"/>
                  <a:gd name="connsiteY11" fmla="*/ 0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007" h="181918">
                    <a:moveTo>
                      <a:pt x="84686" y="127"/>
                    </a:moveTo>
                    <a:cubicBezTo>
                      <a:pt x="47075" y="113"/>
                      <a:pt x="13369" y="23396"/>
                      <a:pt x="0" y="58624"/>
                    </a:cubicBezTo>
                    <a:cubicBezTo>
                      <a:pt x="4597" y="61760"/>
                      <a:pt x="8971" y="65212"/>
                      <a:pt x="13092" y="68955"/>
                    </a:cubicBezTo>
                    <a:cubicBezTo>
                      <a:pt x="25219" y="29224"/>
                      <a:pt x="67193" y="6868"/>
                      <a:pt x="106841" y="19021"/>
                    </a:cubicBezTo>
                    <a:cubicBezTo>
                      <a:pt x="146489" y="31174"/>
                      <a:pt x="168799" y="73234"/>
                      <a:pt x="156671" y="112965"/>
                    </a:cubicBezTo>
                    <a:cubicBezTo>
                      <a:pt x="144544" y="152696"/>
                      <a:pt x="102570" y="175052"/>
                      <a:pt x="62922" y="162899"/>
                    </a:cubicBezTo>
                    <a:cubicBezTo>
                      <a:pt x="60850" y="162264"/>
                      <a:pt x="58805" y="161539"/>
                      <a:pt x="56795" y="160726"/>
                    </a:cubicBezTo>
                    <a:cubicBezTo>
                      <a:pt x="56795" y="162501"/>
                      <a:pt x="56795" y="164339"/>
                      <a:pt x="56795" y="166177"/>
                    </a:cubicBezTo>
                    <a:cubicBezTo>
                      <a:pt x="56795" y="169979"/>
                      <a:pt x="56795" y="173719"/>
                      <a:pt x="56226" y="177458"/>
                    </a:cubicBezTo>
                    <a:cubicBezTo>
                      <a:pt x="103905" y="192954"/>
                      <a:pt x="155092" y="166783"/>
                      <a:pt x="170556" y="119005"/>
                    </a:cubicBezTo>
                    <a:cubicBezTo>
                      <a:pt x="186019" y="71226"/>
                      <a:pt x="159904" y="19932"/>
                      <a:pt x="112224" y="4436"/>
                    </a:cubicBezTo>
                    <a:cubicBezTo>
                      <a:pt x="103247" y="1519"/>
                      <a:pt x="93871" y="22"/>
                      <a:pt x="84433"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98" name="Picture Placeholder 175">
                <a:extLst>
                  <a:ext uri="{FF2B5EF4-FFF2-40B4-BE49-F238E27FC236}">
                    <a16:creationId xmlns:a16="http://schemas.microsoft.com/office/drawing/2014/main" id="{FCF1129D-16F3-133E-6E3F-3A0F51A1CEEC}"/>
                  </a:ext>
                </a:extLst>
              </p:cNvPr>
              <p:cNvSpPr/>
              <p:nvPr/>
            </p:nvSpPr>
            <p:spPr>
              <a:xfrm>
                <a:off x="5860736" y="731188"/>
                <a:ext cx="174582" cy="181918"/>
              </a:xfrm>
              <a:custGeom>
                <a:avLst/>
                <a:gdLst>
                  <a:gd name="connsiteX0" fmla="*/ 113424 w 174582"/>
                  <a:gd name="connsiteY0" fmla="*/ 166137 h 181918"/>
                  <a:gd name="connsiteX1" fmla="*/ 113424 w 174582"/>
                  <a:gd name="connsiteY1" fmla="*/ 162525 h 181918"/>
                  <a:gd name="connsiteX2" fmla="*/ 90592 w 174582"/>
                  <a:gd name="connsiteY2" fmla="*/ 166137 h 181918"/>
                  <a:gd name="connsiteX3" fmla="*/ 15749 w 174582"/>
                  <a:gd name="connsiteY3" fmla="*/ 90931 h 181918"/>
                  <a:gd name="connsiteX4" fmla="*/ 90798 w 174582"/>
                  <a:gd name="connsiteY4" fmla="*/ 15932 h 181918"/>
                  <a:gd name="connsiteX5" fmla="*/ 161175 w 174582"/>
                  <a:gd name="connsiteY5" fmla="*/ 65493 h 181918"/>
                  <a:gd name="connsiteX6" fmla="*/ 174583 w 174582"/>
                  <a:gd name="connsiteY6" fmla="*/ 56050 h 181918"/>
                  <a:gd name="connsiteX7" fmla="*/ 55933 w 174582"/>
                  <a:gd name="connsiteY7" fmla="*/ 6995 h 181918"/>
                  <a:gd name="connsiteX8" fmla="*/ 6981 w 174582"/>
                  <a:gd name="connsiteY8" fmla="*/ 125892 h 181918"/>
                  <a:gd name="connsiteX9" fmla="*/ 90782 w 174582"/>
                  <a:gd name="connsiteY9" fmla="*/ 181918 h 181918"/>
                  <a:gd name="connsiteX10" fmla="*/ 114056 w 174582"/>
                  <a:gd name="connsiteY10" fmla="*/ 178749 h 181918"/>
                  <a:gd name="connsiteX11" fmla="*/ 113424 w 174582"/>
                  <a:gd name="connsiteY11" fmla="*/ 166137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582" h="181918">
                    <a:moveTo>
                      <a:pt x="113424" y="166137"/>
                    </a:moveTo>
                    <a:cubicBezTo>
                      <a:pt x="113424" y="164933"/>
                      <a:pt x="113424" y="163729"/>
                      <a:pt x="113424" y="162525"/>
                    </a:cubicBezTo>
                    <a:cubicBezTo>
                      <a:pt x="106050" y="164924"/>
                      <a:pt x="98345" y="166143"/>
                      <a:pt x="90592" y="166137"/>
                    </a:cubicBezTo>
                    <a:cubicBezTo>
                      <a:pt x="49200" y="166080"/>
                      <a:pt x="15692" y="132409"/>
                      <a:pt x="15749" y="90931"/>
                    </a:cubicBezTo>
                    <a:cubicBezTo>
                      <a:pt x="15806" y="49453"/>
                      <a:pt x="49407" y="15875"/>
                      <a:pt x="90798" y="15932"/>
                    </a:cubicBezTo>
                    <a:cubicBezTo>
                      <a:pt x="122324" y="15975"/>
                      <a:pt x="150453" y="35784"/>
                      <a:pt x="161175" y="65493"/>
                    </a:cubicBezTo>
                    <a:cubicBezTo>
                      <a:pt x="165448" y="62074"/>
                      <a:pt x="169925" y="58921"/>
                      <a:pt x="174583" y="56050"/>
                    </a:cubicBezTo>
                    <a:cubicBezTo>
                      <a:pt x="155336" y="9671"/>
                      <a:pt x="102215" y="-12291"/>
                      <a:pt x="55933" y="6995"/>
                    </a:cubicBezTo>
                    <a:cubicBezTo>
                      <a:pt x="9651" y="26282"/>
                      <a:pt x="-12266" y="79514"/>
                      <a:pt x="6981" y="125892"/>
                    </a:cubicBezTo>
                    <a:cubicBezTo>
                      <a:pt x="21058" y="159815"/>
                      <a:pt x="54120" y="181918"/>
                      <a:pt x="90782" y="181918"/>
                    </a:cubicBezTo>
                    <a:cubicBezTo>
                      <a:pt x="98646" y="181909"/>
                      <a:pt x="106474" y="180843"/>
                      <a:pt x="114056" y="178749"/>
                    </a:cubicBezTo>
                    <a:cubicBezTo>
                      <a:pt x="113677" y="174630"/>
                      <a:pt x="113424" y="170383"/>
                      <a:pt x="113424" y="16613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99" name="Picture Placeholder 175">
                <a:extLst>
                  <a:ext uri="{FF2B5EF4-FFF2-40B4-BE49-F238E27FC236}">
                    <a16:creationId xmlns:a16="http://schemas.microsoft.com/office/drawing/2014/main" id="{E282FD78-C580-FE29-7C70-F0374F5815BF}"/>
                  </a:ext>
                </a:extLst>
              </p:cNvPr>
              <p:cNvSpPr/>
              <p:nvPr/>
            </p:nvSpPr>
            <p:spPr>
              <a:xfrm>
                <a:off x="6218921" y="934781"/>
                <a:ext cx="185690" cy="225941"/>
              </a:xfrm>
              <a:custGeom>
                <a:avLst/>
                <a:gdLst>
                  <a:gd name="connsiteX0" fmla="*/ 183477 w 185690"/>
                  <a:gd name="connsiteY0" fmla="*/ 60716 h 225941"/>
                  <a:gd name="connsiteX1" fmla="*/ 40288 w 185690"/>
                  <a:gd name="connsiteY1" fmla="*/ 0 h 225941"/>
                  <a:gd name="connsiteX2" fmla="*/ 40288 w 185690"/>
                  <a:gd name="connsiteY2" fmla="*/ 0 h 225941"/>
                  <a:gd name="connsiteX3" fmla="*/ 7020 w 185690"/>
                  <a:gd name="connsiteY3" fmla="*/ 2408 h 225941"/>
                  <a:gd name="connsiteX4" fmla="*/ 0 w 185690"/>
                  <a:gd name="connsiteY4" fmla="*/ 19647 h 225941"/>
                  <a:gd name="connsiteX5" fmla="*/ 40288 w 185690"/>
                  <a:gd name="connsiteY5" fmla="*/ 15844 h 225941"/>
                  <a:gd name="connsiteX6" fmla="*/ 40288 w 185690"/>
                  <a:gd name="connsiteY6" fmla="*/ 15844 h 225941"/>
                  <a:gd name="connsiteX7" fmla="*/ 169879 w 185690"/>
                  <a:gd name="connsiteY7" fmla="*/ 69525 h 225941"/>
                  <a:gd name="connsiteX8" fmla="*/ 169879 w 185690"/>
                  <a:gd name="connsiteY8" fmla="*/ 225942 h 225941"/>
                  <a:gd name="connsiteX9" fmla="*/ 185690 w 185690"/>
                  <a:gd name="connsiteY9" fmla="*/ 225942 h 225941"/>
                  <a:gd name="connsiteX10" fmla="*/ 185690 w 185690"/>
                  <a:gd name="connsiteY10" fmla="*/ 62744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90" h="225941">
                    <a:moveTo>
                      <a:pt x="183477" y="60716"/>
                    </a:moveTo>
                    <a:cubicBezTo>
                      <a:pt x="141355" y="17619"/>
                      <a:pt x="99865" y="0"/>
                      <a:pt x="40288" y="0"/>
                    </a:cubicBezTo>
                    <a:lnTo>
                      <a:pt x="40288" y="0"/>
                    </a:lnTo>
                    <a:cubicBezTo>
                      <a:pt x="29156" y="32"/>
                      <a:pt x="18040" y="837"/>
                      <a:pt x="7020" y="2408"/>
                    </a:cubicBezTo>
                    <a:cubicBezTo>
                      <a:pt x="5113" y="8322"/>
                      <a:pt x="2767" y="14084"/>
                      <a:pt x="0" y="19647"/>
                    </a:cubicBezTo>
                    <a:cubicBezTo>
                      <a:pt x="13281" y="17122"/>
                      <a:pt x="26770" y="15849"/>
                      <a:pt x="40288" y="15844"/>
                    </a:cubicBezTo>
                    <a:lnTo>
                      <a:pt x="40288" y="15844"/>
                    </a:lnTo>
                    <a:cubicBezTo>
                      <a:pt x="85888" y="15844"/>
                      <a:pt x="125480" y="25098"/>
                      <a:pt x="169879" y="69525"/>
                    </a:cubicBezTo>
                    <a:lnTo>
                      <a:pt x="169879" y="225942"/>
                    </a:lnTo>
                    <a:lnTo>
                      <a:pt x="185690" y="225942"/>
                    </a:lnTo>
                    <a:lnTo>
                      <a:pt x="185690" y="627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0" name="Picture Placeholder 175">
                <a:extLst>
                  <a:ext uri="{FF2B5EF4-FFF2-40B4-BE49-F238E27FC236}">
                    <a16:creationId xmlns:a16="http://schemas.microsoft.com/office/drawing/2014/main" id="{34C49404-9231-C219-B765-F9AD8671B3E9}"/>
                  </a:ext>
                </a:extLst>
              </p:cNvPr>
              <p:cNvSpPr/>
              <p:nvPr/>
            </p:nvSpPr>
            <p:spPr>
              <a:xfrm>
                <a:off x="5804976" y="934528"/>
                <a:ext cx="180251" cy="226195"/>
              </a:xfrm>
              <a:custGeom>
                <a:avLst/>
                <a:gdLst>
                  <a:gd name="connsiteX0" fmla="*/ 173674 w 180251"/>
                  <a:gd name="connsiteY0" fmla="*/ 1394 h 226195"/>
                  <a:gd name="connsiteX1" fmla="*/ 148375 w 180251"/>
                  <a:gd name="connsiteY1" fmla="*/ 0 h 226195"/>
                  <a:gd name="connsiteX2" fmla="*/ 148375 w 180251"/>
                  <a:gd name="connsiteY2" fmla="*/ 0 h 226195"/>
                  <a:gd name="connsiteX3" fmla="*/ 2277 w 180251"/>
                  <a:gd name="connsiteY3" fmla="*/ 60716 h 226195"/>
                  <a:gd name="connsiteX4" fmla="*/ 0 w 180251"/>
                  <a:gd name="connsiteY4" fmla="*/ 62998 h 226195"/>
                  <a:gd name="connsiteX5" fmla="*/ 0 w 180251"/>
                  <a:gd name="connsiteY5" fmla="*/ 226195 h 226195"/>
                  <a:gd name="connsiteX6" fmla="*/ 15812 w 180251"/>
                  <a:gd name="connsiteY6" fmla="*/ 226195 h 226195"/>
                  <a:gd name="connsiteX7" fmla="*/ 15812 w 180251"/>
                  <a:gd name="connsiteY7" fmla="*/ 69525 h 226195"/>
                  <a:gd name="connsiteX8" fmla="*/ 148628 w 180251"/>
                  <a:gd name="connsiteY8" fmla="*/ 15844 h 226195"/>
                  <a:gd name="connsiteX9" fmla="*/ 148628 w 180251"/>
                  <a:gd name="connsiteY9" fmla="*/ 15844 h 226195"/>
                  <a:gd name="connsiteX10" fmla="*/ 180251 w 180251"/>
                  <a:gd name="connsiteY10" fmla="*/ 18189 h 226195"/>
                  <a:gd name="connsiteX11" fmla="*/ 173674 w 180251"/>
                  <a:gd name="connsiteY11" fmla="*/ 1394 h 2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51" h="226195">
                    <a:moveTo>
                      <a:pt x="173674" y="1394"/>
                    </a:moveTo>
                    <a:cubicBezTo>
                      <a:pt x="165272" y="475"/>
                      <a:pt x="156827" y="10"/>
                      <a:pt x="148375" y="0"/>
                    </a:cubicBezTo>
                    <a:lnTo>
                      <a:pt x="148375" y="0"/>
                    </a:lnTo>
                    <a:cubicBezTo>
                      <a:pt x="87532" y="0"/>
                      <a:pt x="43829" y="18189"/>
                      <a:pt x="2277" y="60716"/>
                    </a:cubicBezTo>
                    <a:lnTo>
                      <a:pt x="0" y="62998"/>
                    </a:lnTo>
                    <a:lnTo>
                      <a:pt x="0" y="226195"/>
                    </a:lnTo>
                    <a:lnTo>
                      <a:pt x="15812" y="226195"/>
                    </a:lnTo>
                    <a:lnTo>
                      <a:pt x="15812" y="69525"/>
                    </a:lnTo>
                    <a:cubicBezTo>
                      <a:pt x="53759" y="31499"/>
                      <a:pt x="92529" y="15844"/>
                      <a:pt x="148628" y="15844"/>
                    </a:cubicBezTo>
                    <a:lnTo>
                      <a:pt x="148628" y="15844"/>
                    </a:lnTo>
                    <a:cubicBezTo>
                      <a:pt x="159212" y="15862"/>
                      <a:pt x="169780" y="16646"/>
                      <a:pt x="180251" y="18189"/>
                    </a:cubicBezTo>
                    <a:cubicBezTo>
                      <a:pt x="177643" y="12764"/>
                      <a:pt x="175444" y="7150"/>
                      <a:pt x="173674" y="139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1" name="Picture Placeholder 175">
                <a:extLst>
                  <a:ext uri="{FF2B5EF4-FFF2-40B4-BE49-F238E27FC236}">
                    <a16:creationId xmlns:a16="http://schemas.microsoft.com/office/drawing/2014/main" id="{FF1D78D2-3770-A090-A141-18EAA6365FF9}"/>
                  </a:ext>
                </a:extLst>
              </p:cNvPr>
              <p:cNvSpPr/>
              <p:nvPr/>
            </p:nvSpPr>
            <p:spPr>
              <a:xfrm>
                <a:off x="6005909" y="799026"/>
                <a:ext cx="195683" cy="196344"/>
              </a:xfrm>
              <a:custGeom>
                <a:avLst/>
                <a:gdLst>
                  <a:gd name="connsiteX0" fmla="*/ 97842 w 195683"/>
                  <a:gd name="connsiteY0" fmla="*/ 16098 h 196344"/>
                  <a:gd name="connsiteX1" fmla="*/ 180061 w 195683"/>
                  <a:gd name="connsiteY1" fmla="*/ 98489 h 196344"/>
                  <a:gd name="connsiteX2" fmla="*/ 97842 w 195683"/>
                  <a:gd name="connsiteY2" fmla="*/ 180880 h 196344"/>
                  <a:gd name="connsiteX3" fmla="*/ 15622 w 195683"/>
                  <a:gd name="connsiteY3" fmla="*/ 98489 h 196344"/>
                  <a:gd name="connsiteX4" fmla="*/ 97842 w 195683"/>
                  <a:gd name="connsiteY4" fmla="*/ 16098 h 196344"/>
                  <a:gd name="connsiteX5" fmla="*/ 97842 w 195683"/>
                  <a:gd name="connsiteY5" fmla="*/ 254 h 196344"/>
                  <a:gd name="connsiteX6" fmla="*/ 0 w 195683"/>
                  <a:gd name="connsiteY6" fmla="*/ 98299 h 196344"/>
                  <a:gd name="connsiteX7" fmla="*/ 97842 w 195683"/>
                  <a:gd name="connsiteY7" fmla="*/ 196345 h 196344"/>
                  <a:gd name="connsiteX8" fmla="*/ 195683 w 195683"/>
                  <a:gd name="connsiteY8" fmla="*/ 98299 h 196344"/>
                  <a:gd name="connsiteX9" fmla="*/ 98095 w 195683"/>
                  <a:gd name="connsiteY9" fmla="*/ 1 h 196344"/>
                  <a:gd name="connsiteX10" fmla="*/ 97842 w 195683"/>
                  <a:gd name="connsiteY10" fmla="*/ 0 h 1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83" h="196344">
                    <a:moveTo>
                      <a:pt x="97842" y="16098"/>
                    </a:moveTo>
                    <a:cubicBezTo>
                      <a:pt x="143250" y="16098"/>
                      <a:pt x="180061" y="52986"/>
                      <a:pt x="180061" y="98489"/>
                    </a:cubicBezTo>
                    <a:cubicBezTo>
                      <a:pt x="180061" y="143993"/>
                      <a:pt x="143250" y="180880"/>
                      <a:pt x="97842" y="180880"/>
                    </a:cubicBezTo>
                    <a:cubicBezTo>
                      <a:pt x="52433" y="180880"/>
                      <a:pt x="15622" y="143993"/>
                      <a:pt x="15622" y="98489"/>
                    </a:cubicBezTo>
                    <a:cubicBezTo>
                      <a:pt x="15622" y="52986"/>
                      <a:pt x="52433" y="16098"/>
                      <a:pt x="97842" y="16098"/>
                    </a:cubicBezTo>
                    <a:moveTo>
                      <a:pt x="97842" y="254"/>
                    </a:moveTo>
                    <a:cubicBezTo>
                      <a:pt x="43805" y="254"/>
                      <a:pt x="0" y="44150"/>
                      <a:pt x="0" y="98299"/>
                    </a:cubicBezTo>
                    <a:cubicBezTo>
                      <a:pt x="0" y="152448"/>
                      <a:pt x="43805" y="196345"/>
                      <a:pt x="97842" y="196345"/>
                    </a:cubicBezTo>
                    <a:cubicBezTo>
                      <a:pt x="151878" y="196345"/>
                      <a:pt x="195683" y="152448"/>
                      <a:pt x="195683" y="98299"/>
                    </a:cubicBezTo>
                    <a:cubicBezTo>
                      <a:pt x="195823" y="44150"/>
                      <a:pt x="152131" y="140"/>
                      <a:pt x="98095" y="1"/>
                    </a:cubicBezTo>
                    <a:cubicBezTo>
                      <a:pt x="98010" y="0"/>
                      <a:pt x="97926" y="0"/>
                      <a:pt x="97842"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2" name="Picture Placeholder 175">
                <a:extLst>
                  <a:ext uri="{FF2B5EF4-FFF2-40B4-BE49-F238E27FC236}">
                    <a16:creationId xmlns:a16="http://schemas.microsoft.com/office/drawing/2014/main" id="{20D9F265-859A-9EDD-B2AE-FC12CA59EAF6}"/>
                  </a:ext>
                </a:extLst>
              </p:cNvPr>
              <p:cNvSpPr/>
              <p:nvPr/>
            </p:nvSpPr>
            <p:spPr>
              <a:xfrm>
                <a:off x="5944497" y="1019771"/>
                <a:ext cx="326159" cy="263081"/>
              </a:xfrm>
              <a:custGeom>
                <a:avLst/>
                <a:gdLst>
                  <a:gd name="connsiteX0" fmla="*/ 164756 w 326159"/>
                  <a:gd name="connsiteY0" fmla="*/ 0 h 263081"/>
                  <a:gd name="connsiteX1" fmla="*/ 326160 w 326159"/>
                  <a:gd name="connsiteY1" fmla="*/ 76053 h 263081"/>
                  <a:gd name="connsiteX2" fmla="*/ 326160 w 326159"/>
                  <a:gd name="connsiteY2" fmla="*/ 228414 h 263081"/>
                  <a:gd name="connsiteX3" fmla="*/ 293019 w 326159"/>
                  <a:gd name="connsiteY3" fmla="*/ 263081 h 263081"/>
                  <a:gd name="connsiteX4" fmla="*/ 33141 w 326159"/>
                  <a:gd name="connsiteY4" fmla="*/ 263081 h 263081"/>
                  <a:gd name="connsiteX5" fmla="*/ 0 w 326159"/>
                  <a:gd name="connsiteY5" fmla="*/ 228414 h 263081"/>
                  <a:gd name="connsiteX6" fmla="*/ 0 w 326159"/>
                  <a:gd name="connsiteY6" fmla="*/ 75673 h 263081"/>
                  <a:gd name="connsiteX7" fmla="*/ 164440 w 326159"/>
                  <a:gd name="connsiteY7" fmla="*/ 0 h 263081"/>
                  <a:gd name="connsiteX8" fmla="*/ 164440 w 326159"/>
                  <a:gd name="connsiteY8" fmla="*/ 0 h 263081"/>
                  <a:gd name="connsiteX9" fmla="*/ 164440 w 326159"/>
                  <a:gd name="connsiteY9" fmla="*/ 15844 h 263081"/>
                  <a:gd name="connsiteX10" fmla="*/ 15748 w 326159"/>
                  <a:gd name="connsiteY10" fmla="*/ 81187 h 263081"/>
                  <a:gd name="connsiteX11" fmla="*/ 15748 w 326159"/>
                  <a:gd name="connsiteY11" fmla="*/ 228414 h 263081"/>
                  <a:gd name="connsiteX12" fmla="*/ 33331 w 326159"/>
                  <a:gd name="connsiteY12" fmla="*/ 247427 h 263081"/>
                  <a:gd name="connsiteX13" fmla="*/ 293019 w 326159"/>
                  <a:gd name="connsiteY13" fmla="*/ 247427 h 263081"/>
                  <a:gd name="connsiteX14" fmla="*/ 310348 w 326159"/>
                  <a:gd name="connsiteY14" fmla="*/ 228414 h 263081"/>
                  <a:gd name="connsiteX15" fmla="*/ 310348 w 326159"/>
                  <a:gd name="connsiteY15" fmla="*/ 81821 h 263081"/>
                  <a:gd name="connsiteX16" fmla="*/ 164882 w 326159"/>
                  <a:gd name="connsiteY16" fmla="*/ 15844 h 26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59" h="263081">
                    <a:moveTo>
                      <a:pt x="164756" y="0"/>
                    </a:moveTo>
                    <a:cubicBezTo>
                      <a:pt x="219970" y="0"/>
                      <a:pt x="278599" y="21105"/>
                      <a:pt x="326160" y="76053"/>
                    </a:cubicBezTo>
                    <a:lnTo>
                      <a:pt x="326160" y="228414"/>
                    </a:lnTo>
                    <a:cubicBezTo>
                      <a:pt x="325711" y="246815"/>
                      <a:pt x="311346" y="261839"/>
                      <a:pt x="293019" y="263081"/>
                    </a:cubicBezTo>
                    <a:lnTo>
                      <a:pt x="33141" y="263081"/>
                    </a:lnTo>
                    <a:cubicBezTo>
                      <a:pt x="14648" y="262207"/>
                      <a:pt x="80" y="246966"/>
                      <a:pt x="0" y="228414"/>
                    </a:cubicBezTo>
                    <a:lnTo>
                      <a:pt x="0" y="75673"/>
                    </a:lnTo>
                    <a:cubicBezTo>
                      <a:pt x="40857" y="21929"/>
                      <a:pt x="108087" y="63"/>
                      <a:pt x="164440" y="0"/>
                    </a:cubicBezTo>
                    <a:lnTo>
                      <a:pt x="164440" y="0"/>
                    </a:lnTo>
                    <a:moveTo>
                      <a:pt x="164440" y="15844"/>
                    </a:moveTo>
                    <a:cubicBezTo>
                      <a:pt x="104293" y="15844"/>
                      <a:pt x="49142" y="40245"/>
                      <a:pt x="15748" y="81187"/>
                    </a:cubicBezTo>
                    <a:lnTo>
                      <a:pt x="15748" y="228414"/>
                    </a:lnTo>
                    <a:cubicBezTo>
                      <a:pt x="15722" y="238393"/>
                      <a:pt x="23398" y="246695"/>
                      <a:pt x="33331" y="247427"/>
                    </a:cubicBezTo>
                    <a:lnTo>
                      <a:pt x="293019" y="247427"/>
                    </a:lnTo>
                    <a:cubicBezTo>
                      <a:pt x="302647" y="246168"/>
                      <a:pt x="309967" y="238136"/>
                      <a:pt x="310348" y="228414"/>
                    </a:cubicBezTo>
                    <a:lnTo>
                      <a:pt x="310348" y="81821"/>
                    </a:lnTo>
                    <a:cubicBezTo>
                      <a:pt x="273614" y="39848"/>
                      <a:pt x="220594" y="15800"/>
                      <a:pt x="164882" y="15844"/>
                    </a:cubicBezTo>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03" name="Group 302" descr="Group&#10;">
              <a:extLst>
                <a:ext uri="{FF2B5EF4-FFF2-40B4-BE49-F238E27FC236}">
                  <a16:creationId xmlns:a16="http://schemas.microsoft.com/office/drawing/2014/main" id="{4510DE48-D072-B8FA-46F5-7C999684CED6}"/>
                </a:ext>
              </a:extLst>
            </p:cNvPr>
            <p:cNvGrpSpPr/>
            <p:nvPr/>
          </p:nvGrpSpPr>
          <p:grpSpPr>
            <a:xfrm>
              <a:off x="8875413" y="647359"/>
              <a:ext cx="316072" cy="290807"/>
              <a:chOff x="5804976" y="731148"/>
              <a:chExt cx="599635" cy="551704"/>
            </a:xfrm>
          </p:grpSpPr>
          <p:sp>
            <p:nvSpPr>
              <p:cNvPr id="304" name="Picture Placeholder 175">
                <a:extLst>
                  <a:ext uri="{FF2B5EF4-FFF2-40B4-BE49-F238E27FC236}">
                    <a16:creationId xmlns:a16="http://schemas.microsoft.com/office/drawing/2014/main" id="{9E5E6666-4E3C-EA0D-5312-9925FB60F70D}"/>
                  </a:ext>
                </a:extLst>
              </p:cNvPr>
              <p:cNvSpPr/>
              <p:nvPr/>
            </p:nvSpPr>
            <p:spPr>
              <a:xfrm>
                <a:off x="6176294" y="731148"/>
                <a:ext cx="175007" cy="181918"/>
              </a:xfrm>
              <a:custGeom>
                <a:avLst/>
                <a:gdLst>
                  <a:gd name="connsiteX0" fmla="*/ 84686 w 175007"/>
                  <a:gd name="connsiteY0" fmla="*/ 127 h 181918"/>
                  <a:gd name="connsiteX1" fmla="*/ 0 w 175007"/>
                  <a:gd name="connsiteY1" fmla="*/ 58624 h 181918"/>
                  <a:gd name="connsiteX2" fmla="*/ 13092 w 175007"/>
                  <a:gd name="connsiteY2" fmla="*/ 68955 h 181918"/>
                  <a:gd name="connsiteX3" fmla="*/ 106841 w 175007"/>
                  <a:gd name="connsiteY3" fmla="*/ 19021 h 181918"/>
                  <a:gd name="connsiteX4" fmla="*/ 156671 w 175007"/>
                  <a:gd name="connsiteY4" fmla="*/ 112965 h 181918"/>
                  <a:gd name="connsiteX5" fmla="*/ 62922 w 175007"/>
                  <a:gd name="connsiteY5" fmla="*/ 162899 h 181918"/>
                  <a:gd name="connsiteX6" fmla="*/ 56795 w 175007"/>
                  <a:gd name="connsiteY6" fmla="*/ 160726 h 181918"/>
                  <a:gd name="connsiteX7" fmla="*/ 56795 w 175007"/>
                  <a:gd name="connsiteY7" fmla="*/ 166177 h 181918"/>
                  <a:gd name="connsiteX8" fmla="*/ 56226 w 175007"/>
                  <a:gd name="connsiteY8" fmla="*/ 177458 h 181918"/>
                  <a:gd name="connsiteX9" fmla="*/ 170556 w 175007"/>
                  <a:gd name="connsiteY9" fmla="*/ 119005 h 181918"/>
                  <a:gd name="connsiteX10" fmla="*/ 112224 w 175007"/>
                  <a:gd name="connsiteY10" fmla="*/ 4436 h 181918"/>
                  <a:gd name="connsiteX11" fmla="*/ 84433 w 175007"/>
                  <a:gd name="connsiteY11" fmla="*/ 0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007" h="181918">
                    <a:moveTo>
                      <a:pt x="84686" y="127"/>
                    </a:moveTo>
                    <a:cubicBezTo>
                      <a:pt x="47075" y="113"/>
                      <a:pt x="13369" y="23396"/>
                      <a:pt x="0" y="58624"/>
                    </a:cubicBezTo>
                    <a:cubicBezTo>
                      <a:pt x="4597" y="61760"/>
                      <a:pt x="8971" y="65212"/>
                      <a:pt x="13092" y="68955"/>
                    </a:cubicBezTo>
                    <a:cubicBezTo>
                      <a:pt x="25219" y="29224"/>
                      <a:pt x="67193" y="6868"/>
                      <a:pt x="106841" y="19021"/>
                    </a:cubicBezTo>
                    <a:cubicBezTo>
                      <a:pt x="146489" y="31174"/>
                      <a:pt x="168799" y="73234"/>
                      <a:pt x="156671" y="112965"/>
                    </a:cubicBezTo>
                    <a:cubicBezTo>
                      <a:pt x="144544" y="152696"/>
                      <a:pt x="102570" y="175052"/>
                      <a:pt x="62922" y="162899"/>
                    </a:cubicBezTo>
                    <a:cubicBezTo>
                      <a:pt x="60850" y="162264"/>
                      <a:pt x="58805" y="161539"/>
                      <a:pt x="56795" y="160726"/>
                    </a:cubicBezTo>
                    <a:cubicBezTo>
                      <a:pt x="56795" y="162501"/>
                      <a:pt x="56795" y="164339"/>
                      <a:pt x="56795" y="166177"/>
                    </a:cubicBezTo>
                    <a:cubicBezTo>
                      <a:pt x="56795" y="169979"/>
                      <a:pt x="56795" y="173719"/>
                      <a:pt x="56226" y="177458"/>
                    </a:cubicBezTo>
                    <a:cubicBezTo>
                      <a:pt x="103905" y="192954"/>
                      <a:pt x="155092" y="166783"/>
                      <a:pt x="170556" y="119005"/>
                    </a:cubicBezTo>
                    <a:cubicBezTo>
                      <a:pt x="186019" y="71226"/>
                      <a:pt x="159904" y="19932"/>
                      <a:pt x="112224" y="4436"/>
                    </a:cubicBezTo>
                    <a:cubicBezTo>
                      <a:pt x="103247" y="1519"/>
                      <a:pt x="93871" y="22"/>
                      <a:pt x="84433"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5" name="Picture Placeholder 175">
                <a:extLst>
                  <a:ext uri="{FF2B5EF4-FFF2-40B4-BE49-F238E27FC236}">
                    <a16:creationId xmlns:a16="http://schemas.microsoft.com/office/drawing/2014/main" id="{C1C97430-DE76-FCDC-211C-31AEF97FBD90}"/>
                  </a:ext>
                </a:extLst>
              </p:cNvPr>
              <p:cNvSpPr/>
              <p:nvPr/>
            </p:nvSpPr>
            <p:spPr>
              <a:xfrm>
                <a:off x="5860736" y="731188"/>
                <a:ext cx="174582" cy="181918"/>
              </a:xfrm>
              <a:custGeom>
                <a:avLst/>
                <a:gdLst>
                  <a:gd name="connsiteX0" fmla="*/ 113424 w 174582"/>
                  <a:gd name="connsiteY0" fmla="*/ 166137 h 181918"/>
                  <a:gd name="connsiteX1" fmla="*/ 113424 w 174582"/>
                  <a:gd name="connsiteY1" fmla="*/ 162525 h 181918"/>
                  <a:gd name="connsiteX2" fmla="*/ 90592 w 174582"/>
                  <a:gd name="connsiteY2" fmla="*/ 166137 h 181918"/>
                  <a:gd name="connsiteX3" fmla="*/ 15749 w 174582"/>
                  <a:gd name="connsiteY3" fmla="*/ 90931 h 181918"/>
                  <a:gd name="connsiteX4" fmla="*/ 90798 w 174582"/>
                  <a:gd name="connsiteY4" fmla="*/ 15932 h 181918"/>
                  <a:gd name="connsiteX5" fmla="*/ 161175 w 174582"/>
                  <a:gd name="connsiteY5" fmla="*/ 65493 h 181918"/>
                  <a:gd name="connsiteX6" fmla="*/ 174583 w 174582"/>
                  <a:gd name="connsiteY6" fmla="*/ 56050 h 181918"/>
                  <a:gd name="connsiteX7" fmla="*/ 55933 w 174582"/>
                  <a:gd name="connsiteY7" fmla="*/ 6995 h 181918"/>
                  <a:gd name="connsiteX8" fmla="*/ 6981 w 174582"/>
                  <a:gd name="connsiteY8" fmla="*/ 125892 h 181918"/>
                  <a:gd name="connsiteX9" fmla="*/ 90782 w 174582"/>
                  <a:gd name="connsiteY9" fmla="*/ 181918 h 181918"/>
                  <a:gd name="connsiteX10" fmla="*/ 114056 w 174582"/>
                  <a:gd name="connsiteY10" fmla="*/ 178749 h 181918"/>
                  <a:gd name="connsiteX11" fmla="*/ 113424 w 174582"/>
                  <a:gd name="connsiteY11" fmla="*/ 166137 h 1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582" h="181918">
                    <a:moveTo>
                      <a:pt x="113424" y="166137"/>
                    </a:moveTo>
                    <a:cubicBezTo>
                      <a:pt x="113424" y="164933"/>
                      <a:pt x="113424" y="163729"/>
                      <a:pt x="113424" y="162525"/>
                    </a:cubicBezTo>
                    <a:cubicBezTo>
                      <a:pt x="106050" y="164924"/>
                      <a:pt x="98345" y="166143"/>
                      <a:pt x="90592" y="166137"/>
                    </a:cubicBezTo>
                    <a:cubicBezTo>
                      <a:pt x="49200" y="166080"/>
                      <a:pt x="15692" y="132409"/>
                      <a:pt x="15749" y="90931"/>
                    </a:cubicBezTo>
                    <a:cubicBezTo>
                      <a:pt x="15806" y="49453"/>
                      <a:pt x="49407" y="15875"/>
                      <a:pt x="90798" y="15932"/>
                    </a:cubicBezTo>
                    <a:cubicBezTo>
                      <a:pt x="122324" y="15975"/>
                      <a:pt x="150453" y="35784"/>
                      <a:pt x="161175" y="65493"/>
                    </a:cubicBezTo>
                    <a:cubicBezTo>
                      <a:pt x="165448" y="62074"/>
                      <a:pt x="169925" y="58921"/>
                      <a:pt x="174583" y="56050"/>
                    </a:cubicBezTo>
                    <a:cubicBezTo>
                      <a:pt x="155336" y="9671"/>
                      <a:pt x="102215" y="-12291"/>
                      <a:pt x="55933" y="6995"/>
                    </a:cubicBezTo>
                    <a:cubicBezTo>
                      <a:pt x="9651" y="26282"/>
                      <a:pt x="-12266" y="79514"/>
                      <a:pt x="6981" y="125892"/>
                    </a:cubicBezTo>
                    <a:cubicBezTo>
                      <a:pt x="21058" y="159815"/>
                      <a:pt x="54120" y="181918"/>
                      <a:pt x="90782" y="181918"/>
                    </a:cubicBezTo>
                    <a:cubicBezTo>
                      <a:pt x="98646" y="181909"/>
                      <a:pt x="106474" y="180843"/>
                      <a:pt x="114056" y="178749"/>
                    </a:cubicBezTo>
                    <a:cubicBezTo>
                      <a:pt x="113677" y="174630"/>
                      <a:pt x="113424" y="170383"/>
                      <a:pt x="113424" y="16613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6" name="Picture Placeholder 175">
                <a:extLst>
                  <a:ext uri="{FF2B5EF4-FFF2-40B4-BE49-F238E27FC236}">
                    <a16:creationId xmlns:a16="http://schemas.microsoft.com/office/drawing/2014/main" id="{E84914A1-E3D6-6447-A7AB-CE5FE4597DFC}"/>
                  </a:ext>
                </a:extLst>
              </p:cNvPr>
              <p:cNvSpPr/>
              <p:nvPr/>
            </p:nvSpPr>
            <p:spPr>
              <a:xfrm>
                <a:off x="6218921" y="934781"/>
                <a:ext cx="185690" cy="225941"/>
              </a:xfrm>
              <a:custGeom>
                <a:avLst/>
                <a:gdLst>
                  <a:gd name="connsiteX0" fmla="*/ 183477 w 185690"/>
                  <a:gd name="connsiteY0" fmla="*/ 60716 h 225941"/>
                  <a:gd name="connsiteX1" fmla="*/ 40288 w 185690"/>
                  <a:gd name="connsiteY1" fmla="*/ 0 h 225941"/>
                  <a:gd name="connsiteX2" fmla="*/ 40288 w 185690"/>
                  <a:gd name="connsiteY2" fmla="*/ 0 h 225941"/>
                  <a:gd name="connsiteX3" fmla="*/ 7020 w 185690"/>
                  <a:gd name="connsiteY3" fmla="*/ 2408 h 225941"/>
                  <a:gd name="connsiteX4" fmla="*/ 0 w 185690"/>
                  <a:gd name="connsiteY4" fmla="*/ 19647 h 225941"/>
                  <a:gd name="connsiteX5" fmla="*/ 40288 w 185690"/>
                  <a:gd name="connsiteY5" fmla="*/ 15844 h 225941"/>
                  <a:gd name="connsiteX6" fmla="*/ 40288 w 185690"/>
                  <a:gd name="connsiteY6" fmla="*/ 15844 h 225941"/>
                  <a:gd name="connsiteX7" fmla="*/ 169879 w 185690"/>
                  <a:gd name="connsiteY7" fmla="*/ 69525 h 225941"/>
                  <a:gd name="connsiteX8" fmla="*/ 169879 w 185690"/>
                  <a:gd name="connsiteY8" fmla="*/ 225942 h 225941"/>
                  <a:gd name="connsiteX9" fmla="*/ 185690 w 185690"/>
                  <a:gd name="connsiteY9" fmla="*/ 225942 h 225941"/>
                  <a:gd name="connsiteX10" fmla="*/ 185690 w 185690"/>
                  <a:gd name="connsiteY10" fmla="*/ 62744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90" h="225941">
                    <a:moveTo>
                      <a:pt x="183477" y="60716"/>
                    </a:moveTo>
                    <a:cubicBezTo>
                      <a:pt x="141355" y="17619"/>
                      <a:pt x="99865" y="0"/>
                      <a:pt x="40288" y="0"/>
                    </a:cubicBezTo>
                    <a:lnTo>
                      <a:pt x="40288" y="0"/>
                    </a:lnTo>
                    <a:cubicBezTo>
                      <a:pt x="29156" y="32"/>
                      <a:pt x="18040" y="837"/>
                      <a:pt x="7020" y="2408"/>
                    </a:cubicBezTo>
                    <a:cubicBezTo>
                      <a:pt x="5113" y="8322"/>
                      <a:pt x="2767" y="14084"/>
                      <a:pt x="0" y="19647"/>
                    </a:cubicBezTo>
                    <a:cubicBezTo>
                      <a:pt x="13281" y="17122"/>
                      <a:pt x="26770" y="15849"/>
                      <a:pt x="40288" y="15844"/>
                    </a:cubicBezTo>
                    <a:lnTo>
                      <a:pt x="40288" y="15844"/>
                    </a:lnTo>
                    <a:cubicBezTo>
                      <a:pt x="85888" y="15844"/>
                      <a:pt x="125480" y="25098"/>
                      <a:pt x="169879" y="69525"/>
                    </a:cubicBezTo>
                    <a:lnTo>
                      <a:pt x="169879" y="225942"/>
                    </a:lnTo>
                    <a:lnTo>
                      <a:pt x="185690" y="225942"/>
                    </a:lnTo>
                    <a:lnTo>
                      <a:pt x="185690" y="627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7" name="Picture Placeholder 175">
                <a:extLst>
                  <a:ext uri="{FF2B5EF4-FFF2-40B4-BE49-F238E27FC236}">
                    <a16:creationId xmlns:a16="http://schemas.microsoft.com/office/drawing/2014/main" id="{05A7F0EA-7295-4A02-C011-1D85BB31EDEF}"/>
                  </a:ext>
                </a:extLst>
              </p:cNvPr>
              <p:cNvSpPr/>
              <p:nvPr/>
            </p:nvSpPr>
            <p:spPr>
              <a:xfrm>
                <a:off x="5804976" y="934528"/>
                <a:ext cx="180251" cy="226195"/>
              </a:xfrm>
              <a:custGeom>
                <a:avLst/>
                <a:gdLst>
                  <a:gd name="connsiteX0" fmla="*/ 173674 w 180251"/>
                  <a:gd name="connsiteY0" fmla="*/ 1394 h 226195"/>
                  <a:gd name="connsiteX1" fmla="*/ 148375 w 180251"/>
                  <a:gd name="connsiteY1" fmla="*/ 0 h 226195"/>
                  <a:gd name="connsiteX2" fmla="*/ 148375 w 180251"/>
                  <a:gd name="connsiteY2" fmla="*/ 0 h 226195"/>
                  <a:gd name="connsiteX3" fmla="*/ 2277 w 180251"/>
                  <a:gd name="connsiteY3" fmla="*/ 60716 h 226195"/>
                  <a:gd name="connsiteX4" fmla="*/ 0 w 180251"/>
                  <a:gd name="connsiteY4" fmla="*/ 62998 h 226195"/>
                  <a:gd name="connsiteX5" fmla="*/ 0 w 180251"/>
                  <a:gd name="connsiteY5" fmla="*/ 226195 h 226195"/>
                  <a:gd name="connsiteX6" fmla="*/ 15812 w 180251"/>
                  <a:gd name="connsiteY6" fmla="*/ 226195 h 226195"/>
                  <a:gd name="connsiteX7" fmla="*/ 15812 w 180251"/>
                  <a:gd name="connsiteY7" fmla="*/ 69525 h 226195"/>
                  <a:gd name="connsiteX8" fmla="*/ 148628 w 180251"/>
                  <a:gd name="connsiteY8" fmla="*/ 15844 h 226195"/>
                  <a:gd name="connsiteX9" fmla="*/ 148628 w 180251"/>
                  <a:gd name="connsiteY9" fmla="*/ 15844 h 226195"/>
                  <a:gd name="connsiteX10" fmla="*/ 180251 w 180251"/>
                  <a:gd name="connsiteY10" fmla="*/ 18189 h 226195"/>
                  <a:gd name="connsiteX11" fmla="*/ 173674 w 180251"/>
                  <a:gd name="connsiteY11" fmla="*/ 1394 h 2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51" h="226195">
                    <a:moveTo>
                      <a:pt x="173674" y="1394"/>
                    </a:moveTo>
                    <a:cubicBezTo>
                      <a:pt x="165272" y="475"/>
                      <a:pt x="156827" y="10"/>
                      <a:pt x="148375" y="0"/>
                    </a:cubicBezTo>
                    <a:lnTo>
                      <a:pt x="148375" y="0"/>
                    </a:lnTo>
                    <a:cubicBezTo>
                      <a:pt x="87532" y="0"/>
                      <a:pt x="43829" y="18189"/>
                      <a:pt x="2277" y="60716"/>
                    </a:cubicBezTo>
                    <a:lnTo>
                      <a:pt x="0" y="62998"/>
                    </a:lnTo>
                    <a:lnTo>
                      <a:pt x="0" y="226195"/>
                    </a:lnTo>
                    <a:lnTo>
                      <a:pt x="15812" y="226195"/>
                    </a:lnTo>
                    <a:lnTo>
                      <a:pt x="15812" y="69525"/>
                    </a:lnTo>
                    <a:cubicBezTo>
                      <a:pt x="53759" y="31499"/>
                      <a:pt x="92529" y="15844"/>
                      <a:pt x="148628" y="15844"/>
                    </a:cubicBezTo>
                    <a:lnTo>
                      <a:pt x="148628" y="15844"/>
                    </a:lnTo>
                    <a:cubicBezTo>
                      <a:pt x="159212" y="15862"/>
                      <a:pt x="169780" y="16646"/>
                      <a:pt x="180251" y="18189"/>
                    </a:cubicBezTo>
                    <a:cubicBezTo>
                      <a:pt x="177643" y="12764"/>
                      <a:pt x="175444" y="7150"/>
                      <a:pt x="173674" y="139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8" name="Picture Placeholder 175">
                <a:extLst>
                  <a:ext uri="{FF2B5EF4-FFF2-40B4-BE49-F238E27FC236}">
                    <a16:creationId xmlns:a16="http://schemas.microsoft.com/office/drawing/2014/main" id="{74FC1EF6-BB94-AE7B-B564-759E4E5E6DEE}"/>
                  </a:ext>
                </a:extLst>
              </p:cNvPr>
              <p:cNvSpPr/>
              <p:nvPr/>
            </p:nvSpPr>
            <p:spPr>
              <a:xfrm>
                <a:off x="6005909" y="799026"/>
                <a:ext cx="195683" cy="196344"/>
              </a:xfrm>
              <a:custGeom>
                <a:avLst/>
                <a:gdLst>
                  <a:gd name="connsiteX0" fmla="*/ 97842 w 195683"/>
                  <a:gd name="connsiteY0" fmla="*/ 16098 h 196344"/>
                  <a:gd name="connsiteX1" fmla="*/ 180061 w 195683"/>
                  <a:gd name="connsiteY1" fmla="*/ 98489 h 196344"/>
                  <a:gd name="connsiteX2" fmla="*/ 97842 w 195683"/>
                  <a:gd name="connsiteY2" fmla="*/ 180880 h 196344"/>
                  <a:gd name="connsiteX3" fmla="*/ 15622 w 195683"/>
                  <a:gd name="connsiteY3" fmla="*/ 98489 h 196344"/>
                  <a:gd name="connsiteX4" fmla="*/ 97842 w 195683"/>
                  <a:gd name="connsiteY4" fmla="*/ 16098 h 196344"/>
                  <a:gd name="connsiteX5" fmla="*/ 97842 w 195683"/>
                  <a:gd name="connsiteY5" fmla="*/ 254 h 196344"/>
                  <a:gd name="connsiteX6" fmla="*/ 0 w 195683"/>
                  <a:gd name="connsiteY6" fmla="*/ 98299 h 196344"/>
                  <a:gd name="connsiteX7" fmla="*/ 97842 w 195683"/>
                  <a:gd name="connsiteY7" fmla="*/ 196345 h 196344"/>
                  <a:gd name="connsiteX8" fmla="*/ 195683 w 195683"/>
                  <a:gd name="connsiteY8" fmla="*/ 98299 h 196344"/>
                  <a:gd name="connsiteX9" fmla="*/ 98095 w 195683"/>
                  <a:gd name="connsiteY9" fmla="*/ 1 h 196344"/>
                  <a:gd name="connsiteX10" fmla="*/ 97842 w 195683"/>
                  <a:gd name="connsiteY10" fmla="*/ 0 h 1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83" h="196344">
                    <a:moveTo>
                      <a:pt x="97842" y="16098"/>
                    </a:moveTo>
                    <a:cubicBezTo>
                      <a:pt x="143250" y="16098"/>
                      <a:pt x="180061" y="52986"/>
                      <a:pt x="180061" y="98489"/>
                    </a:cubicBezTo>
                    <a:cubicBezTo>
                      <a:pt x="180061" y="143993"/>
                      <a:pt x="143250" y="180880"/>
                      <a:pt x="97842" y="180880"/>
                    </a:cubicBezTo>
                    <a:cubicBezTo>
                      <a:pt x="52433" y="180880"/>
                      <a:pt x="15622" y="143993"/>
                      <a:pt x="15622" y="98489"/>
                    </a:cubicBezTo>
                    <a:cubicBezTo>
                      <a:pt x="15622" y="52986"/>
                      <a:pt x="52433" y="16098"/>
                      <a:pt x="97842" y="16098"/>
                    </a:cubicBezTo>
                    <a:moveTo>
                      <a:pt x="97842" y="254"/>
                    </a:moveTo>
                    <a:cubicBezTo>
                      <a:pt x="43805" y="254"/>
                      <a:pt x="0" y="44150"/>
                      <a:pt x="0" y="98299"/>
                    </a:cubicBezTo>
                    <a:cubicBezTo>
                      <a:pt x="0" y="152448"/>
                      <a:pt x="43805" y="196345"/>
                      <a:pt x="97842" y="196345"/>
                    </a:cubicBezTo>
                    <a:cubicBezTo>
                      <a:pt x="151878" y="196345"/>
                      <a:pt x="195683" y="152448"/>
                      <a:pt x="195683" y="98299"/>
                    </a:cubicBezTo>
                    <a:cubicBezTo>
                      <a:pt x="195823" y="44150"/>
                      <a:pt x="152131" y="140"/>
                      <a:pt x="98095" y="1"/>
                    </a:cubicBezTo>
                    <a:cubicBezTo>
                      <a:pt x="98010" y="0"/>
                      <a:pt x="97926" y="0"/>
                      <a:pt x="97842"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09" name="Picture Placeholder 175">
                <a:extLst>
                  <a:ext uri="{FF2B5EF4-FFF2-40B4-BE49-F238E27FC236}">
                    <a16:creationId xmlns:a16="http://schemas.microsoft.com/office/drawing/2014/main" id="{BD234D0A-BF4E-3E03-A4D2-8FD426974A15}"/>
                  </a:ext>
                </a:extLst>
              </p:cNvPr>
              <p:cNvSpPr/>
              <p:nvPr/>
            </p:nvSpPr>
            <p:spPr>
              <a:xfrm>
                <a:off x="5944497" y="1019771"/>
                <a:ext cx="326159" cy="263081"/>
              </a:xfrm>
              <a:custGeom>
                <a:avLst/>
                <a:gdLst>
                  <a:gd name="connsiteX0" fmla="*/ 164756 w 326159"/>
                  <a:gd name="connsiteY0" fmla="*/ 0 h 263081"/>
                  <a:gd name="connsiteX1" fmla="*/ 326160 w 326159"/>
                  <a:gd name="connsiteY1" fmla="*/ 76053 h 263081"/>
                  <a:gd name="connsiteX2" fmla="*/ 326160 w 326159"/>
                  <a:gd name="connsiteY2" fmla="*/ 228414 h 263081"/>
                  <a:gd name="connsiteX3" fmla="*/ 293019 w 326159"/>
                  <a:gd name="connsiteY3" fmla="*/ 263081 h 263081"/>
                  <a:gd name="connsiteX4" fmla="*/ 33141 w 326159"/>
                  <a:gd name="connsiteY4" fmla="*/ 263081 h 263081"/>
                  <a:gd name="connsiteX5" fmla="*/ 0 w 326159"/>
                  <a:gd name="connsiteY5" fmla="*/ 228414 h 263081"/>
                  <a:gd name="connsiteX6" fmla="*/ 0 w 326159"/>
                  <a:gd name="connsiteY6" fmla="*/ 75673 h 263081"/>
                  <a:gd name="connsiteX7" fmla="*/ 164440 w 326159"/>
                  <a:gd name="connsiteY7" fmla="*/ 0 h 263081"/>
                  <a:gd name="connsiteX8" fmla="*/ 164440 w 326159"/>
                  <a:gd name="connsiteY8" fmla="*/ 0 h 263081"/>
                  <a:gd name="connsiteX9" fmla="*/ 164440 w 326159"/>
                  <a:gd name="connsiteY9" fmla="*/ 15844 h 263081"/>
                  <a:gd name="connsiteX10" fmla="*/ 15748 w 326159"/>
                  <a:gd name="connsiteY10" fmla="*/ 81187 h 263081"/>
                  <a:gd name="connsiteX11" fmla="*/ 15748 w 326159"/>
                  <a:gd name="connsiteY11" fmla="*/ 228414 h 263081"/>
                  <a:gd name="connsiteX12" fmla="*/ 33331 w 326159"/>
                  <a:gd name="connsiteY12" fmla="*/ 247427 h 263081"/>
                  <a:gd name="connsiteX13" fmla="*/ 293019 w 326159"/>
                  <a:gd name="connsiteY13" fmla="*/ 247427 h 263081"/>
                  <a:gd name="connsiteX14" fmla="*/ 310348 w 326159"/>
                  <a:gd name="connsiteY14" fmla="*/ 228414 h 263081"/>
                  <a:gd name="connsiteX15" fmla="*/ 310348 w 326159"/>
                  <a:gd name="connsiteY15" fmla="*/ 81821 h 263081"/>
                  <a:gd name="connsiteX16" fmla="*/ 164882 w 326159"/>
                  <a:gd name="connsiteY16" fmla="*/ 15844 h 26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159" h="263081">
                    <a:moveTo>
                      <a:pt x="164756" y="0"/>
                    </a:moveTo>
                    <a:cubicBezTo>
                      <a:pt x="219970" y="0"/>
                      <a:pt x="278599" y="21105"/>
                      <a:pt x="326160" y="76053"/>
                    </a:cubicBezTo>
                    <a:lnTo>
                      <a:pt x="326160" y="228414"/>
                    </a:lnTo>
                    <a:cubicBezTo>
                      <a:pt x="325711" y="246815"/>
                      <a:pt x="311346" y="261839"/>
                      <a:pt x="293019" y="263081"/>
                    </a:cubicBezTo>
                    <a:lnTo>
                      <a:pt x="33141" y="263081"/>
                    </a:lnTo>
                    <a:cubicBezTo>
                      <a:pt x="14648" y="262207"/>
                      <a:pt x="80" y="246966"/>
                      <a:pt x="0" y="228414"/>
                    </a:cubicBezTo>
                    <a:lnTo>
                      <a:pt x="0" y="75673"/>
                    </a:lnTo>
                    <a:cubicBezTo>
                      <a:pt x="40857" y="21929"/>
                      <a:pt x="108087" y="63"/>
                      <a:pt x="164440" y="0"/>
                    </a:cubicBezTo>
                    <a:lnTo>
                      <a:pt x="164440" y="0"/>
                    </a:lnTo>
                    <a:moveTo>
                      <a:pt x="164440" y="15844"/>
                    </a:moveTo>
                    <a:cubicBezTo>
                      <a:pt x="104293" y="15844"/>
                      <a:pt x="49142" y="40245"/>
                      <a:pt x="15748" y="81187"/>
                    </a:cubicBezTo>
                    <a:lnTo>
                      <a:pt x="15748" y="228414"/>
                    </a:lnTo>
                    <a:cubicBezTo>
                      <a:pt x="15722" y="238393"/>
                      <a:pt x="23398" y="246695"/>
                      <a:pt x="33331" y="247427"/>
                    </a:cubicBezTo>
                    <a:lnTo>
                      <a:pt x="293019" y="247427"/>
                    </a:lnTo>
                    <a:cubicBezTo>
                      <a:pt x="302647" y="246168"/>
                      <a:pt x="309967" y="238136"/>
                      <a:pt x="310348" y="228414"/>
                    </a:cubicBezTo>
                    <a:lnTo>
                      <a:pt x="310348" y="81821"/>
                    </a:lnTo>
                    <a:cubicBezTo>
                      <a:pt x="273614" y="39848"/>
                      <a:pt x="220594" y="15800"/>
                      <a:pt x="164882" y="15844"/>
                    </a:cubicBezTo>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10" name="Group 309" descr="Person">
              <a:extLst>
                <a:ext uri="{FF2B5EF4-FFF2-40B4-BE49-F238E27FC236}">
                  <a16:creationId xmlns:a16="http://schemas.microsoft.com/office/drawing/2014/main" id="{FF29E469-9B5F-B907-F9CA-3B2F1584A404}"/>
                </a:ext>
              </a:extLst>
            </p:cNvPr>
            <p:cNvGrpSpPr/>
            <p:nvPr/>
          </p:nvGrpSpPr>
          <p:grpSpPr>
            <a:xfrm>
              <a:off x="8939973" y="2787304"/>
              <a:ext cx="131164" cy="152121"/>
              <a:chOff x="575483" y="722801"/>
              <a:chExt cx="518388" cy="601217"/>
            </a:xfrm>
          </p:grpSpPr>
          <p:sp>
            <p:nvSpPr>
              <p:cNvPr id="311" name="Picture Placeholder 45">
                <a:extLst>
                  <a:ext uri="{FF2B5EF4-FFF2-40B4-BE49-F238E27FC236}">
                    <a16:creationId xmlns:a16="http://schemas.microsoft.com/office/drawing/2014/main" id="{B5B36466-197D-699B-96CA-2A5F64EF830E}"/>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12" name="Picture Placeholder 45">
                <a:extLst>
                  <a:ext uri="{FF2B5EF4-FFF2-40B4-BE49-F238E27FC236}">
                    <a16:creationId xmlns:a16="http://schemas.microsoft.com/office/drawing/2014/main" id="{180DD081-0798-AB09-FA4E-C41140DA8F4A}"/>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13" name="Group 312" descr="Person">
              <a:extLst>
                <a:ext uri="{FF2B5EF4-FFF2-40B4-BE49-F238E27FC236}">
                  <a16:creationId xmlns:a16="http://schemas.microsoft.com/office/drawing/2014/main" id="{5BCB3545-2745-B8F8-099E-6308D10FF0E5}"/>
                </a:ext>
              </a:extLst>
            </p:cNvPr>
            <p:cNvGrpSpPr/>
            <p:nvPr/>
          </p:nvGrpSpPr>
          <p:grpSpPr>
            <a:xfrm>
              <a:off x="5805987" y="1795593"/>
              <a:ext cx="148035" cy="171688"/>
              <a:chOff x="575483" y="722801"/>
              <a:chExt cx="518388" cy="601217"/>
            </a:xfrm>
          </p:grpSpPr>
          <p:sp>
            <p:nvSpPr>
              <p:cNvPr id="314" name="Picture Placeholder 45">
                <a:extLst>
                  <a:ext uri="{FF2B5EF4-FFF2-40B4-BE49-F238E27FC236}">
                    <a16:creationId xmlns:a16="http://schemas.microsoft.com/office/drawing/2014/main" id="{7BBF28BD-EDEE-5772-2410-438EF5C334FB}"/>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15" name="Picture Placeholder 45">
                <a:extLst>
                  <a:ext uri="{FF2B5EF4-FFF2-40B4-BE49-F238E27FC236}">
                    <a16:creationId xmlns:a16="http://schemas.microsoft.com/office/drawing/2014/main" id="{3BCC864A-A9AE-6F76-93C2-5BA154B9BC91}"/>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19" name="Group 318" descr="Location – Buildings&#10;">
              <a:extLst>
                <a:ext uri="{FF2B5EF4-FFF2-40B4-BE49-F238E27FC236}">
                  <a16:creationId xmlns:a16="http://schemas.microsoft.com/office/drawing/2014/main" id="{21D037AD-2364-9517-8654-A3B7CEE46431}"/>
                </a:ext>
              </a:extLst>
            </p:cNvPr>
            <p:cNvGrpSpPr/>
            <p:nvPr/>
          </p:nvGrpSpPr>
          <p:grpSpPr>
            <a:xfrm>
              <a:off x="11193273" y="2909518"/>
              <a:ext cx="278149" cy="311585"/>
              <a:chOff x="11107442" y="4477953"/>
              <a:chExt cx="537591" cy="602215"/>
            </a:xfrm>
          </p:grpSpPr>
          <p:sp>
            <p:nvSpPr>
              <p:cNvPr id="320" name="Picture Placeholder 83">
                <a:extLst>
                  <a:ext uri="{FF2B5EF4-FFF2-40B4-BE49-F238E27FC236}">
                    <a16:creationId xmlns:a16="http://schemas.microsoft.com/office/drawing/2014/main" id="{A715CEE9-E9F5-D686-570F-991644328D3C}"/>
                  </a:ext>
                </a:extLst>
              </p:cNvPr>
              <p:cNvSpPr/>
              <p:nvPr/>
            </p:nvSpPr>
            <p:spPr>
              <a:xfrm>
                <a:off x="11139698" y="4477953"/>
                <a:ext cx="237172" cy="602089"/>
              </a:xfrm>
              <a:custGeom>
                <a:avLst/>
                <a:gdLst>
                  <a:gd name="connsiteX0" fmla="*/ 15812 w 237172"/>
                  <a:gd name="connsiteY0" fmla="*/ 602089 h 602089"/>
                  <a:gd name="connsiteX1" fmla="*/ 0 w 237172"/>
                  <a:gd name="connsiteY1" fmla="*/ 602089 h 602089"/>
                  <a:gd name="connsiteX2" fmla="*/ 0 w 237172"/>
                  <a:gd name="connsiteY2" fmla="*/ 0 h 602089"/>
                  <a:gd name="connsiteX3" fmla="*/ 237173 w 237172"/>
                  <a:gd name="connsiteY3" fmla="*/ 0 h 602089"/>
                  <a:gd name="connsiteX4" fmla="*/ 237173 w 237172"/>
                  <a:gd name="connsiteY4" fmla="*/ 221822 h 602089"/>
                  <a:gd name="connsiteX5" fmla="*/ 221361 w 237172"/>
                  <a:gd name="connsiteY5" fmla="*/ 221822 h 602089"/>
                  <a:gd name="connsiteX6" fmla="*/ 221361 w 237172"/>
                  <a:gd name="connsiteY6" fmla="*/ 15844 h 602089"/>
                  <a:gd name="connsiteX7" fmla="*/ 15812 w 237172"/>
                  <a:gd name="connsiteY7" fmla="*/ 15844 h 602089"/>
                  <a:gd name="connsiteX8" fmla="*/ 15812 w 237172"/>
                  <a:gd name="connsiteY8" fmla="*/ 602089 h 60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72" h="602089">
                    <a:moveTo>
                      <a:pt x="15812" y="602089"/>
                    </a:moveTo>
                    <a:lnTo>
                      <a:pt x="0" y="602089"/>
                    </a:lnTo>
                    <a:lnTo>
                      <a:pt x="0" y="0"/>
                    </a:lnTo>
                    <a:lnTo>
                      <a:pt x="237173" y="0"/>
                    </a:lnTo>
                    <a:lnTo>
                      <a:pt x="237173" y="221822"/>
                    </a:lnTo>
                    <a:lnTo>
                      <a:pt x="221361" y="221822"/>
                    </a:lnTo>
                    <a:lnTo>
                      <a:pt x="221361" y="15844"/>
                    </a:lnTo>
                    <a:lnTo>
                      <a:pt x="15812" y="15844"/>
                    </a:lnTo>
                    <a:lnTo>
                      <a:pt x="15812" y="602089"/>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1" name="Picture Placeholder 83">
                <a:extLst>
                  <a:ext uri="{FF2B5EF4-FFF2-40B4-BE49-F238E27FC236}">
                    <a16:creationId xmlns:a16="http://schemas.microsoft.com/office/drawing/2014/main" id="{D49586DA-29D0-FFC6-E2F2-583F83303011}"/>
                  </a:ext>
                </a:extLst>
              </p:cNvPr>
              <p:cNvSpPr/>
              <p:nvPr/>
            </p:nvSpPr>
            <p:spPr>
              <a:xfrm>
                <a:off x="11107442" y="5064324"/>
                <a:ext cx="537591" cy="15844"/>
              </a:xfrm>
              <a:custGeom>
                <a:avLst/>
                <a:gdLst>
                  <a:gd name="connsiteX0" fmla="*/ 0 w 537591"/>
                  <a:gd name="connsiteY0" fmla="*/ 0 h 15844"/>
                  <a:gd name="connsiteX1" fmla="*/ 537591 w 537591"/>
                  <a:gd name="connsiteY1" fmla="*/ 0 h 15844"/>
                  <a:gd name="connsiteX2" fmla="*/ 537591 w 537591"/>
                  <a:gd name="connsiteY2" fmla="*/ 15844 h 15844"/>
                  <a:gd name="connsiteX3" fmla="*/ 0 w 53759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537591" h="15844">
                    <a:moveTo>
                      <a:pt x="0" y="0"/>
                    </a:moveTo>
                    <a:lnTo>
                      <a:pt x="537591" y="0"/>
                    </a:lnTo>
                    <a:lnTo>
                      <a:pt x="53759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2" name="Picture Placeholder 83">
                <a:extLst>
                  <a:ext uri="{FF2B5EF4-FFF2-40B4-BE49-F238E27FC236}">
                    <a16:creationId xmlns:a16="http://schemas.microsoft.com/office/drawing/2014/main" id="{BEB68BFA-A7C8-703E-A380-47814C7117B2}"/>
                  </a:ext>
                </a:extLst>
              </p:cNvPr>
              <p:cNvSpPr/>
              <p:nvPr/>
            </p:nvSpPr>
            <p:spPr>
              <a:xfrm>
                <a:off x="11360173" y="4730070"/>
                <a:ext cx="252984" cy="344331"/>
              </a:xfrm>
              <a:custGeom>
                <a:avLst/>
                <a:gdLst>
                  <a:gd name="connsiteX0" fmla="*/ 252984 w 252984"/>
                  <a:gd name="connsiteY0" fmla="*/ 344332 h 344331"/>
                  <a:gd name="connsiteX1" fmla="*/ 237173 w 252984"/>
                  <a:gd name="connsiteY1" fmla="*/ 344332 h 344331"/>
                  <a:gd name="connsiteX2" fmla="*/ 237173 w 252984"/>
                  <a:gd name="connsiteY2" fmla="*/ 15844 h 344331"/>
                  <a:gd name="connsiteX3" fmla="*/ 15812 w 252984"/>
                  <a:gd name="connsiteY3" fmla="*/ 15844 h 344331"/>
                  <a:gd name="connsiteX4" fmla="*/ 15812 w 252984"/>
                  <a:gd name="connsiteY4" fmla="*/ 303200 h 344331"/>
                  <a:gd name="connsiteX5" fmla="*/ 0 w 252984"/>
                  <a:gd name="connsiteY5" fmla="*/ 303200 h 344331"/>
                  <a:gd name="connsiteX6" fmla="*/ 0 w 252984"/>
                  <a:gd name="connsiteY6" fmla="*/ 0 h 344331"/>
                  <a:gd name="connsiteX7" fmla="*/ 252984 w 252984"/>
                  <a:gd name="connsiteY7" fmla="*/ 0 h 344331"/>
                  <a:gd name="connsiteX8" fmla="*/ 252984 w 252984"/>
                  <a:gd name="connsiteY8" fmla="*/ 344332 h 34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84" h="344331">
                    <a:moveTo>
                      <a:pt x="252984" y="344332"/>
                    </a:moveTo>
                    <a:lnTo>
                      <a:pt x="237173" y="344332"/>
                    </a:lnTo>
                    <a:lnTo>
                      <a:pt x="237173" y="15844"/>
                    </a:lnTo>
                    <a:lnTo>
                      <a:pt x="15812" y="15844"/>
                    </a:lnTo>
                    <a:lnTo>
                      <a:pt x="15812" y="303200"/>
                    </a:lnTo>
                    <a:lnTo>
                      <a:pt x="0" y="303200"/>
                    </a:lnTo>
                    <a:lnTo>
                      <a:pt x="0" y="0"/>
                    </a:lnTo>
                    <a:lnTo>
                      <a:pt x="252984" y="0"/>
                    </a:lnTo>
                    <a:lnTo>
                      <a:pt x="252984" y="34433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3" name="Picture Placeholder 83">
                <a:extLst>
                  <a:ext uri="{FF2B5EF4-FFF2-40B4-BE49-F238E27FC236}">
                    <a16:creationId xmlns:a16="http://schemas.microsoft.com/office/drawing/2014/main" id="{A4E63007-F69A-A28C-3C0D-2B51AD47A588}"/>
                  </a:ext>
                </a:extLst>
              </p:cNvPr>
              <p:cNvSpPr/>
              <p:nvPr/>
            </p:nvSpPr>
            <p:spPr>
              <a:xfrm>
                <a:off x="11187069" y="452504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4" name="Picture Placeholder 83">
                <a:extLst>
                  <a:ext uri="{FF2B5EF4-FFF2-40B4-BE49-F238E27FC236}">
                    <a16:creationId xmlns:a16="http://schemas.microsoft.com/office/drawing/2014/main" id="{FD50F80D-002F-FEC3-50B8-66F7A0508DCB}"/>
                  </a:ext>
                </a:extLst>
              </p:cNvPr>
              <p:cNvSpPr/>
              <p:nvPr/>
            </p:nvSpPr>
            <p:spPr>
              <a:xfrm>
                <a:off x="11250315"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5" name="Picture Placeholder 83">
                <a:extLst>
                  <a:ext uri="{FF2B5EF4-FFF2-40B4-BE49-F238E27FC236}">
                    <a16:creationId xmlns:a16="http://schemas.microsoft.com/office/drawing/2014/main" id="{B5A2A652-61A8-A3F2-6E8B-5459AB37838F}"/>
                  </a:ext>
                </a:extLst>
              </p:cNvPr>
              <p:cNvSpPr/>
              <p:nvPr/>
            </p:nvSpPr>
            <p:spPr>
              <a:xfrm>
                <a:off x="11313561"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6" name="Picture Placeholder 83">
                <a:extLst>
                  <a:ext uri="{FF2B5EF4-FFF2-40B4-BE49-F238E27FC236}">
                    <a16:creationId xmlns:a16="http://schemas.microsoft.com/office/drawing/2014/main" id="{44085CA5-2F1A-5A48-522D-C4FE182A62A1}"/>
                  </a:ext>
                </a:extLst>
              </p:cNvPr>
              <p:cNvSpPr/>
              <p:nvPr/>
            </p:nvSpPr>
            <p:spPr>
              <a:xfrm>
                <a:off x="11187069" y="4588420"/>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7" name="Picture Placeholder 83">
                <a:extLst>
                  <a:ext uri="{FF2B5EF4-FFF2-40B4-BE49-F238E27FC236}">
                    <a16:creationId xmlns:a16="http://schemas.microsoft.com/office/drawing/2014/main" id="{1C142FDA-84BB-E4E7-A6C8-EFAD0894DB42}"/>
                  </a:ext>
                </a:extLst>
              </p:cNvPr>
              <p:cNvSpPr/>
              <p:nvPr/>
            </p:nvSpPr>
            <p:spPr>
              <a:xfrm>
                <a:off x="11250315"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8" name="Picture Placeholder 83">
                <a:extLst>
                  <a:ext uri="{FF2B5EF4-FFF2-40B4-BE49-F238E27FC236}">
                    <a16:creationId xmlns:a16="http://schemas.microsoft.com/office/drawing/2014/main" id="{82AB1BB4-EF1B-44B5-2509-4959075CD7FF}"/>
                  </a:ext>
                </a:extLst>
              </p:cNvPr>
              <p:cNvSpPr/>
              <p:nvPr/>
            </p:nvSpPr>
            <p:spPr>
              <a:xfrm>
                <a:off x="11313561"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29" name="Picture Placeholder 83">
                <a:extLst>
                  <a:ext uri="{FF2B5EF4-FFF2-40B4-BE49-F238E27FC236}">
                    <a16:creationId xmlns:a16="http://schemas.microsoft.com/office/drawing/2014/main" id="{E5674C9C-7A9B-87C6-D1A1-06ED01DBFAA8}"/>
                  </a:ext>
                </a:extLst>
              </p:cNvPr>
              <p:cNvSpPr/>
              <p:nvPr/>
            </p:nvSpPr>
            <p:spPr>
              <a:xfrm>
                <a:off x="11187069" y="4651798"/>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0" name="Picture Placeholder 83">
                <a:extLst>
                  <a:ext uri="{FF2B5EF4-FFF2-40B4-BE49-F238E27FC236}">
                    <a16:creationId xmlns:a16="http://schemas.microsoft.com/office/drawing/2014/main" id="{547BC597-D1AA-C6B9-46FA-C39B663C36C0}"/>
                  </a:ext>
                </a:extLst>
              </p:cNvPr>
              <p:cNvSpPr/>
              <p:nvPr/>
            </p:nvSpPr>
            <p:spPr>
              <a:xfrm>
                <a:off x="11250315"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1" name="Picture Placeholder 83">
                <a:extLst>
                  <a:ext uri="{FF2B5EF4-FFF2-40B4-BE49-F238E27FC236}">
                    <a16:creationId xmlns:a16="http://schemas.microsoft.com/office/drawing/2014/main" id="{52E50130-3BC2-3CE6-7A89-5457C4389CAC}"/>
                  </a:ext>
                </a:extLst>
              </p:cNvPr>
              <p:cNvSpPr/>
              <p:nvPr/>
            </p:nvSpPr>
            <p:spPr>
              <a:xfrm>
                <a:off x="11313561"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2" name="Picture Placeholder 83">
                <a:extLst>
                  <a:ext uri="{FF2B5EF4-FFF2-40B4-BE49-F238E27FC236}">
                    <a16:creationId xmlns:a16="http://schemas.microsoft.com/office/drawing/2014/main" id="{E5446421-C895-1308-AD86-106C4DD624C9}"/>
                  </a:ext>
                </a:extLst>
              </p:cNvPr>
              <p:cNvSpPr/>
              <p:nvPr/>
            </p:nvSpPr>
            <p:spPr>
              <a:xfrm>
                <a:off x="11187069" y="4715176"/>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3" name="Picture Placeholder 83">
                <a:extLst>
                  <a:ext uri="{FF2B5EF4-FFF2-40B4-BE49-F238E27FC236}">
                    <a16:creationId xmlns:a16="http://schemas.microsoft.com/office/drawing/2014/main" id="{1D28F926-6FF8-9D90-0035-2E25C9FD3CD4}"/>
                  </a:ext>
                </a:extLst>
              </p:cNvPr>
              <p:cNvSpPr/>
              <p:nvPr/>
            </p:nvSpPr>
            <p:spPr>
              <a:xfrm>
                <a:off x="11250315"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4" name="Picture Placeholder 83">
                <a:extLst>
                  <a:ext uri="{FF2B5EF4-FFF2-40B4-BE49-F238E27FC236}">
                    <a16:creationId xmlns:a16="http://schemas.microsoft.com/office/drawing/2014/main" id="{2B23385A-A56C-ACAD-4A2B-38A421DE0205}"/>
                  </a:ext>
                </a:extLst>
              </p:cNvPr>
              <p:cNvSpPr/>
              <p:nvPr/>
            </p:nvSpPr>
            <p:spPr>
              <a:xfrm>
                <a:off x="11313561"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5" name="Picture Placeholder 83">
                <a:extLst>
                  <a:ext uri="{FF2B5EF4-FFF2-40B4-BE49-F238E27FC236}">
                    <a16:creationId xmlns:a16="http://schemas.microsoft.com/office/drawing/2014/main" id="{384AF1EA-BD94-9CDE-E2BA-BD72F1D1E035}"/>
                  </a:ext>
                </a:extLst>
              </p:cNvPr>
              <p:cNvSpPr/>
              <p:nvPr/>
            </p:nvSpPr>
            <p:spPr>
              <a:xfrm>
                <a:off x="11187069" y="4778554"/>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6" name="Picture Placeholder 83">
                <a:extLst>
                  <a:ext uri="{FF2B5EF4-FFF2-40B4-BE49-F238E27FC236}">
                    <a16:creationId xmlns:a16="http://schemas.microsoft.com/office/drawing/2014/main" id="{18256C7E-07B3-25D5-05A5-9B5D1EA62846}"/>
                  </a:ext>
                </a:extLst>
              </p:cNvPr>
              <p:cNvSpPr/>
              <p:nvPr/>
            </p:nvSpPr>
            <p:spPr>
              <a:xfrm>
                <a:off x="11250315"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7" name="Picture Placeholder 83">
                <a:extLst>
                  <a:ext uri="{FF2B5EF4-FFF2-40B4-BE49-F238E27FC236}">
                    <a16:creationId xmlns:a16="http://schemas.microsoft.com/office/drawing/2014/main" id="{E75B0F56-8170-01F2-6D91-507951EE3E68}"/>
                  </a:ext>
                </a:extLst>
              </p:cNvPr>
              <p:cNvSpPr/>
              <p:nvPr/>
            </p:nvSpPr>
            <p:spPr>
              <a:xfrm>
                <a:off x="11313561"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8" name="Picture Placeholder 83">
                <a:extLst>
                  <a:ext uri="{FF2B5EF4-FFF2-40B4-BE49-F238E27FC236}">
                    <a16:creationId xmlns:a16="http://schemas.microsoft.com/office/drawing/2014/main" id="{AFDE57D7-10BB-AA4C-0641-727016A38644}"/>
                  </a:ext>
                </a:extLst>
              </p:cNvPr>
              <p:cNvSpPr/>
              <p:nvPr/>
            </p:nvSpPr>
            <p:spPr>
              <a:xfrm>
                <a:off x="11187069" y="484193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39" name="Picture Placeholder 83">
                <a:extLst>
                  <a:ext uri="{FF2B5EF4-FFF2-40B4-BE49-F238E27FC236}">
                    <a16:creationId xmlns:a16="http://schemas.microsoft.com/office/drawing/2014/main" id="{A3CCFA6F-A297-2D24-478F-0467EFEE6B83}"/>
                  </a:ext>
                </a:extLst>
              </p:cNvPr>
              <p:cNvSpPr/>
              <p:nvPr/>
            </p:nvSpPr>
            <p:spPr>
              <a:xfrm>
                <a:off x="11250315"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0" name="Picture Placeholder 83">
                <a:extLst>
                  <a:ext uri="{FF2B5EF4-FFF2-40B4-BE49-F238E27FC236}">
                    <a16:creationId xmlns:a16="http://schemas.microsoft.com/office/drawing/2014/main" id="{D0BAD4A8-63AC-18AA-17DF-52C149393961}"/>
                  </a:ext>
                </a:extLst>
              </p:cNvPr>
              <p:cNvSpPr/>
              <p:nvPr/>
            </p:nvSpPr>
            <p:spPr>
              <a:xfrm>
                <a:off x="11313561"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1" name="Picture Placeholder 83">
                <a:extLst>
                  <a:ext uri="{FF2B5EF4-FFF2-40B4-BE49-F238E27FC236}">
                    <a16:creationId xmlns:a16="http://schemas.microsoft.com/office/drawing/2014/main" id="{440AEC77-162A-631A-8286-8FAACAB64279}"/>
                  </a:ext>
                </a:extLst>
              </p:cNvPr>
              <p:cNvSpPr/>
              <p:nvPr/>
            </p:nvSpPr>
            <p:spPr>
              <a:xfrm>
                <a:off x="11187069" y="4905309"/>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2" name="Picture Placeholder 83">
                <a:extLst>
                  <a:ext uri="{FF2B5EF4-FFF2-40B4-BE49-F238E27FC236}">
                    <a16:creationId xmlns:a16="http://schemas.microsoft.com/office/drawing/2014/main" id="{5F46BEED-CEB7-E29D-91BF-C4268B5E29FD}"/>
                  </a:ext>
                </a:extLst>
              </p:cNvPr>
              <p:cNvSpPr/>
              <p:nvPr/>
            </p:nvSpPr>
            <p:spPr>
              <a:xfrm>
                <a:off x="11250315"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3" name="Picture Placeholder 83">
                <a:extLst>
                  <a:ext uri="{FF2B5EF4-FFF2-40B4-BE49-F238E27FC236}">
                    <a16:creationId xmlns:a16="http://schemas.microsoft.com/office/drawing/2014/main" id="{63A571E5-8537-9A3F-F18B-F259B6EA9DDB}"/>
                  </a:ext>
                </a:extLst>
              </p:cNvPr>
              <p:cNvSpPr/>
              <p:nvPr/>
            </p:nvSpPr>
            <p:spPr>
              <a:xfrm>
                <a:off x="11313561"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4" name="Picture Placeholder 83">
                <a:extLst>
                  <a:ext uri="{FF2B5EF4-FFF2-40B4-BE49-F238E27FC236}">
                    <a16:creationId xmlns:a16="http://schemas.microsoft.com/office/drawing/2014/main" id="{42F91972-15F8-759E-CB58-2ECB8E9F0CF3}"/>
                  </a:ext>
                </a:extLst>
              </p:cNvPr>
              <p:cNvSpPr/>
              <p:nvPr/>
            </p:nvSpPr>
            <p:spPr>
              <a:xfrm>
                <a:off x="11187069" y="4968687"/>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5" name="Picture Placeholder 83">
                <a:extLst>
                  <a:ext uri="{FF2B5EF4-FFF2-40B4-BE49-F238E27FC236}">
                    <a16:creationId xmlns:a16="http://schemas.microsoft.com/office/drawing/2014/main" id="{1C959E16-AB70-5461-C75F-BAC35D887F3C}"/>
                  </a:ext>
                </a:extLst>
              </p:cNvPr>
              <p:cNvSpPr/>
              <p:nvPr/>
            </p:nvSpPr>
            <p:spPr>
              <a:xfrm>
                <a:off x="11250315"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6" name="Picture Placeholder 83">
                <a:extLst>
                  <a:ext uri="{FF2B5EF4-FFF2-40B4-BE49-F238E27FC236}">
                    <a16:creationId xmlns:a16="http://schemas.microsoft.com/office/drawing/2014/main" id="{4AC843FA-EEA2-0EE0-4C34-5CF1C96757D8}"/>
                  </a:ext>
                </a:extLst>
              </p:cNvPr>
              <p:cNvSpPr/>
              <p:nvPr/>
            </p:nvSpPr>
            <p:spPr>
              <a:xfrm>
                <a:off x="11313561"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7" name="Picture Placeholder 83">
                <a:extLst>
                  <a:ext uri="{FF2B5EF4-FFF2-40B4-BE49-F238E27FC236}">
                    <a16:creationId xmlns:a16="http://schemas.microsoft.com/office/drawing/2014/main" id="{D53022A3-3E30-B170-E709-749CC0D85E20}"/>
                  </a:ext>
                </a:extLst>
              </p:cNvPr>
              <p:cNvSpPr/>
              <p:nvPr/>
            </p:nvSpPr>
            <p:spPr>
              <a:xfrm>
                <a:off x="11424241" y="4790089"/>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8" name="Picture Placeholder 83">
                <a:extLst>
                  <a:ext uri="{FF2B5EF4-FFF2-40B4-BE49-F238E27FC236}">
                    <a16:creationId xmlns:a16="http://schemas.microsoft.com/office/drawing/2014/main" id="{F38794D7-C55B-DC9F-30F6-8AF585DF9940}"/>
                  </a:ext>
                </a:extLst>
              </p:cNvPr>
              <p:cNvSpPr/>
              <p:nvPr/>
            </p:nvSpPr>
            <p:spPr>
              <a:xfrm>
                <a:off x="11424241" y="4853466"/>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49" name="Picture Placeholder 83">
                <a:extLst>
                  <a:ext uri="{FF2B5EF4-FFF2-40B4-BE49-F238E27FC236}">
                    <a16:creationId xmlns:a16="http://schemas.microsoft.com/office/drawing/2014/main" id="{1740286B-F739-88F6-FCE2-AC0AF1B2910F}"/>
                  </a:ext>
                </a:extLst>
              </p:cNvPr>
              <p:cNvSpPr/>
              <p:nvPr/>
            </p:nvSpPr>
            <p:spPr>
              <a:xfrm>
                <a:off x="11424241" y="4916844"/>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0" name="Picture Placeholder 83">
                <a:extLst>
                  <a:ext uri="{FF2B5EF4-FFF2-40B4-BE49-F238E27FC236}">
                    <a16:creationId xmlns:a16="http://schemas.microsoft.com/office/drawing/2014/main" id="{37C20545-6C68-CB3F-8322-080EDEA58D67}"/>
                  </a:ext>
                </a:extLst>
              </p:cNvPr>
              <p:cNvSpPr/>
              <p:nvPr/>
            </p:nvSpPr>
            <p:spPr>
              <a:xfrm>
                <a:off x="11424241" y="4980222"/>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51" name="Group 350" descr="Location – Buildings&#10;">
              <a:extLst>
                <a:ext uri="{FF2B5EF4-FFF2-40B4-BE49-F238E27FC236}">
                  <a16:creationId xmlns:a16="http://schemas.microsoft.com/office/drawing/2014/main" id="{B763C463-5A07-6540-9A3B-1F54B32AFC11}"/>
                </a:ext>
              </a:extLst>
            </p:cNvPr>
            <p:cNvGrpSpPr/>
            <p:nvPr/>
          </p:nvGrpSpPr>
          <p:grpSpPr>
            <a:xfrm>
              <a:off x="6496894" y="1734091"/>
              <a:ext cx="278149" cy="311585"/>
              <a:chOff x="11107442" y="4477953"/>
              <a:chExt cx="537591" cy="602215"/>
            </a:xfrm>
          </p:grpSpPr>
          <p:sp>
            <p:nvSpPr>
              <p:cNvPr id="352" name="Picture Placeholder 83">
                <a:extLst>
                  <a:ext uri="{FF2B5EF4-FFF2-40B4-BE49-F238E27FC236}">
                    <a16:creationId xmlns:a16="http://schemas.microsoft.com/office/drawing/2014/main" id="{08608890-0B55-7253-402C-FD4CFB675C0B}"/>
                  </a:ext>
                </a:extLst>
              </p:cNvPr>
              <p:cNvSpPr/>
              <p:nvPr/>
            </p:nvSpPr>
            <p:spPr>
              <a:xfrm>
                <a:off x="11139698" y="4477953"/>
                <a:ext cx="237172" cy="602089"/>
              </a:xfrm>
              <a:custGeom>
                <a:avLst/>
                <a:gdLst>
                  <a:gd name="connsiteX0" fmla="*/ 15812 w 237172"/>
                  <a:gd name="connsiteY0" fmla="*/ 602089 h 602089"/>
                  <a:gd name="connsiteX1" fmla="*/ 0 w 237172"/>
                  <a:gd name="connsiteY1" fmla="*/ 602089 h 602089"/>
                  <a:gd name="connsiteX2" fmla="*/ 0 w 237172"/>
                  <a:gd name="connsiteY2" fmla="*/ 0 h 602089"/>
                  <a:gd name="connsiteX3" fmla="*/ 237173 w 237172"/>
                  <a:gd name="connsiteY3" fmla="*/ 0 h 602089"/>
                  <a:gd name="connsiteX4" fmla="*/ 237173 w 237172"/>
                  <a:gd name="connsiteY4" fmla="*/ 221822 h 602089"/>
                  <a:gd name="connsiteX5" fmla="*/ 221361 w 237172"/>
                  <a:gd name="connsiteY5" fmla="*/ 221822 h 602089"/>
                  <a:gd name="connsiteX6" fmla="*/ 221361 w 237172"/>
                  <a:gd name="connsiteY6" fmla="*/ 15844 h 602089"/>
                  <a:gd name="connsiteX7" fmla="*/ 15812 w 237172"/>
                  <a:gd name="connsiteY7" fmla="*/ 15844 h 602089"/>
                  <a:gd name="connsiteX8" fmla="*/ 15812 w 237172"/>
                  <a:gd name="connsiteY8" fmla="*/ 602089 h 60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72" h="602089">
                    <a:moveTo>
                      <a:pt x="15812" y="602089"/>
                    </a:moveTo>
                    <a:lnTo>
                      <a:pt x="0" y="602089"/>
                    </a:lnTo>
                    <a:lnTo>
                      <a:pt x="0" y="0"/>
                    </a:lnTo>
                    <a:lnTo>
                      <a:pt x="237173" y="0"/>
                    </a:lnTo>
                    <a:lnTo>
                      <a:pt x="237173" y="221822"/>
                    </a:lnTo>
                    <a:lnTo>
                      <a:pt x="221361" y="221822"/>
                    </a:lnTo>
                    <a:lnTo>
                      <a:pt x="221361" y="15844"/>
                    </a:lnTo>
                    <a:lnTo>
                      <a:pt x="15812" y="15844"/>
                    </a:lnTo>
                    <a:lnTo>
                      <a:pt x="15812" y="602089"/>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3" name="Picture Placeholder 83">
                <a:extLst>
                  <a:ext uri="{FF2B5EF4-FFF2-40B4-BE49-F238E27FC236}">
                    <a16:creationId xmlns:a16="http://schemas.microsoft.com/office/drawing/2014/main" id="{A583BA1A-26FB-85FE-CA01-6A1210147A2F}"/>
                  </a:ext>
                </a:extLst>
              </p:cNvPr>
              <p:cNvSpPr/>
              <p:nvPr/>
            </p:nvSpPr>
            <p:spPr>
              <a:xfrm>
                <a:off x="11107442" y="5064324"/>
                <a:ext cx="537591" cy="15844"/>
              </a:xfrm>
              <a:custGeom>
                <a:avLst/>
                <a:gdLst>
                  <a:gd name="connsiteX0" fmla="*/ 0 w 537591"/>
                  <a:gd name="connsiteY0" fmla="*/ 0 h 15844"/>
                  <a:gd name="connsiteX1" fmla="*/ 537591 w 537591"/>
                  <a:gd name="connsiteY1" fmla="*/ 0 h 15844"/>
                  <a:gd name="connsiteX2" fmla="*/ 537591 w 537591"/>
                  <a:gd name="connsiteY2" fmla="*/ 15844 h 15844"/>
                  <a:gd name="connsiteX3" fmla="*/ 0 w 53759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537591" h="15844">
                    <a:moveTo>
                      <a:pt x="0" y="0"/>
                    </a:moveTo>
                    <a:lnTo>
                      <a:pt x="537591" y="0"/>
                    </a:lnTo>
                    <a:lnTo>
                      <a:pt x="53759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4" name="Picture Placeholder 83">
                <a:extLst>
                  <a:ext uri="{FF2B5EF4-FFF2-40B4-BE49-F238E27FC236}">
                    <a16:creationId xmlns:a16="http://schemas.microsoft.com/office/drawing/2014/main" id="{9A1C93E3-1E69-DBBD-3E43-C36E572FC2EF}"/>
                  </a:ext>
                </a:extLst>
              </p:cNvPr>
              <p:cNvSpPr/>
              <p:nvPr/>
            </p:nvSpPr>
            <p:spPr>
              <a:xfrm>
                <a:off x="11360173" y="4730070"/>
                <a:ext cx="252984" cy="344331"/>
              </a:xfrm>
              <a:custGeom>
                <a:avLst/>
                <a:gdLst>
                  <a:gd name="connsiteX0" fmla="*/ 252984 w 252984"/>
                  <a:gd name="connsiteY0" fmla="*/ 344332 h 344331"/>
                  <a:gd name="connsiteX1" fmla="*/ 237173 w 252984"/>
                  <a:gd name="connsiteY1" fmla="*/ 344332 h 344331"/>
                  <a:gd name="connsiteX2" fmla="*/ 237173 w 252984"/>
                  <a:gd name="connsiteY2" fmla="*/ 15844 h 344331"/>
                  <a:gd name="connsiteX3" fmla="*/ 15812 w 252984"/>
                  <a:gd name="connsiteY3" fmla="*/ 15844 h 344331"/>
                  <a:gd name="connsiteX4" fmla="*/ 15812 w 252984"/>
                  <a:gd name="connsiteY4" fmla="*/ 303200 h 344331"/>
                  <a:gd name="connsiteX5" fmla="*/ 0 w 252984"/>
                  <a:gd name="connsiteY5" fmla="*/ 303200 h 344331"/>
                  <a:gd name="connsiteX6" fmla="*/ 0 w 252984"/>
                  <a:gd name="connsiteY6" fmla="*/ 0 h 344331"/>
                  <a:gd name="connsiteX7" fmla="*/ 252984 w 252984"/>
                  <a:gd name="connsiteY7" fmla="*/ 0 h 344331"/>
                  <a:gd name="connsiteX8" fmla="*/ 252984 w 252984"/>
                  <a:gd name="connsiteY8" fmla="*/ 344332 h 34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84" h="344331">
                    <a:moveTo>
                      <a:pt x="252984" y="344332"/>
                    </a:moveTo>
                    <a:lnTo>
                      <a:pt x="237173" y="344332"/>
                    </a:lnTo>
                    <a:lnTo>
                      <a:pt x="237173" y="15844"/>
                    </a:lnTo>
                    <a:lnTo>
                      <a:pt x="15812" y="15844"/>
                    </a:lnTo>
                    <a:lnTo>
                      <a:pt x="15812" y="303200"/>
                    </a:lnTo>
                    <a:lnTo>
                      <a:pt x="0" y="303200"/>
                    </a:lnTo>
                    <a:lnTo>
                      <a:pt x="0" y="0"/>
                    </a:lnTo>
                    <a:lnTo>
                      <a:pt x="252984" y="0"/>
                    </a:lnTo>
                    <a:lnTo>
                      <a:pt x="252984" y="34433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5" name="Picture Placeholder 83">
                <a:extLst>
                  <a:ext uri="{FF2B5EF4-FFF2-40B4-BE49-F238E27FC236}">
                    <a16:creationId xmlns:a16="http://schemas.microsoft.com/office/drawing/2014/main" id="{3DF051CE-7EB1-302B-C526-C9505470535B}"/>
                  </a:ext>
                </a:extLst>
              </p:cNvPr>
              <p:cNvSpPr/>
              <p:nvPr/>
            </p:nvSpPr>
            <p:spPr>
              <a:xfrm>
                <a:off x="11187069" y="452504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6" name="Picture Placeholder 83">
                <a:extLst>
                  <a:ext uri="{FF2B5EF4-FFF2-40B4-BE49-F238E27FC236}">
                    <a16:creationId xmlns:a16="http://schemas.microsoft.com/office/drawing/2014/main" id="{F844E40E-71B0-8E65-D77A-C293639A41D2}"/>
                  </a:ext>
                </a:extLst>
              </p:cNvPr>
              <p:cNvSpPr/>
              <p:nvPr/>
            </p:nvSpPr>
            <p:spPr>
              <a:xfrm>
                <a:off x="11250315"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7" name="Picture Placeholder 83">
                <a:extLst>
                  <a:ext uri="{FF2B5EF4-FFF2-40B4-BE49-F238E27FC236}">
                    <a16:creationId xmlns:a16="http://schemas.microsoft.com/office/drawing/2014/main" id="{15E8C5F1-7353-29F6-E725-8BE1F7FC5E59}"/>
                  </a:ext>
                </a:extLst>
              </p:cNvPr>
              <p:cNvSpPr/>
              <p:nvPr/>
            </p:nvSpPr>
            <p:spPr>
              <a:xfrm>
                <a:off x="11313561"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8" name="Picture Placeholder 83">
                <a:extLst>
                  <a:ext uri="{FF2B5EF4-FFF2-40B4-BE49-F238E27FC236}">
                    <a16:creationId xmlns:a16="http://schemas.microsoft.com/office/drawing/2014/main" id="{07DD022D-2E2F-F391-D2D3-6787B4AFF6D3}"/>
                  </a:ext>
                </a:extLst>
              </p:cNvPr>
              <p:cNvSpPr/>
              <p:nvPr/>
            </p:nvSpPr>
            <p:spPr>
              <a:xfrm>
                <a:off x="11187069" y="4588420"/>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9" name="Picture Placeholder 83">
                <a:extLst>
                  <a:ext uri="{FF2B5EF4-FFF2-40B4-BE49-F238E27FC236}">
                    <a16:creationId xmlns:a16="http://schemas.microsoft.com/office/drawing/2014/main" id="{840C8054-603A-C4BD-D436-76093C0084B6}"/>
                  </a:ext>
                </a:extLst>
              </p:cNvPr>
              <p:cNvSpPr/>
              <p:nvPr/>
            </p:nvSpPr>
            <p:spPr>
              <a:xfrm>
                <a:off x="11250315"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0" name="Picture Placeholder 83">
                <a:extLst>
                  <a:ext uri="{FF2B5EF4-FFF2-40B4-BE49-F238E27FC236}">
                    <a16:creationId xmlns:a16="http://schemas.microsoft.com/office/drawing/2014/main" id="{09C58443-4783-FCC2-30AF-A2D8F3CC936B}"/>
                  </a:ext>
                </a:extLst>
              </p:cNvPr>
              <p:cNvSpPr/>
              <p:nvPr/>
            </p:nvSpPr>
            <p:spPr>
              <a:xfrm>
                <a:off x="11313561"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1" name="Picture Placeholder 83">
                <a:extLst>
                  <a:ext uri="{FF2B5EF4-FFF2-40B4-BE49-F238E27FC236}">
                    <a16:creationId xmlns:a16="http://schemas.microsoft.com/office/drawing/2014/main" id="{D9727159-A647-6067-47D4-B41880A2785D}"/>
                  </a:ext>
                </a:extLst>
              </p:cNvPr>
              <p:cNvSpPr/>
              <p:nvPr/>
            </p:nvSpPr>
            <p:spPr>
              <a:xfrm>
                <a:off x="11187069" y="4651798"/>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2" name="Picture Placeholder 83">
                <a:extLst>
                  <a:ext uri="{FF2B5EF4-FFF2-40B4-BE49-F238E27FC236}">
                    <a16:creationId xmlns:a16="http://schemas.microsoft.com/office/drawing/2014/main" id="{79DD92CF-6DC7-FCF7-AC0F-982BC3F759C1}"/>
                  </a:ext>
                </a:extLst>
              </p:cNvPr>
              <p:cNvSpPr/>
              <p:nvPr/>
            </p:nvSpPr>
            <p:spPr>
              <a:xfrm>
                <a:off x="11250315"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3" name="Picture Placeholder 83">
                <a:extLst>
                  <a:ext uri="{FF2B5EF4-FFF2-40B4-BE49-F238E27FC236}">
                    <a16:creationId xmlns:a16="http://schemas.microsoft.com/office/drawing/2014/main" id="{6DEBB723-D640-DCFC-174D-41FE3709E1F1}"/>
                  </a:ext>
                </a:extLst>
              </p:cNvPr>
              <p:cNvSpPr/>
              <p:nvPr/>
            </p:nvSpPr>
            <p:spPr>
              <a:xfrm>
                <a:off x="11313561"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4" name="Picture Placeholder 83">
                <a:extLst>
                  <a:ext uri="{FF2B5EF4-FFF2-40B4-BE49-F238E27FC236}">
                    <a16:creationId xmlns:a16="http://schemas.microsoft.com/office/drawing/2014/main" id="{406FF6B4-9E9F-608D-4A1F-E6B274C717C1}"/>
                  </a:ext>
                </a:extLst>
              </p:cNvPr>
              <p:cNvSpPr/>
              <p:nvPr/>
            </p:nvSpPr>
            <p:spPr>
              <a:xfrm>
                <a:off x="11187069" y="4715176"/>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5" name="Picture Placeholder 83">
                <a:extLst>
                  <a:ext uri="{FF2B5EF4-FFF2-40B4-BE49-F238E27FC236}">
                    <a16:creationId xmlns:a16="http://schemas.microsoft.com/office/drawing/2014/main" id="{3092B8AE-CEC5-FE83-D111-301BA214F415}"/>
                  </a:ext>
                </a:extLst>
              </p:cNvPr>
              <p:cNvSpPr/>
              <p:nvPr/>
            </p:nvSpPr>
            <p:spPr>
              <a:xfrm>
                <a:off x="11250315"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6" name="Picture Placeholder 83">
                <a:extLst>
                  <a:ext uri="{FF2B5EF4-FFF2-40B4-BE49-F238E27FC236}">
                    <a16:creationId xmlns:a16="http://schemas.microsoft.com/office/drawing/2014/main" id="{0FAB2E9D-BE53-7715-53C4-5D7F4F9CD2D3}"/>
                  </a:ext>
                </a:extLst>
              </p:cNvPr>
              <p:cNvSpPr/>
              <p:nvPr/>
            </p:nvSpPr>
            <p:spPr>
              <a:xfrm>
                <a:off x="11313561"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7" name="Picture Placeholder 83">
                <a:extLst>
                  <a:ext uri="{FF2B5EF4-FFF2-40B4-BE49-F238E27FC236}">
                    <a16:creationId xmlns:a16="http://schemas.microsoft.com/office/drawing/2014/main" id="{6EFCCB1A-DC51-0849-0693-53505A184FB2}"/>
                  </a:ext>
                </a:extLst>
              </p:cNvPr>
              <p:cNvSpPr/>
              <p:nvPr/>
            </p:nvSpPr>
            <p:spPr>
              <a:xfrm>
                <a:off x="11187069" y="4778554"/>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8" name="Picture Placeholder 83">
                <a:extLst>
                  <a:ext uri="{FF2B5EF4-FFF2-40B4-BE49-F238E27FC236}">
                    <a16:creationId xmlns:a16="http://schemas.microsoft.com/office/drawing/2014/main" id="{17C4EF61-B261-F00D-8AAA-0DB8C503CEB2}"/>
                  </a:ext>
                </a:extLst>
              </p:cNvPr>
              <p:cNvSpPr/>
              <p:nvPr/>
            </p:nvSpPr>
            <p:spPr>
              <a:xfrm>
                <a:off x="11250315"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69" name="Picture Placeholder 83">
                <a:extLst>
                  <a:ext uri="{FF2B5EF4-FFF2-40B4-BE49-F238E27FC236}">
                    <a16:creationId xmlns:a16="http://schemas.microsoft.com/office/drawing/2014/main" id="{7D0705AE-F133-D35A-00AD-6BBBB18CAD87}"/>
                  </a:ext>
                </a:extLst>
              </p:cNvPr>
              <p:cNvSpPr/>
              <p:nvPr/>
            </p:nvSpPr>
            <p:spPr>
              <a:xfrm>
                <a:off x="11313561"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0" name="Picture Placeholder 83">
                <a:extLst>
                  <a:ext uri="{FF2B5EF4-FFF2-40B4-BE49-F238E27FC236}">
                    <a16:creationId xmlns:a16="http://schemas.microsoft.com/office/drawing/2014/main" id="{E5B2699B-74D5-D6CE-9D9C-37BC490ECA9B}"/>
                  </a:ext>
                </a:extLst>
              </p:cNvPr>
              <p:cNvSpPr/>
              <p:nvPr/>
            </p:nvSpPr>
            <p:spPr>
              <a:xfrm>
                <a:off x="11187069" y="484193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1" name="Picture Placeholder 83">
                <a:extLst>
                  <a:ext uri="{FF2B5EF4-FFF2-40B4-BE49-F238E27FC236}">
                    <a16:creationId xmlns:a16="http://schemas.microsoft.com/office/drawing/2014/main" id="{F8EF6362-1FCC-CB47-42BD-F61ED2796096}"/>
                  </a:ext>
                </a:extLst>
              </p:cNvPr>
              <p:cNvSpPr/>
              <p:nvPr/>
            </p:nvSpPr>
            <p:spPr>
              <a:xfrm>
                <a:off x="11250315"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2" name="Picture Placeholder 83">
                <a:extLst>
                  <a:ext uri="{FF2B5EF4-FFF2-40B4-BE49-F238E27FC236}">
                    <a16:creationId xmlns:a16="http://schemas.microsoft.com/office/drawing/2014/main" id="{BA8F3F49-D3E0-0CC6-4672-C2B18C091A53}"/>
                  </a:ext>
                </a:extLst>
              </p:cNvPr>
              <p:cNvSpPr/>
              <p:nvPr/>
            </p:nvSpPr>
            <p:spPr>
              <a:xfrm>
                <a:off x="11313561"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3" name="Picture Placeholder 83">
                <a:extLst>
                  <a:ext uri="{FF2B5EF4-FFF2-40B4-BE49-F238E27FC236}">
                    <a16:creationId xmlns:a16="http://schemas.microsoft.com/office/drawing/2014/main" id="{1297456E-B0EB-8422-DB1A-8E3E3A71D9EB}"/>
                  </a:ext>
                </a:extLst>
              </p:cNvPr>
              <p:cNvSpPr/>
              <p:nvPr/>
            </p:nvSpPr>
            <p:spPr>
              <a:xfrm>
                <a:off x="11187069" y="4905309"/>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4" name="Picture Placeholder 83">
                <a:extLst>
                  <a:ext uri="{FF2B5EF4-FFF2-40B4-BE49-F238E27FC236}">
                    <a16:creationId xmlns:a16="http://schemas.microsoft.com/office/drawing/2014/main" id="{6B9DF112-E362-9943-A5E3-E44B8A9BB0CD}"/>
                  </a:ext>
                </a:extLst>
              </p:cNvPr>
              <p:cNvSpPr/>
              <p:nvPr/>
            </p:nvSpPr>
            <p:spPr>
              <a:xfrm>
                <a:off x="11250315"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5" name="Picture Placeholder 83">
                <a:extLst>
                  <a:ext uri="{FF2B5EF4-FFF2-40B4-BE49-F238E27FC236}">
                    <a16:creationId xmlns:a16="http://schemas.microsoft.com/office/drawing/2014/main" id="{FBDFFDD0-D53A-3290-A194-5CCE0C4CB545}"/>
                  </a:ext>
                </a:extLst>
              </p:cNvPr>
              <p:cNvSpPr/>
              <p:nvPr/>
            </p:nvSpPr>
            <p:spPr>
              <a:xfrm>
                <a:off x="11313561"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6" name="Picture Placeholder 83">
                <a:extLst>
                  <a:ext uri="{FF2B5EF4-FFF2-40B4-BE49-F238E27FC236}">
                    <a16:creationId xmlns:a16="http://schemas.microsoft.com/office/drawing/2014/main" id="{96ABC485-01A9-10D4-46A3-9CC34C86CBDD}"/>
                  </a:ext>
                </a:extLst>
              </p:cNvPr>
              <p:cNvSpPr/>
              <p:nvPr/>
            </p:nvSpPr>
            <p:spPr>
              <a:xfrm>
                <a:off x="11187069" y="4968687"/>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7" name="Picture Placeholder 83">
                <a:extLst>
                  <a:ext uri="{FF2B5EF4-FFF2-40B4-BE49-F238E27FC236}">
                    <a16:creationId xmlns:a16="http://schemas.microsoft.com/office/drawing/2014/main" id="{DB010BBF-0450-0EBF-C2D4-4CE93747A43D}"/>
                  </a:ext>
                </a:extLst>
              </p:cNvPr>
              <p:cNvSpPr/>
              <p:nvPr/>
            </p:nvSpPr>
            <p:spPr>
              <a:xfrm>
                <a:off x="11250315"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8" name="Picture Placeholder 83">
                <a:extLst>
                  <a:ext uri="{FF2B5EF4-FFF2-40B4-BE49-F238E27FC236}">
                    <a16:creationId xmlns:a16="http://schemas.microsoft.com/office/drawing/2014/main" id="{B904C222-2339-0A11-EC68-3FDE121C027C}"/>
                  </a:ext>
                </a:extLst>
              </p:cNvPr>
              <p:cNvSpPr/>
              <p:nvPr/>
            </p:nvSpPr>
            <p:spPr>
              <a:xfrm>
                <a:off x="11313561"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9" name="Picture Placeholder 83">
                <a:extLst>
                  <a:ext uri="{FF2B5EF4-FFF2-40B4-BE49-F238E27FC236}">
                    <a16:creationId xmlns:a16="http://schemas.microsoft.com/office/drawing/2014/main" id="{8DB603E3-BFE0-917D-3A07-203702F53908}"/>
                  </a:ext>
                </a:extLst>
              </p:cNvPr>
              <p:cNvSpPr/>
              <p:nvPr/>
            </p:nvSpPr>
            <p:spPr>
              <a:xfrm>
                <a:off x="11424241" y="4790089"/>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0" name="Picture Placeholder 83">
                <a:extLst>
                  <a:ext uri="{FF2B5EF4-FFF2-40B4-BE49-F238E27FC236}">
                    <a16:creationId xmlns:a16="http://schemas.microsoft.com/office/drawing/2014/main" id="{85707D74-13E6-C3B1-0222-D412C863B8EA}"/>
                  </a:ext>
                </a:extLst>
              </p:cNvPr>
              <p:cNvSpPr/>
              <p:nvPr/>
            </p:nvSpPr>
            <p:spPr>
              <a:xfrm>
                <a:off x="11424241" y="4853466"/>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1" name="Picture Placeholder 83">
                <a:extLst>
                  <a:ext uri="{FF2B5EF4-FFF2-40B4-BE49-F238E27FC236}">
                    <a16:creationId xmlns:a16="http://schemas.microsoft.com/office/drawing/2014/main" id="{8305BEE7-B4A2-8022-DEFE-D6B2A81CF3E1}"/>
                  </a:ext>
                </a:extLst>
              </p:cNvPr>
              <p:cNvSpPr/>
              <p:nvPr/>
            </p:nvSpPr>
            <p:spPr>
              <a:xfrm>
                <a:off x="11424241" y="4916844"/>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2" name="Picture Placeholder 83">
                <a:extLst>
                  <a:ext uri="{FF2B5EF4-FFF2-40B4-BE49-F238E27FC236}">
                    <a16:creationId xmlns:a16="http://schemas.microsoft.com/office/drawing/2014/main" id="{E783F850-13F9-52EB-7666-89F323F0AED5}"/>
                  </a:ext>
                </a:extLst>
              </p:cNvPr>
              <p:cNvSpPr/>
              <p:nvPr/>
            </p:nvSpPr>
            <p:spPr>
              <a:xfrm>
                <a:off x="11424241" y="4980222"/>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83" name="Group 382" descr="Location – Buildings&#10;">
              <a:extLst>
                <a:ext uri="{FF2B5EF4-FFF2-40B4-BE49-F238E27FC236}">
                  <a16:creationId xmlns:a16="http://schemas.microsoft.com/office/drawing/2014/main" id="{8673E641-CF7F-C31D-35EA-CAA9480AD0B5}"/>
                </a:ext>
              </a:extLst>
            </p:cNvPr>
            <p:cNvGrpSpPr/>
            <p:nvPr/>
          </p:nvGrpSpPr>
          <p:grpSpPr>
            <a:xfrm>
              <a:off x="8539796" y="2247942"/>
              <a:ext cx="278149" cy="311585"/>
              <a:chOff x="11107442" y="4477953"/>
              <a:chExt cx="537591" cy="602215"/>
            </a:xfrm>
          </p:grpSpPr>
          <p:sp>
            <p:nvSpPr>
              <p:cNvPr id="384" name="Picture Placeholder 83">
                <a:extLst>
                  <a:ext uri="{FF2B5EF4-FFF2-40B4-BE49-F238E27FC236}">
                    <a16:creationId xmlns:a16="http://schemas.microsoft.com/office/drawing/2014/main" id="{80C43073-B75D-BC9F-D448-A4B3FC0CC1D2}"/>
                  </a:ext>
                </a:extLst>
              </p:cNvPr>
              <p:cNvSpPr/>
              <p:nvPr/>
            </p:nvSpPr>
            <p:spPr>
              <a:xfrm>
                <a:off x="11139698" y="4477953"/>
                <a:ext cx="237172" cy="602089"/>
              </a:xfrm>
              <a:custGeom>
                <a:avLst/>
                <a:gdLst>
                  <a:gd name="connsiteX0" fmla="*/ 15812 w 237172"/>
                  <a:gd name="connsiteY0" fmla="*/ 602089 h 602089"/>
                  <a:gd name="connsiteX1" fmla="*/ 0 w 237172"/>
                  <a:gd name="connsiteY1" fmla="*/ 602089 h 602089"/>
                  <a:gd name="connsiteX2" fmla="*/ 0 w 237172"/>
                  <a:gd name="connsiteY2" fmla="*/ 0 h 602089"/>
                  <a:gd name="connsiteX3" fmla="*/ 237173 w 237172"/>
                  <a:gd name="connsiteY3" fmla="*/ 0 h 602089"/>
                  <a:gd name="connsiteX4" fmla="*/ 237173 w 237172"/>
                  <a:gd name="connsiteY4" fmla="*/ 221822 h 602089"/>
                  <a:gd name="connsiteX5" fmla="*/ 221361 w 237172"/>
                  <a:gd name="connsiteY5" fmla="*/ 221822 h 602089"/>
                  <a:gd name="connsiteX6" fmla="*/ 221361 w 237172"/>
                  <a:gd name="connsiteY6" fmla="*/ 15844 h 602089"/>
                  <a:gd name="connsiteX7" fmla="*/ 15812 w 237172"/>
                  <a:gd name="connsiteY7" fmla="*/ 15844 h 602089"/>
                  <a:gd name="connsiteX8" fmla="*/ 15812 w 237172"/>
                  <a:gd name="connsiteY8" fmla="*/ 602089 h 60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72" h="602089">
                    <a:moveTo>
                      <a:pt x="15812" y="602089"/>
                    </a:moveTo>
                    <a:lnTo>
                      <a:pt x="0" y="602089"/>
                    </a:lnTo>
                    <a:lnTo>
                      <a:pt x="0" y="0"/>
                    </a:lnTo>
                    <a:lnTo>
                      <a:pt x="237173" y="0"/>
                    </a:lnTo>
                    <a:lnTo>
                      <a:pt x="237173" y="221822"/>
                    </a:lnTo>
                    <a:lnTo>
                      <a:pt x="221361" y="221822"/>
                    </a:lnTo>
                    <a:lnTo>
                      <a:pt x="221361" y="15844"/>
                    </a:lnTo>
                    <a:lnTo>
                      <a:pt x="15812" y="15844"/>
                    </a:lnTo>
                    <a:lnTo>
                      <a:pt x="15812" y="602089"/>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5" name="Picture Placeholder 83">
                <a:extLst>
                  <a:ext uri="{FF2B5EF4-FFF2-40B4-BE49-F238E27FC236}">
                    <a16:creationId xmlns:a16="http://schemas.microsoft.com/office/drawing/2014/main" id="{C3939EFA-2FAF-312B-F8E9-E89154EE720D}"/>
                  </a:ext>
                </a:extLst>
              </p:cNvPr>
              <p:cNvSpPr/>
              <p:nvPr/>
            </p:nvSpPr>
            <p:spPr>
              <a:xfrm>
                <a:off x="11107442" y="5064324"/>
                <a:ext cx="537591" cy="15844"/>
              </a:xfrm>
              <a:custGeom>
                <a:avLst/>
                <a:gdLst>
                  <a:gd name="connsiteX0" fmla="*/ 0 w 537591"/>
                  <a:gd name="connsiteY0" fmla="*/ 0 h 15844"/>
                  <a:gd name="connsiteX1" fmla="*/ 537591 w 537591"/>
                  <a:gd name="connsiteY1" fmla="*/ 0 h 15844"/>
                  <a:gd name="connsiteX2" fmla="*/ 537591 w 537591"/>
                  <a:gd name="connsiteY2" fmla="*/ 15844 h 15844"/>
                  <a:gd name="connsiteX3" fmla="*/ 0 w 53759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537591" h="15844">
                    <a:moveTo>
                      <a:pt x="0" y="0"/>
                    </a:moveTo>
                    <a:lnTo>
                      <a:pt x="537591" y="0"/>
                    </a:lnTo>
                    <a:lnTo>
                      <a:pt x="53759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6" name="Picture Placeholder 83">
                <a:extLst>
                  <a:ext uri="{FF2B5EF4-FFF2-40B4-BE49-F238E27FC236}">
                    <a16:creationId xmlns:a16="http://schemas.microsoft.com/office/drawing/2014/main" id="{9EAB62B2-3CAB-373D-C49E-DA530F0F8754}"/>
                  </a:ext>
                </a:extLst>
              </p:cNvPr>
              <p:cNvSpPr/>
              <p:nvPr/>
            </p:nvSpPr>
            <p:spPr>
              <a:xfrm>
                <a:off x="11360173" y="4730070"/>
                <a:ext cx="252984" cy="344331"/>
              </a:xfrm>
              <a:custGeom>
                <a:avLst/>
                <a:gdLst>
                  <a:gd name="connsiteX0" fmla="*/ 252984 w 252984"/>
                  <a:gd name="connsiteY0" fmla="*/ 344332 h 344331"/>
                  <a:gd name="connsiteX1" fmla="*/ 237173 w 252984"/>
                  <a:gd name="connsiteY1" fmla="*/ 344332 h 344331"/>
                  <a:gd name="connsiteX2" fmla="*/ 237173 w 252984"/>
                  <a:gd name="connsiteY2" fmla="*/ 15844 h 344331"/>
                  <a:gd name="connsiteX3" fmla="*/ 15812 w 252984"/>
                  <a:gd name="connsiteY3" fmla="*/ 15844 h 344331"/>
                  <a:gd name="connsiteX4" fmla="*/ 15812 w 252984"/>
                  <a:gd name="connsiteY4" fmla="*/ 303200 h 344331"/>
                  <a:gd name="connsiteX5" fmla="*/ 0 w 252984"/>
                  <a:gd name="connsiteY5" fmla="*/ 303200 h 344331"/>
                  <a:gd name="connsiteX6" fmla="*/ 0 w 252984"/>
                  <a:gd name="connsiteY6" fmla="*/ 0 h 344331"/>
                  <a:gd name="connsiteX7" fmla="*/ 252984 w 252984"/>
                  <a:gd name="connsiteY7" fmla="*/ 0 h 344331"/>
                  <a:gd name="connsiteX8" fmla="*/ 252984 w 252984"/>
                  <a:gd name="connsiteY8" fmla="*/ 344332 h 34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84" h="344331">
                    <a:moveTo>
                      <a:pt x="252984" y="344332"/>
                    </a:moveTo>
                    <a:lnTo>
                      <a:pt x="237173" y="344332"/>
                    </a:lnTo>
                    <a:lnTo>
                      <a:pt x="237173" y="15844"/>
                    </a:lnTo>
                    <a:lnTo>
                      <a:pt x="15812" y="15844"/>
                    </a:lnTo>
                    <a:lnTo>
                      <a:pt x="15812" y="303200"/>
                    </a:lnTo>
                    <a:lnTo>
                      <a:pt x="0" y="303200"/>
                    </a:lnTo>
                    <a:lnTo>
                      <a:pt x="0" y="0"/>
                    </a:lnTo>
                    <a:lnTo>
                      <a:pt x="252984" y="0"/>
                    </a:lnTo>
                    <a:lnTo>
                      <a:pt x="252984" y="34433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7" name="Picture Placeholder 83">
                <a:extLst>
                  <a:ext uri="{FF2B5EF4-FFF2-40B4-BE49-F238E27FC236}">
                    <a16:creationId xmlns:a16="http://schemas.microsoft.com/office/drawing/2014/main" id="{C9AE3444-687D-B8AB-DB90-FD7B1C4BE407}"/>
                  </a:ext>
                </a:extLst>
              </p:cNvPr>
              <p:cNvSpPr/>
              <p:nvPr/>
            </p:nvSpPr>
            <p:spPr>
              <a:xfrm>
                <a:off x="11187069" y="452504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8" name="Picture Placeholder 83">
                <a:extLst>
                  <a:ext uri="{FF2B5EF4-FFF2-40B4-BE49-F238E27FC236}">
                    <a16:creationId xmlns:a16="http://schemas.microsoft.com/office/drawing/2014/main" id="{D81A52C0-DB56-653D-3550-F40A93318CA1}"/>
                  </a:ext>
                </a:extLst>
              </p:cNvPr>
              <p:cNvSpPr/>
              <p:nvPr/>
            </p:nvSpPr>
            <p:spPr>
              <a:xfrm>
                <a:off x="11250315"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89" name="Picture Placeholder 83">
                <a:extLst>
                  <a:ext uri="{FF2B5EF4-FFF2-40B4-BE49-F238E27FC236}">
                    <a16:creationId xmlns:a16="http://schemas.microsoft.com/office/drawing/2014/main" id="{2F3FFD3C-0411-2ABB-FEAF-028B1BC57259}"/>
                  </a:ext>
                </a:extLst>
              </p:cNvPr>
              <p:cNvSpPr/>
              <p:nvPr/>
            </p:nvSpPr>
            <p:spPr>
              <a:xfrm>
                <a:off x="11313561"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0" name="Picture Placeholder 83">
                <a:extLst>
                  <a:ext uri="{FF2B5EF4-FFF2-40B4-BE49-F238E27FC236}">
                    <a16:creationId xmlns:a16="http://schemas.microsoft.com/office/drawing/2014/main" id="{BA194317-4368-7CF3-5179-EF5E6EDB2D32}"/>
                  </a:ext>
                </a:extLst>
              </p:cNvPr>
              <p:cNvSpPr/>
              <p:nvPr/>
            </p:nvSpPr>
            <p:spPr>
              <a:xfrm>
                <a:off x="11187069" y="4588420"/>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1" name="Picture Placeholder 83">
                <a:extLst>
                  <a:ext uri="{FF2B5EF4-FFF2-40B4-BE49-F238E27FC236}">
                    <a16:creationId xmlns:a16="http://schemas.microsoft.com/office/drawing/2014/main" id="{47B06093-529D-D586-3A38-A40BC651496D}"/>
                  </a:ext>
                </a:extLst>
              </p:cNvPr>
              <p:cNvSpPr/>
              <p:nvPr/>
            </p:nvSpPr>
            <p:spPr>
              <a:xfrm>
                <a:off x="11250315"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2" name="Picture Placeholder 83">
                <a:extLst>
                  <a:ext uri="{FF2B5EF4-FFF2-40B4-BE49-F238E27FC236}">
                    <a16:creationId xmlns:a16="http://schemas.microsoft.com/office/drawing/2014/main" id="{9C617B72-3542-1401-7607-CC68AF4DE300}"/>
                  </a:ext>
                </a:extLst>
              </p:cNvPr>
              <p:cNvSpPr/>
              <p:nvPr/>
            </p:nvSpPr>
            <p:spPr>
              <a:xfrm>
                <a:off x="11313561"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3" name="Picture Placeholder 83">
                <a:extLst>
                  <a:ext uri="{FF2B5EF4-FFF2-40B4-BE49-F238E27FC236}">
                    <a16:creationId xmlns:a16="http://schemas.microsoft.com/office/drawing/2014/main" id="{51E3815D-19CC-3457-134A-3B9304BD349B}"/>
                  </a:ext>
                </a:extLst>
              </p:cNvPr>
              <p:cNvSpPr/>
              <p:nvPr/>
            </p:nvSpPr>
            <p:spPr>
              <a:xfrm>
                <a:off x="11187069" y="4651798"/>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4" name="Picture Placeholder 83">
                <a:extLst>
                  <a:ext uri="{FF2B5EF4-FFF2-40B4-BE49-F238E27FC236}">
                    <a16:creationId xmlns:a16="http://schemas.microsoft.com/office/drawing/2014/main" id="{5CB26895-9D9C-8119-5450-B7CB014EB2A4}"/>
                  </a:ext>
                </a:extLst>
              </p:cNvPr>
              <p:cNvSpPr/>
              <p:nvPr/>
            </p:nvSpPr>
            <p:spPr>
              <a:xfrm>
                <a:off x="11250315"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5" name="Picture Placeholder 83">
                <a:extLst>
                  <a:ext uri="{FF2B5EF4-FFF2-40B4-BE49-F238E27FC236}">
                    <a16:creationId xmlns:a16="http://schemas.microsoft.com/office/drawing/2014/main" id="{DD43FB3C-31BD-6F50-2A51-3527BD2C7C0A}"/>
                  </a:ext>
                </a:extLst>
              </p:cNvPr>
              <p:cNvSpPr/>
              <p:nvPr/>
            </p:nvSpPr>
            <p:spPr>
              <a:xfrm>
                <a:off x="11313561"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6" name="Picture Placeholder 83">
                <a:extLst>
                  <a:ext uri="{FF2B5EF4-FFF2-40B4-BE49-F238E27FC236}">
                    <a16:creationId xmlns:a16="http://schemas.microsoft.com/office/drawing/2014/main" id="{34EB1700-DFD3-6061-9BEA-BC2CDE2440AF}"/>
                  </a:ext>
                </a:extLst>
              </p:cNvPr>
              <p:cNvSpPr/>
              <p:nvPr/>
            </p:nvSpPr>
            <p:spPr>
              <a:xfrm>
                <a:off x="11187069" y="4715176"/>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7" name="Picture Placeholder 83">
                <a:extLst>
                  <a:ext uri="{FF2B5EF4-FFF2-40B4-BE49-F238E27FC236}">
                    <a16:creationId xmlns:a16="http://schemas.microsoft.com/office/drawing/2014/main" id="{FB60E0BA-5289-32A8-0D02-E6D64EB542EF}"/>
                  </a:ext>
                </a:extLst>
              </p:cNvPr>
              <p:cNvSpPr/>
              <p:nvPr/>
            </p:nvSpPr>
            <p:spPr>
              <a:xfrm>
                <a:off x="11250315"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8" name="Picture Placeholder 83">
                <a:extLst>
                  <a:ext uri="{FF2B5EF4-FFF2-40B4-BE49-F238E27FC236}">
                    <a16:creationId xmlns:a16="http://schemas.microsoft.com/office/drawing/2014/main" id="{2B653335-E485-F671-20BD-71AC96009E47}"/>
                  </a:ext>
                </a:extLst>
              </p:cNvPr>
              <p:cNvSpPr/>
              <p:nvPr/>
            </p:nvSpPr>
            <p:spPr>
              <a:xfrm>
                <a:off x="11313561"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9" name="Picture Placeholder 83">
                <a:extLst>
                  <a:ext uri="{FF2B5EF4-FFF2-40B4-BE49-F238E27FC236}">
                    <a16:creationId xmlns:a16="http://schemas.microsoft.com/office/drawing/2014/main" id="{70658AA9-7380-3D1A-9CDB-52CBF3DDB31E}"/>
                  </a:ext>
                </a:extLst>
              </p:cNvPr>
              <p:cNvSpPr/>
              <p:nvPr/>
            </p:nvSpPr>
            <p:spPr>
              <a:xfrm>
                <a:off x="11187069" y="4778554"/>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0" name="Picture Placeholder 83">
                <a:extLst>
                  <a:ext uri="{FF2B5EF4-FFF2-40B4-BE49-F238E27FC236}">
                    <a16:creationId xmlns:a16="http://schemas.microsoft.com/office/drawing/2014/main" id="{E78D4DFB-80FC-F9C2-41E7-2EF24CA0878C}"/>
                  </a:ext>
                </a:extLst>
              </p:cNvPr>
              <p:cNvSpPr/>
              <p:nvPr/>
            </p:nvSpPr>
            <p:spPr>
              <a:xfrm>
                <a:off x="11250315"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1" name="Picture Placeholder 83">
                <a:extLst>
                  <a:ext uri="{FF2B5EF4-FFF2-40B4-BE49-F238E27FC236}">
                    <a16:creationId xmlns:a16="http://schemas.microsoft.com/office/drawing/2014/main" id="{448EFDFE-25B6-3056-BBB6-05D927BCEC6F}"/>
                  </a:ext>
                </a:extLst>
              </p:cNvPr>
              <p:cNvSpPr/>
              <p:nvPr/>
            </p:nvSpPr>
            <p:spPr>
              <a:xfrm>
                <a:off x="11313561"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2" name="Picture Placeholder 83">
                <a:extLst>
                  <a:ext uri="{FF2B5EF4-FFF2-40B4-BE49-F238E27FC236}">
                    <a16:creationId xmlns:a16="http://schemas.microsoft.com/office/drawing/2014/main" id="{580F8A64-B24B-443F-6370-C64DADF0A313}"/>
                  </a:ext>
                </a:extLst>
              </p:cNvPr>
              <p:cNvSpPr/>
              <p:nvPr/>
            </p:nvSpPr>
            <p:spPr>
              <a:xfrm>
                <a:off x="11187069" y="484193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3" name="Picture Placeholder 83">
                <a:extLst>
                  <a:ext uri="{FF2B5EF4-FFF2-40B4-BE49-F238E27FC236}">
                    <a16:creationId xmlns:a16="http://schemas.microsoft.com/office/drawing/2014/main" id="{AD82778C-E11C-AD41-52E1-CF19E864D622}"/>
                  </a:ext>
                </a:extLst>
              </p:cNvPr>
              <p:cNvSpPr/>
              <p:nvPr/>
            </p:nvSpPr>
            <p:spPr>
              <a:xfrm>
                <a:off x="11250315"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4" name="Picture Placeholder 83">
                <a:extLst>
                  <a:ext uri="{FF2B5EF4-FFF2-40B4-BE49-F238E27FC236}">
                    <a16:creationId xmlns:a16="http://schemas.microsoft.com/office/drawing/2014/main" id="{02DC5CA3-BC9E-D396-DE33-FB8301663AC6}"/>
                  </a:ext>
                </a:extLst>
              </p:cNvPr>
              <p:cNvSpPr/>
              <p:nvPr/>
            </p:nvSpPr>
            <p:spPr>
              <a:xfrm>
                <a:off x="11313561"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5" name="Picture Placeholder 83">
                <a:extLst>
                  <a:ext uri="{FF2B5EF4-FFF2-40B4-BE49-F238E27FC236}">
                    <a16:creationId xmlns:a16="http://schemas.microsoft.com/office/drawing/2014/main" id="{709B4C73-EE84-796E-1035-568C7FF5FC33}"/>
                  </a:ext>
                </a:extLst>
              </p:cNvPr>
              <p:cNvSpPr/>
              <p:nvPr/>
            </p:nvSpPr>
            <p:spPr>
              <a:xfrm>
                <a:off x="11187069" y="4905309"/>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6" name="Picture Placeholder 83">
                <a:extLst>
                  <a:ext uri="{FF2B5EF4-FFF2-40B4-BE49-F238E27FC236}">
                    <a16:creationId xmlns:a16="http://schemas.microsoft.com/office/drawing/2014/main" id="{103C2CB5-D3E9-B79F-42C2-B86DA99942A4}"/>
                  </a:ext>
                </a:extLst>
              </p:cNvPr>
              <p:cNvSpPr/>
              <p:nvPr/>
            </p:nvSpPr>
            <p:spPr>
              <a:xfrm>
                <a:off x="11250315"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7" name="Picture Placeholder 83">
                <a:extLst>
                  <a:ext uri="{FF2B5EF4-FFF2-40B4-BE49-F238E27FC236}">
                    <a16:creationId xmlns:a16="http://schemas.microsoft.com/office/drawing/2014/main" id="{ECBA2857-5F2A-7B85-FE5F-6A98EBE19076}"/>
                  </a:ext>
                </a:extLst>
              </p:cNvPr>
              <p:cNvSpPr/>
              <p:nvPr/>
            </p:nvSpPr>
            <p:spPr>
              <a:xfrm>
                <a:off x="11313561"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8" name="Picture Placeholder 83">
                <a:extLst>
                  <a:ext uri="{FF2B5EF4-FFF2-40B4-BE49-F238E27FC236}">
                    <a16:creationId xmlns:a16="http://schemas.microsoft.com/office/drawing/2014/main" id="{24E7DBF6-C112-9031-0F62-392C4A09135E}"/>
                  </a:ext>
                </a:extLst>
              </p:cNvPr>
              <p:cNvSpPr/>
              <p:nvPr/>
            </p:nvSpPr>
            <p:spPr>
              <a:xfrm>
                <a:off x="11187069" y="4968687"/>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09" name="Picture Placeholder 83">
                <a:extLst>
                  <a:ext uri="{FF2B5EF4-FFF2-40B4-BE49-F238E27FC236}">
                    <a16:creationId xmlns:a16="http://schemas.microsoft.com/office/drawing/2014/main" id="{C4749AAE-688F-833C-5B93-CFB6E84D2144}"/>
                  </a:ext>
                </a:extLst>
              </p:cNvPr>
              <p:cNvSpPr/>
              <p:nvPr/>
            </p:nvSpPr>
            <p:spPr>
              <a:xfrm>
                <a:off x="11250315"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0" name="Picture Placeholder 83">
                <a:extLst>
                  <a:ext uri="{FF2B5EF4-FFF2-40B4-BE49-F238E27FC236}">
                    <a16:creationId xmlns:a16="http://schemas.microsoft.com/office/drawing/2014/main" id="{EE7CFA0A-3753-E083-6F29-94C1B15523C1}"/>
                  </a:ext>
                </a:extLst>
              </p:cNvPr>
              <p:cNvSpPr/>
              <p:nvPr/>
            </p:nvSpPr>
            <p:spPr>
              <a:xfrm>
                <a:off x="11313561"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1" name="Picture Placeholder 83">
                <a:extLst>
                  <a:ext uri="{FF2B5EF4-FFF2-40B4-BE49-F238E27FC236}">
                    <a16:creationId xmlns:a16="http://schemas.microsoft.com/office/drawing/2014/main" id="{C21FD44E-6EA8-C90E-830D-6A2983CD6B0B}"/>
                  </a:ext>
                </a:extLst>
              </p:cNvPr>
              <p:cNvSpPr/>
              <p:nvPr/>
            </p:nvSpPr>
            <p:spPr>
              <a:xfrm>
                <a:off x="11424241" y="4790089"/>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2" name="Picture Placeholder 83">
                <a:extLst>
                  <a:ext uri="{FF2B5EF4-FFF2-40B4-BE49-F238E27FC236}">
                    <a16:creationId xmlns:a16="http://schemas.microsoft.com/office/drawing/2014/main" id="{9E109560-49A1-6455-1FA9-C5E6A97D99B5}"/>
                  </a:ext>
                </a:extLst>
              </p:cNvPr>
              <p:cNvSpPr/>
              <p:nvPr/>
            </p:nvSpPr>
            <p:spPr>
              <a:xfrm>
                <a:off x="11424241" y="4853466"/>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3" name="Picture Placeholder 83">
                <a:extLst>
                  <a:ext uri="{FF2B5EF4-FFF2-40B4-BE49-F238E27FC236}">
                    <a16:creationId xmlns:a16="http://schemas.microsoft.com/office/drawing/2014/main" id="{8DD592B2-160C-A3F5-6DA0-47FE60D6AE0E}"/>
                  </a:ext>
                </a:extLst>
              </p:cNvPr>
              <p:cNvSpPr/>
              <p:nvPr/>
            </p:nvSpPr>
            <p:spPr>
              <a:xfrm>
                <a:off x="11424241" y="4916844"/>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4" name="Picture Placeholder 83">
                <a:extLst>
                  <a:ext uri="{FF2B5EF4-FFF2-40B4-BE49-F238E27FC236}">
                    <a16:creationId xmlns:a16="http://schemas.microsoft.com/office/drawing/2014/main" id="{961D004D-BFB0-C557-D1DD-EA572CB89B1A}"/>
                  </a:ext>
                </a:extLst>
              </p:cNvPr>
              <p:cNvSpPr/>
              <p:nvPr/>
            </p:nvSpPr>
            <p:spPr>
              <a:xfrm>
                <a:off x="11424241" y="4980222"/>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415" name="Group 414" descr="Location – Buildings&#10;">
              <a:extLst>
                <a:ext uri="{FF2B5EF4-FFF2-40B4-BE49-F238E27FC236}">
                  <a16:creationId xmlns:a16="http://schemas.microsoft.com/office/drawing/2014/main" id="{150A52FE-AB15-39B0-16E2-9C45436D6303}"/>
                </a:ext>
              </a:extLst>
            </p:cNvPr>
            <p:cNvGrpSpPr/>
            <p:nvPr/>
          </p:nvGrpSpPr>
          <p:grpSpPr>
            <a:xfrm>
              <a:off x="7734472" y="630839"/>
              <a:ext cx="278149" cy="311585"/>
              <a:chOff x="11107442" y="4477953"/>
              <a:chExt cx="537591" cy="602215"/>
            </a:xfrm>
          </p:grpSpPr>
          <p:sp>
            <p:nvSpPr>
              <p:cNvPr id="416" name="Picture Placeholder 83">
                <a:extLst>
                  <a:ext uri="{FF2B5EF4-FFF2-40B4-BE49-F238E27FC236}">
                    <a16:creationId xmlns:a16="http://schemas.microsoft.com/office/drawing/2014/main" id="{48712D4D-9EA8-3EB9-90FB-B6D8BDA06F1F}"/>
                  </a:ext>
                </a:extLst>
              </p:cNvPr>
              <p:cNvSpPr/>
              <p:nvPr/>
            </p:nvSpPr>
            <p:spPr>
              <a:xfrm>
                <a:off x="11139698" y="4477953"/>
                <a:ext cx="237172" cy="602089"/>
              </a:xfrm>
              <a:custGeom>
                <a:avLst/>
                <a:gdLst>
                  <a:gd name="connsiteX0" fmla="*/ 15812 w 237172"/>
                  <a:gd name="connsiteY0" fmla="*/ 602089 h 602089"/>
                  <a:gd name="connsiteX1" fmla="*/ 0 w 237172"/>
                  <a:gd name="connsiteY1" fmla="*/ 602089 h 602089"/>
                  <a:gd name="connsiteX2" fmla="*/ 0 w 237172"/>
                  <a:gd name="connsiteY2" fmla="*/ 0 h 602089"/>
                  <a:gd name="connsiteX3" fmla="*/ 237173 w 237172"/>
                  <a:gd name="connsiteY3" fmla="*/ 0 h 602089"/>
                  <a:gd name="connsiteX4" fmla="*/ 237173 w 237172"/>
                  <a:gd name="connsiteY4" fmla="*/ 221822 h 602089"/>
                  <a:gd name="connsiteX5" fmla="*/ 221361 w 237172"/>
                  <a:gd name="connsiteY5" fmla="*/ 221822 h 602089"/>
                  <a:gd name="connsiteX6" fmla="*/ 221361 w 237172"/>
                  <a:gd name="connsiteY6" fmla="*/ 15844 h 602089"/>
                  <a:gd name="connsiteX7" fmla="*/ 15812 w 237172"/>
                  <a:gd name="connsiteY7" fmla="*/ 15844 h 602089"/>
                  <a:gd name="connsiteX8" fmla="*/ 15812 w 237172"/>
                  <a:gd name="connsiteY8" fmla="*/ 602089 h 60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172" h="602089">
                    <a:moveTo>
                      <a:pt x="15812" y="602089"/>
                    </a:moveTo>
                    <a:lnTo>
                      <a:pt x="0" y="602089"/>
                    </a:lnTo>
                    <a:lnTo>
                      <a:pt x="0" y="0"/>
                    </a:lnTo>
                    <a:lnTo>
                      <a:pt x="237173" y="0"/>
                    </a:lnTo>
                    <a:lnTo>
                      <a:pt x="237173" y="221822"/>
                    </a:lnTo>
                    <a:lnTo>
                      <a:pt x="221361" y="221822"/>
                    </a:lnTo>
                    <a:lnTo>
                      <a:pt x="221361" y="15844"/>
                    </a:lnTo>
                    <a:lnTo>
                      <a:pt x="15812" y="15844"/>
                    </a:lnTo>
                    <a:lnTo>
                      <a:pt x="15812" y="602089"/>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7" name="Picture Placeholder 83">
                <a:extLst>
                  <a:ext uri="{FF2B5EF4-FFF2-40B4-BE49-F238E27FC236}">
                    <a16:creationId xmlns:a16="http://schemas.microsoft.com/office/drawing/2014/main" id="{178198CC-2928-4EA7-D171-314C569BE7CC}"/>
                  </a:ext>
                </a:extLst>
              </p:cNvPr>
              <p:cNvSpPr/>
              <p:nvPr/>
            </p:nvSpPr>
            <p:spPr>
              <a:xfrm>
                <a:off x="11107442" y="5064324"/>
                <a:ext cx="537591" cy="15844"/>
              </a:xfrm>
              <a:custGeom>
                <a:avLst/>
                <a:gdLst>
                  <a:gd name="connsiteX0" fmla="*/ 0 w 537591"/>
                  <a:gd name="connsiteY0" fmla="*/ 0 h 15844"/>
                  <a:gd name="connsiteX1" fmla="*/ 537591 w 537591"/>
                  <a:gd name="connsiteY1" fmla="*/ 0 h 15844"/>
                  <a:gd name="connsiteX2" fmla="*/ 537591 w 537591"/>
                  <a:gd name="connsiteY2" fmla="*/ 15844 h 15844"/>
                  <a:gd name="connsiteX3" fmla="*/ 0 w 53759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537591" h="15844">
                    <a:moveTo>
                      <a:pt x="0" y="0"/>
                    </a:moveTo>
                    <a:lnTo>
                      <a:pt x="537591" y="0"/>
                    </a:lnTo>
                    <a:lnTo>
                      <a:pt x="53759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8" name="Picture Placeholder 83">
                <a:extLst>
                  <a:ext uri="{FF2B5EF4-FFF2-40B4-BE49-F238E27FC236}">
                    <a16:creationId xmlns:a16="http://schemas.microsoft.com/office/drawing/2014/main" id="{611C25E9-5623-363B-2206-CE4C659C769E}"/>
                  </a:ext>
                </a:extLst>
              </p:cNvPr>
              <p:cNvSpPr/>
              <p:nvPr/>
            </p:nvSpPr>
            <p:spPr>
              <a:xfrm>
                <a:off x="11360173" y="4730070"/>
                <a:ext cx="252984" cy="344331"/>
              </a:xfrm>
              <a:custGeom>
                <a:avLst/>
                <a:gdLst>
                  <a:gd name="connsiteX0" fmla="*/ 252984 w 252984"/>
                  <a:gd name="connsiteY0" fmla="*/ 344332 h 344331"/>
                  <a:gd name="connsiteX1" fmla="*/ 237173 w 252984"/>
                  <a:gd name="connsiteY1" fmla="*/ 344332 h 344331"/>
                  <a:gd name="connsiteX2" fmla="*/ 237173 w 252984"/>
                  <a:gd name="connsiteY2" fmla="*/ 15844 h 344331"/>
                  <a:gd name="connsiteX3" fmla="*/ 15812 w 252984"/>
                  <a:gd name="connsiteY3" fmla="*/ 15844 h 344331"/>
                  <a:gd name="connsiteX4" fmla="*/ 15812 w 252984"/>
                  <a:gd name="connsiteY4" fmla="*/ 303200 h 344331"/>
                  <a:gd name="connsiteX5" fmla="*/ 0 w 252984"/>
                  <a:gd name="connsiteY5" fmla="*/ 303200 h 344331"/>
                  <a:gd name="connsiteX6" fmla="*/ 0 w 252984"/>
                  <a:gd name="connsiteY6" fmla="*/ 0 h 344331"/>
                  <a:gd name="connsiteX7" fmla="*/ 252984 w 252984"/>
                  <a:gd name="connsiteY7" fmla="*/ 0 h 344331"/>
                  <a:gd name="connsiteX8" fmla="*/ 252984 w 252984"/>
                  <a:gd name="connsiteY8" fmla="*/ 344332 h 34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84" h="344331">
                    <a:moveTo>
                      <a:pt x="252984" y="344332"/>
                    </a:moveTo>
                    <a:lnTo>
                      <a:pt x="237173" y="344332"/>
                    </a:lnTo>
                    <a:lnTo>
                      <a:pt x="237173" y="15844"/>
                    </a:lnTo>
                    <a:lnTo>
                      <a:pt x="15812" y="15844"/>
                    </a:lnTo>
                    <a:lnTo>
                      <a:pt x="15812" y="303200"/>
                    </a:lnTo>
                    <a:lnTo>
                      <a:pt x="0" y="303200"/>
                    </a:lnTo>
                    <a:lnTo>
                      <a:pt x="0" y="0"/>
                    </a:lnTo>
                    <a:lnTo>
                      <a:pt x="252984" y="0"/>
                    </a:lnTo>
                    <a:lnTo>
                      <a:pt x="252984" y="34433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19" name="Picture Placeholder 83">
                <a:extLst>
                  <a:ext uri="{FF2B5EF4-FFF2-40B4-BE49-F238E27FC236}">
                    <a16:creationId xmlns:a16="http://schemas.microsoft.com/office/drawing/2014/main" id="{428ED2F9-1877-B209-58C0-92C2063F2F2E}"/>
                  </a:ext>
                </a:extLst>
              </p:cNvPr>
              <p:cNvSpPr/>
              <p:nvPr/>
            </p:nvSpPr>
            <p:spPr>
              <a:xfrm>
                <a:off x="11187069" y="452504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0" name="Picture Placeholder 83">
                <a:extLst>
                  <a:ext uri="{FF2B5EF4-FFF2-40B4-BE49-F238E27FC236}">
                    <a16:creationId xmlns:a16="http://schemas.microsoft.com/office/drawing/2014/main" id="{B45C4FAD-2C56-8FD0-FB0F-82C540E8D5A4}"/>
                  </a:ext>
                </a:extLst>
              </p:cNvPr>
              <p:cNvSpPr/>
              <p:nvPr/>
            </p:nvSpPr>
            <p:spPr>
              <a:xfrm>
                <a:off x="11250315"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1" name="Picture Placeholder 83">
                <a:extLst>
                  <a:ext uri="{FF2B5EF4-FFF2-40B4-BE49-F238E27FC236}">
                    <a16:creationId xmlns:a16="http://schemas.microsoft.com/office/drawing/2014/main" id="{B7A7EEEE-CABB-F765-3448-40FBE30C850C}"/>
                  </a:ext>
                </a:extLst>
              </p:cNvPr>
              <p:cNvSpPr/>
              <p:nvPr/>
            </p:nvSpPr>
            <p:spPr>
              <a:xfrm>
                <a:off x="11313561" y="452504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2" name="Picture Placeholder 83">
                <a:extLst>
                  <a:ext uri="{FF2B5EF4-FFF2-40B4-BE49-F238E27FC236}">
                    <a16:creationId xmlns:a16="http://schemas.microsoft.com/office/drawing/2014/main" id="{093960A7-14C4-CFB5-1AED-7EB2DE3B81A0}"/>
                  </a:ext>
                </a:extLst>
              </p:cNvPr>
              <p:cNvSpPr/>
              <p:nvPr/>
            </p:nvSpPr>
            <p:spPr>
              <a:xfrm>
                <a:off x="11187069" y="4588420"/>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3" name="Picture Placeholder 83">
                <a:extLst>
                  <a:ext uri="{FF2B5EF4-FFF2-40B4-BE49-F238E27FC236}">
                    <a16:creationId xmlns:a16="http://schemas.microsoft.com/office/drawing/2014/main" id="{2B697528-8164-F04B-428A-6120DE9D4189}"/>
                  </a:ext>
                </a:extLst>
              </p:cNvPr>
              <p:cNvSpPr/>
              <p:nvPr/>
            </p:nvSpPr>
            <p:spPr>
              <a:xfrm>
                <a:off x="11250315"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4" name="Picture Placeholder 83">
                <a:extLst>
                  <a:ext uri="{FF2B5EF4-FFF2-40B4-BE49-F238E27FC236}">
                    <a16:creationId xmlns:a16="http://schemas.microsoft.com/office/drawing/2014/main" id="{914ECE4F-375B-4C61-BAAE-0E5EA7BA4169}"/>
                  </a:ext>
                </a:extLst>
              </p:cNvPr>
              <p:cNvSpPr/>
              <p:nvPr/>
            </p:nvSpPr>
            <p:spPr>
              <a:xfrm>
                <a:off x="11313561" y="4588420"/>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5" name="Picture Placeholder 83">
                <a:extLst>
                  <a:ext uri="{FF2B5EF4-FFF2-40B4-BE49-F238E27FC236}">
                    <a16:creationId xmlns:a16="http://schemas.microsoft.com/office/drawing/2014/main" id="{5C496355-0A81-1F08-07D2-C5F16E339C62}"/>
                  </a:ext>
                </a:extLst>
              </p:cNvPr>
              <p:cNvSpPr/>
              <p:nvPr/>
            </p:nvSpPr>
            <p:spPr>
              <a:xfrm>
                <a:off x="11187069" y="4651798"/>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6" name="Picture Placeholder 83">
                <a:extLst>
                  <a:ext uri="{FF2B5EF4-FFF2-40B4-BE49-F238E27FC236}">
                    <a16:creationId xmlns:a16="http://schemas.microsoft.com/office/drawing/2014/main" id="{915B18DD-C25B-260D-4DEB-CECFD512A550}"/>
                  </a:ext>
                </a:extLst>
              </p:cNvPr>
              <p:cNvSpPr/>
              <p:nvPr/>
            </p:nvSpPr>
            <p:spPr>
              <a:xfrm>
                <a:off x="11250315"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7" name="Picture Placeholder 83">
                <a:extLst>
                  <a:ext uri="{FF2B5EF4-FFF2-40B4-BE49-F238E27FC236}">
                    <a16:creationId xmlns:a16="http://schemas.microsoft.com/office/drawing/2014/main" id="{5F72AC18-3278-BA94-1F1F-6AED0FA562A3}"/>
                  </a:ext>
                </a:extLst>
              </p:cNvPr>
              <p:cNvSpPr/>
              <p:nvPr/>
            </p:nvSpPr>
            <p:spPr>
              <a:xfrm>
                <a:off x="11313561" y="4651798"/>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8" name="Picture Placeholder 83">
                <a:extLst>
                  <a:ext uri="{FF2B5EF4-FFF2-40B4-BE49-F238E27FC236}">
                    <a16:creationId xmlns:a16="http://schemas.microsoft.com/office/drawing/2014/main" id="{923608E9-1DAC-07C8-263E-7E18D4986561}"/>
                  </a:ext>
                </a:extLst>
              </p:cNvPr>
              <p:cNvSpPr/>
              <p:nvPr/>
            </p:nvSpPr>
            <p:spPr>
              <a:xfrm>
                <a:off x="11187069" y="4715176"/>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29" name="Picture Placeholder 83">
                <a:extLst>
                  <a:ext uri="{FF2B5EF4-FFF2-40B4-BE49-F238E27FC236}">
                    <a16:creationId xmlns:a16="http://schemas.microsoft.com/office/drawing/2014/main" id="{854695C0-AF91-3C17-2A77-98351FF19279}"/>
                  </a:ext>
                </a:extLst>
              </p:cNvPr>
              <p:cNvSpPr/>
              <p:nvPr/>
            </p:nvSpPr>
            <p:spPr>
              <a:xfrm>
                <a:off x="11250315"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0" name="Picture Placeholder 83">
                <a:extLst>
                  <a:ext uri="{FF2B5EF4-FFF2-40B4-BE49-F238E27FC236}">
                    <a16:creationId xmlns:a16="http://schemas.microsoft.com/office/drawing/2014/main" id="{990AF97F-F3B2-DEFE-F35B-34CD8527635F}"/>
                  </a:ext>
                </a:extLst>
              </p:cNvPr>
              <p:cNvSpPr/>
              <p:nvPr/>
            </p:nvSpPr>
            <p:spPr>
              <a:xfrm>
                <a:off x="11313561" y="4715176"/>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1" name="Picture Placeholder 83">
                <a:extLst>
                  <a:ext uri="{FF2B5EF4-FFF2-40B4-BE49-F238E27FC236}">
                    <a16:creationId xmlns:a16="http://schemas.microsoft.com/office/drawing/2014/main" id="{DDC5F429-5654-59BD-C3C4-74EA25F92079}"/>
                  </a:ext>
                </a:extLst>
              </p:cNvPr>
              <p:cNvSpPr/>
              <p:nvPr/>
            </p:nvSpPr>
            <p:spPr>
              <a:xfrm>
                <a:off x="11187069" y="4778554"/>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2" name="Picture Placeholder 83">
                <a:extLst>
                  <a:ext uri="{FF2B5EF4-FFF2-40B4-BE49-F238E27FC236}">
                    <a16:creationId xmlns:a16="http://schemas.microsoft.com/office/drawing/2014/main" id="{3B8F8497-7E50-5C4B-7F00-123C68F61E4E}"/>
                  </a:ext>
                </a:extLst>
              </p:cNvPr>
              <p:cNvSpPr/>
              <p:nvPr/>
            </p:nvSpPr>
            <p:spPr>
              <a:xfrm>
                <a:off x="11250315"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3" name="Picture Placeholder 83">
                <a:extLst>
                  <a:ext uri="{FF2B5EF4-FFF2-40B4-BE49-F238E27FC236}">
                    <a16:creationId xmlns:a16="http://schemas.microsoft.com/office/drawing/2014/main" id="{5BA1A5ED-0CA4-AF12-235C-79615CDC0527}"/>
                  </a:ext>
                </a:extLst>
              </p:cNvPr>
              <p:cNvSpPr/>
              <p:nvPr/>
            </p:nvSpPr>
            <p:spPr>
              <a:xfrm>
                <a:off x="11313561" y="4778554"/>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4" name="Picture Placeholder 83">
                <a:extLst>
                  <a:ext uri="{FF2B5EF4-FFF2-40B4-BE49-F238E27FC236}">
                    <a16:creationId xmlns:a16="http://schemas.microsoft.com/office/drawing/2014/main" id="{B00E1E92-0107-A3CF-88F2-C5680AE36438}"/>
                  </a:ext>
                </a:extLst>
              </p:cNvPr>
              <p:cNvSpPr/>
              <p:nvPr/>
            </p:nvSpPr>
            <p:spPr>
              <a:xfrm>
                <a:off x="11187069" y="4841932"/>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5" name="Picture Placeholder 83">
                <a:extLst>
                  <a:ext uri="{FF2B5EF4-FFF2-40B4-BE49-F238E27FC236}">
                    <a16:creationId xmlns:a16="http://schemas.microsoft.com/office/drawing/2014/main" id="{D239166C-2DF2-8DAE-96AF-20F2497CC2F5}"/>
                  </a:ext>
                </a:extLst>
              </p:cNvPr>
              <p:cNvSpPr/>
              <p:nvPr/>
            </p:nvSpPr>
            <p:spPr>
              <a:xfrm>
                <a:off x="11250315"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6" name="Picture Placeholder 83">
                <a:extLst>
                  <a:ext uri="{FF2B5EF4-FFF2-40B4-BE49-F238E27FC236}">
                    <a16:creationId xmlns:a16="http://schemas.microsoft.com/office/drawing/2014/main" id="{765E31A6-9BD9-8C8B-8674-4EA555818ADE}"/>
                  </a:ext>
                </a:extLst>
              </p:cNvPr>
              <p:cNvSpPr/>
              <p:nvPr/>
            </p:nvSpPr>
            <p:spPr>
              <a:xfrm>
                <a:off x="11313561" y="4841932"/>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7" name="Picture Placeholder 83">
                <a:extLst>
                  <a:ext uri="{FF2B5EF4-FFF2-40B4-BE49-F238E27FC236}">
                    <a16:creationId xmlns:a16="http://schemas.microsoft.com/office/drawing/2014/main" id="{4AA99DB0-3375-6E26-E3F3-246DE3112F21}"/>
                  </a:ext>
                </a:extLst>
              </p:cNvPr>
              <p:cNvSpPr/>
              <p:nvPr/>
            </p:nvSpPr>
            <p:spPr>
              <a:xfrm>
                <a:off x="11187069" y="4905309"/>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8" name="Picture Placeholder 83">
                <a:extLst>
                  <a:ext uri="{FF2B5EF4-FFF2-40B4-BE49-F238E27FC236}">
                    <a16:creationId xmlns:a16="http://schemas.microsoft.com/office/drawing/2014/main" id="{7EB6E363-93EA-0B2A-866B-B3177F2EBD6A}"/>
                  </a:ext>
                </a:extLst>
              </p:cNvPr>
              <p:cNvSpPr/>
              <p:nvPr/>
            </p:nvSpPr>
            <p:spPr>
              <a:xfrm>
                <a:off x="11250315"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39" name="Picture Placeholder 83">
                <a:extLst>
                  <a:ext uri="{FF2B5EF4-FFF2-40B4-BE49-F238E27FC236}">
                    <a16:creationId xmlns:a16="http://schemas.microsoft.com/office/drawing/2014/main" id="{7DF390C6-9E33-1520-20B4-901408C2137F}"/>
                  </a:ext>
                </a:extLst>
              </p:cNvPr>
              <p:cNvSpPr/>
              <p:nvPr/>
            </p:nvSpPr>
            <p:spPr>
              <a:xfrm>
                <a:off x="11313561" y="4905309"/>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0" name="Picture Placeholder 83">
                <a:extLst>
                  <a:ext uri="{FF2B5EF4-FFF2-40B4-BE49-F238E27FC236}">
                    <a16:creationId xmlns:a16="http://schemas.microsoft.com/office/drawing/2014/main" id="{5F7CC86F-70E5-C0F1-4957-F91964618A72}"/>
                  </a:ext>
                </a:extLst>
              </p:cNvPr>
              <p:cNvSpPr/>
              <p:nvPr/>
            </p:nvSpPr>
            <p:spPr>
              <a:xfrm>
                <a:off x="11187069" y="4968687"/>
                <a:ext cx="15811" cy="15844"/>
              </a:xfrm>
              <a:custGeom>
                <a:avLst/>
                <a:gdLst>
                  <a:gd name="connsiteX0" fmla="*/ 0 w 15811"/>
                  <a:gd name="connsiteY0" fmla="*/ 0 h 15844"/>
                  <a:gd name="connsiteX1" fmla="*/ 15811 w 15811"/>
                  <a:gd name="connsiteY1" fmla="*/ 0 h 15844"/>
                  <a:gd name="connsiteX2" fmla="*/ 15811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1" y="0"/>
                    </a:lnTo>
                    <a:lnTo>
                      <a:pt x="15811"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1" name="Picture Placeholder 83">
                <a:extLst>
                  <a:ext uri="{FF2B5EF4-FFF2-40B4-BE49-F238E27FC236}">
                    <a16:creationId xmlns:a16="http://schemas.microsoft.com/office/drawing/2014/main" id="{65FEF60B-EBED-F2AC-EF65-601B27BF9087}"/>
                  </a:ext>
                </a:extLst>
              </p:cNvPr>
              <p:cNvSpPr/>
              <p:nvPr/>
            </p:nvSpPr>
            <p:spPr>
              <a:xfrm>
                <a:off x="11250315"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2" name="Picture Placeholder 83">
                <a:extLst>
                  <a:ext uri="{FF2B5EF4-FFF2-40B4-BE49-F238E27FC236}">
                    <a16:creationId xmlns:a16="http://schemas.microsoft.com/office/drawing/2014/main" id="{FE77FC29-2F84-5B73-B01D-CF1D408BBB66}"/>
                  </a:ext>
                </a:extLst>
              </p:cNvPr>
              <p:cNvSpPr/>
              <p:nvPr/>
            </p:nvSpPr>
            <p:spPr>
              <a:xfrm>
                <a:off x="11313561" y="4968687"/>
                <a:ext cx="15811" cy="15844"/>
              </a:xfrm>
              <a:custGeom>
                <a:avLst/>
                <a:gdLst>
                  <a:gd name="connsiteX0" fmla="*/ 0 w 15811"/>
                  <a:gd name="connsiteY0" fmla="*/ 0 h 15844"/>
                  <a:gd name="connsiteX1" fmla="*/ 15812 w 15811"/>
                  <a:gd name="connsiteY1" fmla="*/ 0 h 15844"/>
                  <a:gd name="connsiteX2" fmla="*/ 15812 w 15811"/>
                  <a:gd name="connsiteY2" fmla="*/ 15844 h 15844"/>
                  <a:gd name="connsiteX3" fmla="*/ 0 w 15811"/>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5811" h="15844">
                    <a:moveTo>
                      <a:pt x="0" y="0"/>
                    </a:moveTo>
                    <a:lnTo>
                      <a:pt x="15812" y="0"/>
                    </a:lnTo>
                    <a:lnTo>
                      <a:pt x="1581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3" name="Picture Placeholder 83">
                <a:extLst>
                  <a:ext uri="{FF2B5EF4-FFF2-40B4-BE49-F238E27FC236}">
                    <a16:creationId xmlns:a16="http://schemas.microsoft.com/office/drawing/2014/main" id="{99941F5F-9FB0-FBA9-55E0-C329AB91CB21}"/>
                  </a:ext>
                </a:extLst>
              </p:cNvPr>
              <p:cNvSpPr/>
              <p:nvPr/>
            </p:nvSpPr>
            <p:spPr>
              <a:xfrm>
                <a:off x="11424241" y="4790089"/>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4" name="Picture Placeholder 83">
                <a:extLst>
                  <a:ext uri="{FF2B5EF4-FFF2-40B4-BE49-F238E27FC236}">
                    <a16:creationId xmlns:a16="http://schemas.microsoft.com/office/drawing/2014/main" id="{E5645A04-6110-B828-9F98-9B74D7810D0E}"/>
                  </a:ext>
                </a:extLst>
              </p:cNvPr>
              <p:cNvSpPr/>
              <p:nvPr/>
            </p:nvSpPr>
            <p:spPr>
              <a:xfrm>
                <a:off x="11424241" y="4853466"/>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5" name="Picture Placeholder 83">
                <a:extLst>
                  <a:ext uri="{FF2B5EF4-FFF2-40B4-BE49-F238E27FC236}">
                    <a16:creationId xmlns:a16="http://schemas.microsoft.com/office/drawing/2014/main" id="{073ACFEA-F356-EDE9-85F0-A8AA7B4FADA9}"/>
                  </a:ext>
                </a:extLst>
              </p:cNvPr>
              <p:cNvSpPr/>
              <p:nvPr/>
            </p:nvSpPr>
            <p:spPr>
              <a:xfrm>
                <a:off x="11424241" y="4916844"/>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46" name="Picture Placeholder 83">
                <a:extLst>
                  <a:ext uri="{FF2B5EF4-FFF2-40B4-BE49-F238E27FC236}">
                    <a16:creationId xmlns:a16="http://schemas.microsoft.com/office/drawing/2014/main" id="{7C7B3C7F-81F1-8223-EA50-EC26E6688A3F}"/>
                  </a:ext>
                </a:extLst>
              </p:cNvPr>
              <p:cNvSpPr/>
              <p:nvPr/>
            </p:nvSpPr>
            <p:spPr>
              <a:xfrm>
                <a:off x="11424241" y="4980222"/>
                <a:ext cx="126492" cy="15844"/>
              </a:xfrm>
              <a:custGeom>
                <a:avLst/>
                <a:gdLst>
                  <a:gd name="connsiteX0" fmla="*/ 0 w 126492"/>
                  <a:gd name="connsiteY0" fmla="*/ 0 h 15844"/>
                  <a:gd name="connsiteX1" fmla="*/ 126492 w 126492"/>
                  <a:gd name="connsiteY1" fmla="*/ 0 h 15844"/>
                  <a:gd name="connsiteX2" fmla="*/ 126492 w 126492"/>
                  <a:gd name="connsiteY2" fmla="*/ 15844 h 15844"/>
                  <a:gd name="connsiteX3" fmla="*/ 0 w 126492"/>
                  <a:gd name="connsiteY3" fmla="*/ 15844 h 15844"/>
                </a:gdLst>
                <a:ahLst/>
                <a:cxnLst>
                  <a:cxn ang="0">
                    <a:pos x="connsiteX0" y="connsiteY0"/>
                  </a:cxn>
                  <a:cxn ang="0">
                    <a:pos x="connsiteX1" y="connsiteY1"/>
                  </a:cxn>
                  <a:cxn ang="0">
                    <a:pos x="connsiteX2" y="connsiteY2"/>
                  </a:cxn>
                  <a:cxn ang="0">
                    <a:pos x="connsiteX3" y="connsiteY3"/>
                  </a:cxn>
                </a:cxnLst>
                <a:rect l="l" t="t" r="r" b="b"/>
                <a:pathLst>
                  <a:path w="126492" h="15844">
                    <a:moveTo>
                      <a:pt x="0" y="0"/>
                    </a:moveTo>
                    <a:lnTo>
                      <a:pt x="126492" y="0"/>
                    </a:lnTo>
                    <a:lnTo>
                      <a:pt x="126492" y="15844"/>
                    </a:lnTo>
                    <a:lnTo>
                      <a:pt x="0" y="1584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495" name="Group 494" descr="Application">
              <a:extLst>
                <a:ext uri="{FF2B5EF4-FFF2-40B4-BE49-F238E27FC236}">
                  <a16:creationId xmlns:a16="http://schemas.microsoft.com/office/drawing/2014/main" id="{C4AE0EDF-6BB3-7424-3CF0-5D73198E53BE}"/>
                </a:ext>
              </a:extLst>
            </p:cNvPr>
            <p:cNvGrpSpPr/>
            <p:nvPr/>
          </p:nvGrpSpPr>
          <p:grpSpPr>
            <a:xfrm>
              <a:off x="5398700" y="3483446"/>
              <a:ext cx="307608" cy="307608"/>
              <a:chOff x="530908" y="707686"/>
              <a:chExt cx="600836" cy="600837"/>
            </a:xfrm>
          </p:grpSpPr>
          <p:sp>
            <p:nvSpPr>
              <p:cNvPr id="496" name="Picture Placeholder 74">
                <a:extLst>
                  <a:ext uri="{FF2B5EF4-FFF2-40B4-BE49-F238E27FC236}">
                    <a16:creationId xmlns:a16="http://schemas.microsoft.com/office/drawing/2014/main" id="{4AB177FC-E834-DD8B-2D5E-80BFD4D2F44B}"/>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97" name="Picture Placeholder 74">
                <a:extLst>
                  <a:ext uri="{FF2B5EF4-FFF2-40B4-BE49-F238E27FC236}">
                    <a16:creationId xmlns:a16="http://schemas.microsoft.com/office/drawing/2014/main" id="{C7B82B79-55D5-8515-A2D6-CDA5C18AF821}"/>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98" name="Picture Placeholder 74">
                <a:extLst>
                  <a:ext uri="{FF2B5EF4-FFF2-40B4-BE49-F238E27FC236}">
                    <a16:creationId xmlns:a16="http://schemas.microsoft.com/office/drawing/2014/main" id="{EE5FF3D6-2627-61A6-8A93-4C664A7E4A76}"/>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499" name="Picture Placeholder 74">
                <a:extLst>
                  <a:ext uri="{FF2B5EF4-FFF2-40B4-BE49-F238E27FC236}">
                    <a16:creationId xmlns:a16="http://schemas.microsoft.com/office/drawing/2014/main" id="{45661DBA-9E95-F5C6-B119-8373C549FE53}"/>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00" name="Group 499" descr="Application">
              <a:extLst>
                <a:ext uri="{FF2B5EF4-FFF2-40B4-BE49-F238E27FC236}">
                  <a16:creationId xmlns:a16="http://schemas.microsoft.com/office/drawing/2014/main" id="{92164B23-D400-A636-2D5F-8374FCCF8542}"/>
                </a:ext>
              </a:extLst>
            </p:cNvPr>
            <p:cNvGrpSpPr/>
            <p:nvPr/>
          </p:nvGrpSpPr>
          <p:grpSpPr>
            <a:xfrm>
              <a:off x="6546890" y="3263992"/>
              <a:ext cx="307608" cy="307608"/>
              <a:chOff x="530908" y="707686"/>
              <a:chExt cx="600836" cy="600837"/>
            </a:xfrm>
          </p:grpSpPr>
          <p:sp>
            <p:nvSpPr>
              <p:cNvPr id="501" name="Picture Placeholder 74">
                <a:extLst>
                  <a:ext uri="{FF2B5EF4-FFF2-40B4-BE49-F238E27FC236}">
                    <a16:creationId xmlns:a16="http://schemas.microsoft.com/office/drawing/2014/main" id="{6826A792-F780-1471-C612-EC21CBE230B6}"/>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02" name="Picture Placeholder 74">
                <a:extLst>
                  <a:ext uri="{FF2B5EF4-FFF2-40B4-BE49-F238E27FC236}">
                    <a16:creationId xmlns:a16="http://schemas.microsoft.com/office/drawing/2014/main" id="{63D476AF-B9B6-0BCE-6F35-80BE7D72D209}"/>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03" name="Picture Placeholder 74">
                <a:extLst>
                  <a:ext uri="{FF2B5EF4-FFF2-40B4-BE49-F238E27FC236}">
                    <a16:creationId xmlns:a16="http://schemas.microsoft.com/office/drawing/2014/main" id="{9F167F3F-0342-7BC2-AB34-6FDB3F7C67B0}"/>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04" name="Picture Placeholder 74">
                <a:extLst>
                  <a:ext uri="{FF2B5EF4-FFF2-40B4-BE49-F238E27FC236}">
                    <a16:creationId xmlns:a16="http://schemas.microsoft.com/office/drawing/2014/main" id="{5D22391B-3AD7-A80E-9EF8-D096F774CDFE}"/>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05" name="Group 504" descr="Application">
              <a:extLst>
                <a:ext uri="{FF2B5EF4-FFF2-40B4-BE49-F238E27FC236}">
                  <a16:creationId xmlns:a16="http://schemas.microsoft.com/office/drawing/2014/main" id="{0F58A4EC-4E10-5E37-5E8B-CCE920F4A3D3}"/>
                </a:ext>
              </a:extLst>
            </p:cNvPr>
            <p:cNvGrpSpPr/>
            <p:nvPr/>
          </p:nvGrpSpPr>
          <p:grpSpPr>
            <a:xfrm>
              <a:off x="7476961" y="3444477"/>
              <a:ext cx="307608" cy="307608"/>
              <a:chOff x="530908" y="707686"/>
              <a:chExt cx="600836" cy="600837"/>
            </a:xfrm>
          </p:grpSpPr>
          <p:sp>
            <p:nvSpPr>
              <p:cNvPr id="506" name="Picture Placeholder 74">
                <a:extLst>
                  <a:ext uri="{FF2B5EF4-FFF2-40B4-BE49-F238E27FC236}">
                    <a16:creationId xmlns:a16="http://schemas.microsoft.com/office/drawing/2014/main" id="{EA74A7DC-009D-710C-F87F-4B7138A09589}"/>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07" name="Picture Placeholder 74">
                <a:extLst>
                  <a:ext uri="{FF2B5EF4-FFF2-40B4-BE49-F238E27FC236}">
                    <a16:creationId xmlns:a16="http://schemas.microsoft.com/office/drawing/2014/main" id="{CDEFA353-BD21-4175-246E-D6106611E49B}"/>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08" name="Picture Placeholder 74">
                <a:extLst>
                  <a:ext uri="{FF2B5EF4-FFF2-40B4-BE49-F238E27FC236}">
                    <a16:creationId xmlns:a16="http://schemas.microsoft.com/office/drawing/2014/main" id="{7EBF8C1B-DC59-80C5-7EB7-19A86A040C9F}"/>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09" name="Picture Placeholder 74">
                <a:extLst>
                  <a:ext uri="{FF2B5EF4-FFF2-40B4-BE49-F238E27FC236}">
                    <a16:creationId xmlns:a16="http://schemas.microsoft.com/office/drawing/2014/main" id="{D099CEFC-25A6-35EA-57E7-FC492144C43B}"/>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10" name="Group 509" descr="Application">
              <a:extLst>
                <a:ext uri="{FF2B5EF4-FFF2-40B4-BE49-F238E27FC236}">
                  <a16:creationId xmlns:a16="http://schemas.microsoft.com/office/drawing/2014/main" id="{BFEE1DDD-AD8C-BA87-AF9B-500C62FCF5C9}"/>
                </a:ext>
              </a:extLst>
            </p:cNvPr>
            <p:cNvGrpSpPr/>
            <p:nvPr/>
          </p:nvGrpSpPr>
          <p:grpSpPr>
            <a:xfrm>
              <a:off x="8212004" y="2951472"/>
              <a:ext cx="307608" cy="307608"/>
              <a:chOff x="530908" y="707686"/>
              <a:chExt cx="600836" cy="600837"/>
            </a:xfrm>
          </p:grpSpPr>
          <p:sp>
            <p:nvSpPr>
              <p:cNvPr id="511" name="Picture Placeholder 74">
                <a:extLst>
                  <a:ext uri="{FF2B5EF4-FFF2-40B4-BE49-F238E27FC236}">
                    <a16:creationId xmlns:a16="http://schemas.microsoft.com/office/drawing/2014/main" id="{F8FC0BD4-6B93-097E-AF44-8EC204E184B7}"/>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12" name="Picture Placeholder 74">
                <a:extLst>
                  <a:ext uri="{FF2B5EF4-FFF2-40B4-BE49-F238E27FC236}">
                    <a16:creationId xmlns:a16="http://schemas.microsoft.com/office/drawing/2014/main" id="{882F6A4B-9C47-FA09-D78A-156E5F7A2618}"/>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13" name="Picture Placeholder 74">
                <a:extLst>
                  <a:ext uri="{FF2B5EF4-FFF2-40B4-BE49-F238E27FC236}">
                    <a16:creationId xmlns:a16="http://schemas.microsoft.com/office/drawing/2014/main" id="{B7280FE2-F333-D2D3-D502-5EB2C50519C7}"/>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14" name="Picture Placeholder 74">
                <a:extLst>
                  <a:ext uri="{FF2B5EF4-FFF2-40B4-BE49-F238E27FC236}">
                    <a16:creationId xmlns:a16="http://schemas.microsoft.com/office/drawing/2014/main" id="{28F9A483-3763-16E2-E633-0C1BC9FAC1E3}"/>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15" name="Group 514" descr="Application">
              <a:extLst>
                <a:ext uri="{FF2B5EF4-FFF2-40B4-BE49-F238E27FC236}">
                  <a16:creationId xmlns:a16="http://schemas.microsoft.com/office/drawing/2014/main" id="{1C2C8C83-BC49-1838-1FE3-AA22623C1E5D}"/>
                </a:ext>
              </a:extLst>
            </p:cNvPr>
            <p:cNvGrpSpPr/>
            <p:nvPr/>
          </p:nvGrpSpPr>
          <p:grpSpPr>
            <a:xfrm>
              <a:off x="8990503" y="3342919"/>
              <a:ext cx="307608" cy="307608"/>
              <a:chOff x="530908" y="707686"/>
              <a:chExt cx="600836" cy="600837"/>
            </a:xfrm>
          </p:grpSpPr>
          <p:sp>
            <p:nvSpPr>
              <p:cNvPr id="516" name="Picture Placeholder 74">
                <a:extLst>
                  <a:ext uri="{FF2B5EF4-FFF2-40B4-BE49-F238E27FC236}">
                    <a16:creationId xmlns:a16="http://schemas.microsoft.com/office/drawing/2014/main" id="{1F41078D-4D6E-E9F6-2126-EA19A2FEF632}"/>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17" name="Picture Placeholder 74">
                <a:extLst>
                  <a:ext uri="{FF2B5EF4-FFF2-40B4-BE49-F238E27FC236}">
                    <a16:creationId xmlns:a16="http://schemas.microsoft.com/office/drawing/2014/main" id="{6443D190-6947-BD53-CB37-7EB19B0E0E94}"/>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18" name="Picture Placeholder 74">
                <a:extLst>
                  <a:ext uri="{FF2B5EF4-FFF2-40B4-BE49-F238E27FC236}">
                    <a16:creationId xmlns:a16="http://schemas.microsoft.com/office/drawing/2014/main" id="{436459DB-B0D0-0C9E-737F-41095F68C06D}"/>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19" name="Picture Placeholder 74">
                <a:extLst>
                  <a:ext uri="{FF2B5EF4-FFF2-40B4-BE49-F238E27FC236}">
                    <a16:creationId xmlns:a16="http://schemas.microsoft.com/office/drawing/2014/main" id="{A0D6A4F2-FBA1-ED3B-B307-7E3686E0D5B5}"/>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20" name="Group 519" descr="Application">
              <a:extLst>
                <a:ext uri="{FF2B5EF4-FFF2-40B4-BE49-F238E27FC236}">
                  <a16:creationId xmlns:a16="http://schemas.microsoft.com/office/drawing/2014/main" id="{4B339B9C-B765-98A3-735A-7EF0FE37CE4E}"/>
                </a:ext>
              </a:extLst>
            </p:cNvPr>
            <p:cNvGrpSpPr/>
            <p:nvPr/>
          </p:nvGrpSpPr>
          <p:grpSpPr>
            <a:xfrm>
              <a:off x="10466751" y="2951472"/>
              <a:ext cx="307608" cy="307608"/>
              <a:chOff x="530908" y="707686"/>
              <a:chExt cx="600836" cy="600837"/>
            </a:xfrm>
          </p:grpSpPr>
          <p:sp>
            <p:nvSpPr>
              <p:cNvPr id="521" name="Picture Placeholder 74">
                <a:extLst>
                  <a:ext uri="{FF2B5EF4-FFF2-40B4-BE49-F238E27FC236}">
                    <a16:creationId xmlns:a16="http://schemas.microsoft.com/office/drawing/2014/main" id="{B9FEF942-C85F-7FE2-FBB1-4611422113F7}"/>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22" name="Picture Placeholder 74">
                <a:extLst>
                  <a:ext uri="{FF2B5EF4-FFF2-40B4-BE49-F238E27FC236}">
                    <a16:creationId xmlns:a16="http://schemas.microsoft.com/office/drawing/2014/main" id="{1D12058C-35D2-CE68-DB03-7CF444FFE401}"/>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23" name="Picture Placeholder 74">
                <a:extLst>
                  <a:ext uri="{FF2B5EF4-FFF2-40B4-BE49-F238E27FC236}">
                    <a16:creationId xmlns:a16="http://schemas.microsoft.com/office/drawing/2014/main" id="{FBC3DA77-B2AC-111F-CF00-F52A92F6CE0F}"/>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24" name="Picture Placeholder 74">
                <a:extLst>
                  <a:ext uri="{FF2B5EF4-FFF2-40B4-BE49-F238E27FC236}">
                    <a16:creationId xmlns:a16="http://schemas.microsoft.com/office/drawing/2014/main" id="{695969A5-C927-45CA-F36E-E81F21F5692A}"/>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25" name="Group 524" descr="Application">
              <a:extLst>
                <a:ext uri="{FF2B5EF4-FFF2-40B4-BE49-F238E27FC236}">
                  <a16:creationId xmlns:a16="http://schemas.microsoft.com/office/drawing/2014/main" id="{38EF7977-4C98-9F23-7A45-9BD63CE8C07F}"/>
                </a:ext>
              </a:extLst>
            </p:cNvPr>
            <p:cNvGrpSpPr/>
            <p:nvPr/>
          </p:nvGrpSpPr>
          <p:grpSpPr>
            <a:xfrm>
              <a:off x="9760880" y="3636617"/>
              <a:ext cx="307608" cy="307608"/>
              <a:chOff x="530908" y="707686"/>
              <a:chExt cx="600836" cy="600837"/>
            </a:xfrm>
          </p:grpSpPr>
          <p:sp>
            <p:nvSpPr>
              <p:cNvPr id="526" name="Picture Placeholder 74">
                <a:extLst>
                  <a:ext uri="{FF2B5EF4-FFF2-40B4-BE49-F238E27FC236}">
                    <a16:creationId xmlns:a16="http://schemas.microsoft.com/office/drawing/2014/main" id="{1241BC5C-5EB0-65DC-465D-F7E4DA7DFA73}"/>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27" name="Picture Placeholder 74">
                <a:extLst>
                  <a:ext uri="{FF2B5EF4-FFF2-40B4-BE49-F238E27FC236}">
                    <a16:creationId xmlns:a16="http://schemas.microsoft.com/office/drawing/2014/main" id="{E194034E-C92C-B55B-C386-641CA54EAF2C}"/>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28" name="Picture Placeholder 74">
                <a:extLst>
                  <a:ext uri="{FF2B5EF4-FFF2-40B4-BE49-F238E27FC236}">
                    <a16:creationId xmlns:a16="http://schemas.microsoft.com/office/drawing/2014/main" id="{C58885CB-0C84-9AB0-CB25-D0E3A009ECF7}"/>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29" name="Picture Placeholder 74">
                <a:extLst>
                  <a:ext uri="{FF2B5EF4-FFF2-40B4-BE49-F238E27FC236}">
                    <a16:creationId xmlns:a16="http://schemas.microsoft.com/office/drawing/2014/main" id="{6266BE4B-E6A8-57F8-1BD0-F54C97D33002}"/>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530" name="Group 529" descr="Application">
              <a:extLst>
                <a:ext uri="{FF2B5EF4-FFF2-40B4-BE49-F238E27FC236}">
                  <a16:creationId xmlns:a16="http://schemas.microsoft.com/office/drawing/2014/main" id="{559F74F6-2FBE-07A6-8829-8147DD147DD5}"/>
                </a:ext>
              </a:extLst>
            </p:cNvPr>
            <p:cNvGrpSpPr/>
            <p:nvPr/>
          </p:nvGrpSpPr>
          <p:grpSpPr>
            <a:xfrm>
              <a:off x="11360124" y="3550684"/>
              <a:ext cx="307608" cy="307608"/>
              <a:chOff x="530908" y="707686"/>
              <a:chExt cx="600836" cy="600837"/>
            </a:xfrm>
          </p:grpSpPr>
          <p:sp>
            <p:nvSpPr>
              <p:cNvPr id="531" name="Picture Placeholder 74">
                <a:extLst>
                  <a:ext uri="{FF2B5EF4-FFF2-40B4-BE49-F238E27FC236}">
                    <a16:creationId xmlns:a16="http://schemas.microsoft.com/office/drawing/2014/main" id="{C806CD47-C4DE-A0CD-A906-C577C627AFDF}"/>
                  </a:ext>
                </a:extLst>
              </p:cNvPr>
              <p:cNvSpPr/>
              <p:nvPr/>
            </p:nvSpPr>
            <p:spPr>
              <a:xfrm>
                <a:off x="634568" y="934169"/>
                <a:ext cx="126808" cy="126049"/>
              </a:xfrm>
              <a:custGeom>
                <a:avLst/>
                <a:gdLst>
                  <a:gd name="connsiteX0" fmla="*/ 98348 w 126808"/>
                  <a:gd name="connsiteY0" fmla="*/ 97462 h 126049"/>
                  <a:gd name="connsiteX1" fmla="*/ 28271 w 126808"/>
                  <a:gd name="connsiteY1" fmla="*/ 97462 h 126049"/>
                  <a:gd name="connsiteX2" fmla="*/ 15622 w 126808"/>
                  <a:gd name="connsiteY2" fmla="*/ 126049 h 126049"/>
                  <a:gd name="connsiteX3" fmla="*/ 0 w 126808"/>
                  <a:gd name="connsiteY3" fmla="*/ 126049 h 126049"/>
                  <a:gd name="connsiteX4" fmla="*/ 55593 w 126808"/>
                  <a:gd name="connsiteY4" fmla="*/ 0 h 126049"/>
                  <a:gd name="connsiteX5" fmla="*/ 71215 w 126808"/>
                  <a:gd name="connsiteY5" fmla="*/ 0 h 126049"/>
                  <a:gd name="connsiteX6" fmla="*/ 126808 w 126808"/>
                  <a:gd name="connsiteY6" fmla="*/ 126049 h 126049"/>
                  <a:gd name="connsiteX7" fmla="*/ 110997 w 126808"/>
                  <a:gd name="connsiteY7" fmla="*/ 126049 h 126049"/>
                  <a:gd name="connsiteX8" fmla="*/ 92466 w 126808"/>
                  <a:gd name="connsiteY8" fmla="*/ 83864 h 126049"/>
                  <a:gd name="connsiteX9" fmla="*/ 63499 w 126808"/>
                  <a:gd name="connsiteY9" fmla="*/ 17646 h 126049"/>
                  <a:gd name="connsiteX10" fmla="*/ 34153 w 126808"/>
                  <a:gd name="connsiteY10" fmla="*/ 8386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08" h="126049">
                    <a:moveTo>
                      <a:pt x="98348" y="97462"/>
                    </a:moveTo>
                    <a:lnTo>
                      <a:pt x="28271" y="97462"/>
                    </a:lnTo>
                    <a:lnTo>
                      <a:pt x="15622" y="126049"/>
                    </a:lnTo>
                    <a:lnTo>
                      <a:pt x="0" y="126049"/>
                    </a:lnTo>
                    <a:lnTo>
                      <a:pt x="55593" y="0"/>
                    </a:lnTo>
                    <a:lnTo>
                      <a:pt x="71215" y="0"/>
                    </a:lnTo>
                    <a:lnTo>
                      <a:pt x="126808" y="126049"/>
                    </a:lnTo>
                    <a:lnTo>
                      <a:pt x="110997" y="126049"/>
                    </a:lnTo>
                    <a:close/>
                    <a:moveTo>
                      <a:pt x="92466" y="83864"/>
                    </a:moveTo>
                    <a:lnTo>
                      <a:pt x="63499" y="17646"/>
                    </a:lnTo>
                    <a:lnTo>
                      <a:pt x="34153" y="8386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32" name="Picture Placeholder 74">
                <a:extLst>
                  <a:ext uri="{FF2B5EF4-FFF2-40B4-BE49-F238E27FC236}">
                    <a16:creationId xmlns:a16="http://schemas.microsoft.com/office/drawing/2014/main" id="{DB887742-58C1-B24D-FD49-2D50F65A0B05}"/>
                  </a:ext>
                </a:extLst>
              </p:cNvPr>
              <p:cNvSpPr/>
              <p:nvPr/>
            </p:nvSpPr>
            <p:spPr>
              <a:xfrm>
                <a:off x="790976"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636 w 97588"/>
                  <a:gd name="connsiteY7" fmla="*/ 66914 h 126049"/>
                  <a:gd name="connsiteX8" fmla="*/ 83105 w 97588"/>
                  <a:gd name="connsiteY8" fmla="*/ 40161 h 126049"/>
                  <a:gd name="connsiteX9" fmla="*/ 48636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636" y="66914"/>
                    </a:moveTo>
                    <a:cubicBezTo>
                      <a:pt x="69128" y="66914"/>
                      <a:pt x="83105" y="56985"/>
                      <a:pt x="83105" y="40161"/>
                    </a:cubicBezTo>
                    <a:cubicBezTo>
                      <a:pt x="83105" y="23338"/>
                      <a:pt x="69128" y="13345"/>
                      <a:pt x="48636"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33" name="Picture Placeholder 74">
                <a:extLst>
                  <a:ext uri="{FF2B5EF4-FFF2-40B4-BE49-F238E27FC236}">
                    <a16:creationId xmlns:a16="http://schemas.microsoft.com/office/drawing/2014/main" id="{B473E9F9-CA88-34C6-A22C-8C7F20854768}"/>
                  </a:ext>
                </a:extLst>
              </p:cNvPr>
              <p:cNvSpPr/>
              <p:nvPr/>
            </p:nvSpPr>
            <p:spPr>
              <a:xfrm>
                <a:off x="919302" y="934169"/>
                <a:ext cx="97588" cy="126049"/>
              </a:xfrm>
              <a:custGeom>
                <a:avLst/>
                <a:gdLst>
                  <a:gd name="connsiteX0" fmla="*/ 0 w 97588"/>
                  <a:gd name="connsiteY0" fmla="*/ 0 h 126049"/>
                  <a:gd name="connsiteX1" fmla="*/ 51166 w 97588"/>
                  <a:gd name="connsiteY1" fmla="*/ 0 h 126049"/>
                  <a:gd name="connsiteX2" fmla="*/ 97589 w 97588"/>
                  <a:gd name="connsiteY2" fmla="*/ 40414 h 126049"/>
                  <a:gd name="connsiteX3" fmla="*/ 51166 w 97588"/>
                  <a:gd name="connsiteY3" fmla="*/ 80765 h 126049"/>
                  <a:gd name="connsiteX4" fmla="*/ 14294 w 97588"/>
                  <a:gd name="connsiteY4" fmla="*/ 80765 h 126049"/>
                  <a:gd name="connsiteX5" fmla="*/ 14294 w 97588"/>
                  <a:gd name="connsiteY5" fmla="*/ 126049 h 126049"/>
                  <a:gd name="connsiteX6" fmla="*/ 0 w 97588"/>
                  <a:gd name="connsiteY6" fmla="*/ 126049 h 126049"/>
                  <a:gd name="connsiteX7" fmla="*/ 48573 w 97588"/>
                  <a:gd name="connsiteY7" fmla="*/ 66914 h 126049"/>
                  <a:gd name="connsiteX8" fmla="*/ 83105 w 97588"/>
                  <a:gd name="connsiteY8" fmla="*/ 40161 h 126049"/>
                  <a:gd name="connsiteX9" fmla="*/ 48573 w 97588"/>
                  <a:gd name="connsiteY9" fmla="*/ 13345 h 126049"/>
                  <a:gd name="connsiteX10" fmla="*/ 14294 w 97588"/>
                  <a:gd name="connsiteY10" fmla="*/ 13345 h 126049"/>
                  <a:gd name="connsiteX11" fmla="*/ 14294 w 97588"/>
                  <a:gd name="connsiteY11" fmla="*/ 66914 h 12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88" h="126049">
                    <a:moveTo>
                      <a:pt x="0" y="0"/>
                    </a:moveTo>
                    <a:lnTo>
                      <a:pt x="51166" y="0"/>
                    </a:lnTo>
                    <a:cubicBezTo>
                      <a:pt x="77223" y="0"/>
                      <a:pt x="97589" y="16697"/>
                      <a:pt x="97589" y="40414"/>
                    </a:cubicBezTo>
                    <a:cubicBezTo>
                      <a:pt x="97589" y="64131"/>
                      <a:pt x="77223" y="80765"/>
                      <a:pt x="51166" y="80765"/>
                    </a:cubicBezTo>
                    <a:lnTo>
                      <a:pt x="14294" y="80765"/>
                    </a:lnTo>
                    <a:lnTo>
                      <a:pt x="14294" y="126049"/>
                    </a:lnTo>
                    <a:lnTo>
                      <a:pt x="0" y="126049"/>
                    </a:lnTo>
                    <a:close/>
                    <a:moveTo>
                      <a:pt x="48573" y="66914"/>
                    </a:moveTo>
                    <a:cubicBezTo>
                      <a:pt x="69128" y="66914"/>
                      <a:pt x="83105" y="56985"/>
                      <a:pt x="83105" y="40161"/>
                    </a:cubicBezTo>
                    <a:cubicBezTo>
                      <a:pt x="83105" y="23338"/>
                      <a:pt x="69128" y="13345"/>
                      <a:pt x="48573" y="13345"/>
                    </a:cubicBezTo>
                    <a:lnTo>
                      <a:pt x="14294" y="13345"/>
                    </a:lnTo>
                    <a:lnTo>
                      <a:pt x="14294" y="66914"/>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534" name="Picture Placeholder 74">
                <a:extLst>
                  <a:ext uri="{FF2B5EF4-FFF2-40B4-BE49-F238E27FC236}">
                    <a16:creationId xmlns:a16="http://schemas.microsoft.com/office/drawing/2014/main" id="{DC96CF40-A3AE-9844-CA3B-94760DF3D198}"/>
                  </a:ext>
                </a:extLst>
              </p:cNvPr>
              <p:cNvSpPr/>
              <p:nvPr/>
            </p:nvSpPr>
            <p:spPr>
              <a:xfrm>
                <a:off x="530908" y="707686"/>
                <a:ext cx="600836" cy="600837"/>
              </a:xfrm>
              <a:custGeom>
                <a:avLst/>
                <a:gdLst>
                  <a:gd name="connsiteX0" fmla="*/ 554920 w 600836"/>
                  <a:gd name="connsiteY0" fmla="*/ 15812 h 600837"/>
                  <a:gd name="connsiteX1" fmla="*/ 585026 w 600836"/>
                  <a:gd name="connsiteY1" fmla="*/ 45853 h 600837"/>
                  <a:gd name="connsiteX2" fmla="*/ 585026 w 600836"/>
                  <a:gd name="connsiteY2" fmla="*/ 554920 h 600837"/>
                  <a:gd name="connsiteX3" fmla="*/ 554920 w 600836"/>
                  <a:gd name="connsiteY3" fmla="*/ 585026 h 600837"/>
                  <a:gd name="connsiteX4" fmla="*/ 45853 w 600836"/>
                  <a:gd name="connsiteY4" fmla="*/ 585026 h 600837"/>
                  <a:gd name="connsiteX5" fmla="*/ 15812 w 600836"/>
                  <a:gd name="connsiteY5" fmla="*/ 554920 h 600837"/>
                  <a:gd name="connsiteX6" fmla="*/ 15812 w 600836"/>
                  <a:gd name="connsiteY6" fmla="*/ 45853 h 600837"/>
                  <a:gd name="connsiteX7" fmla="*/ 45853 w 600836"/>
                  <a:gd name="connsiteY7" fmla="*/ 15812 h 600837"/>
                  <a:gd name="connsiteX8" fmla="*/ 554920 w 600836"/>
                  <a:gd name="connsiteY8" fmla="*/ 15812 h 600837"/>
                  <a:gd name="connsiteX9" fmla="*/ 554920 w 600836"/>
                  <a:gd name="connsiteY9" fmla="*/ 0 h 600837"/>
                  <a:gd name="connsiteX10" fmla="*/ 45853 w 600836"/>
                  <a:gd name="connsiteY10" fmla="*/ 0 h 600837"/>
                  <a:gd name="connsiteX11" fmla="*/ 0 w 600836"/>
                  <a:gd name="connsiteY11" fmla="*/ 45853 h 600837"/>
                  <a:gd name="connsiteX12" fmla="*/ 0 w 600836"/>
                  <a:gd name="connsiteY12" fmla="*/ 554920 h 600837"/>
                  <a:gd name="connsiteX13" fmla="*/ 45853 w 600836"/>
                  <a:gd name="connsiteY13" fmla="*/ 600837 h 600837"/>
                  <a:gd name="connsiteX14" fmla="*/ 554920 w 600836"/>
                  <a:gd name="connsiteY14" fmla="*/ 600837 h 600837"/>
                  <a:gd name="connsiteX15" fmla="*/ 600837 w 600836"/>
                  <a:gd name="connsiteY15" fmla="*/ 554920 h 600837"/>
                  <a:gd name="connsiteX16" fmla="*/ 600837 w 600836"/>
                  <a:gd name="connsiteY16" fmla="*/ 45853 h 600837"/>
                  <a:gd name="connsiteX17" fmla="*/ 554920 w 600836"/>
                  <a:gd name="connsiteY17" fmla="*/ 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600837">
                    <a:moveTo>
                      <a:pt x="554920" y="15812"/>
                    </a:moveTo>
                    <a:cubicBezTo>
                      <a:pt x="571523" y="15812"/>
                      <a:pt x="584988" y="29251"/>
                      <a:pt x="585026" y="45853"/>
                    </a:cubicBezTo>
                    <a:lnTo>
                      <a:pt x="585026" y="554920"/>
                    </a:lnTo>
                    <a:cubicBezTo>
                      <a:pt x="585026" y="571548"/>
                      <a:pt x="571548" y="585026"/>
                      <a:pt x="554920" y="585026"/>
                    </a:cubicBezTo>
                    <a:lnTo>
                      <a:pt x="45853" y="585026"/>
                    </a:lnTo>
                    <a:cubicBezTo>
                      <a:pt x="29251" y="584988"/>
                      <a:pt x="15812" y="571523"/>
                      <a:pt x="15812" y="554920"/>
                    </a:cubicBezTo>
                    <a:lnTo>
                      <a:pt x="15812" y="45853"/>
                    </a:lnTo>
                    <a:cubicBezTo>
                      <a:pt x="15812" y="29261"/>
                      <a:pt x="29261" y="15812"/>
                      <a:pt x="45853" y="15812"/>
                    </a:cubicBezTo>
                    <a:lnTo>
                      <a:pt x="554920" y="15812"/>
                    </a:lnTo>
                    <a:moveTo>
                      <a:pt x="554920" y="0"/>
                    </a:moveTo>
                    <a:lnTo>
                      <a:pt x="45853" y="0"/>
                    </a:lnTo>
                    <a:cubicBezTo>
                      <a:pt x="20544" y="35"/>
                      <a:pt x="35" y="20544"/>
                      <a:pt x="0" y="45853"/>
                    </a:cubicBezTo>
                    <a:lnTo>
                      <a:pt x="0" y="554920"/>
                    </a:lnTo>
                    <a:cubicBezTo>
                      <a:pt x="0" y="580257"/>
                      <a:pt x="20519" y="600799"/>
                      <a:pt x="45853" y="600837"/>
                    </a:cubicBezTo>
                    <a:lnTo>
                      <a:pt x="554920" y="600837"/>
                    </a:lnTo>
                    <a:cubicBezTo>
                      <a:pt x="580282" y="600837"/>
                      <a:pt x="600837" y="580282"/>
                      <a:pt x="600837" y="554920"/>
                    </a:cubicBezTo>
                    <a:lnTo>
                      <a:pt x="600837" y="45853"/>
                    </a:lnTo>
                    <a:cubicBezTo>
                      <a:pt x="600799" y="20519"/>
                      <a:pt x="580257" y="0"/>
                      <a:pt x="554920" y="0"/>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cxnSp>
          <p:nvCxnSpPr>
            <p:cNvPr id="536" name="Straight Connector 535">
              <a:extLst>
                <a:ext uri="{FF2B5EF4-FFF2-40B4-BE49-F238E27FC236}">
                  <a16:creationId xmlns:a16="http://schemas.microsoft.com/office/drawing/2014/main" id="{181861CF-9004-93C2-A9B2-A7C0AB5F69BF}"/>
                </a:ext>
              </a:extLst>
            </p:cNvPr>
            <p:cNvCxnSpPr>
              <a:cxnSpLocks/>
            </p:cNvCxnSpPr>
            <p:nvPr/>
          </p:nvCxnSpPr>
          <p:spPr bwMode="gray">
            <a:xfrm flipV="1">
              <a:off x="6929186" y="2361929"/>
              <a:ext cx="519722" cy="604294"/>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596553D0-2B83-DAE7-E218-B6FC70E920DC}"/>
                </a:ext>
              </a:extLst>
            </p:cNvPr>
            <p:cNvCxnSpPr>
              <a:cxnSpLocks/>
            </p:cNvCxnSpPr>
            <p:nvPr/>
          </p:nvCxnSpPr>
          <p:spPr bwMode="gray">
            <a:xfrm flipH="1" flipV="1">
              <a:off x="9259157" y="3061861"/>
              <a:ext cx="509982" cy="505123"/>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E4701952-3B1D-6D59-B701-C0BCDFAFE8EB}"/>
                </a:ext>
              </a:extLst>
            </p:cNvPr>
            <p:cNvCxnSpPr>
              <a:cxnSpLocks/>
            </p:cNvCxnSpPr>
            <p:nvPr/>
          </p:nvCxnSpPr>
          <p:spPr bwMode="gray">
            <a:xfrm flipH="1" flipV="1">
              <a:off x="10798118" y="2081377"/>
              <a:ext cx="411844" cy="674458"/>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413AE79B-DDA5-36BE-7D25-5AFFC247792C}"/>
                </a:ext>
              </a:extLst>
            </p:cNvPr>
            <p:cNvCxnSpPr>
              <a:cxnSpLocks/>
            </p:cNvCxnSpPr>
            <p:nvPr/>
          </p:nvCxnSpPr>
          <p:spPr bwMode="gray">
            <a:xfrm flipH="1" flipV="1">
              <a:off x="7882227" y="3101410"/>
              <a:ext cx="411844" cy="674458"/>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CB6734C6-1A0D-728E-DC72-76F6997D18A8}"/>
                </a:ext>
              </a:extLst>
            </p:cNvPr>
            <p:cNvCxnSpPr>
              <a:cxnSpLocks/>
            </p:cNvCxnSpPr>
            <p:nvPr/>
          </p:nvCxnSpPr>
          <p:spPr bwMode="gray">
            <a:xfrm flipH="1">
              <a:off x="8007345" y="2430092"/>
              <a:ext cx="416403" cy="363661"/>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96A4BED5-7D49-4FA0-745D-0BB4EAFF766C}"/>
                </a:ext>
              </a:extLst>
            </p:cNvPr>
            <p:cNvCxnSpPr>
              <a:cxnSpLocks/>
            </p:cNvCxnSpPr>
            <p:nvPr/>
          </p:nvCxnSpPr>
          <p:spPr bwMode="gray">
            <a:xfrm flipH="1">
              <a:off x="5787992" y="3130631"/>
              <a:ext cx="416403" cy="363661"/>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E231DCF8-6902-2ED0-921B-1E51775EB347}"/>
                </a:ext>
              </a:extLst>
            </p:cNvPr>
            <p:cNvCxnSpPr>
              <a:cxnSpLocks/>
            </p:cNvCxnSpPr>
            <p:nvPr/>
          </p:nvCxnSpPr>
          <p:spPr bwMode="gray">
            <a:xfrm>
              <a:off x="5595935" y="2505037"/>
              <a:ext cx="420992" cy="304600"/>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5C1992CA-F37B-63D1-244D-2B6330B37616}"/>
                </a:ext>
              </a:extLst>
            </p:cNvPr>
            <p:cNvCxnSpPr>
              <a:cxnSpLocks/>
            </p:cNvCxnSpPr>
            <p:nvPr/>
          </p:nvCxnSpPr>
          <p:spPr bwMode="gray">
            <a:xfrm flipV="1">
              <a:off x="5518710" y="1975228"/>
              <a:ext cx="884231" cy="923715"/>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3FF33278-EB19-E37B-8326-1CF3E1E1B37E}"/>
                </a:ext>
              </a:extLst>
            </p:cNvPr>
            <p:cNvCxnSpPr>
              <a:cxnSpLocks/>
            </p:cNvCxnSpPr>
            <p:nvPr/>
          </p:nvCxnSpPr>
          <p:spPr bwMode="gray">
            <a:xfrm>
              <a:off x="5960825" y="2198131"/>
              <a:ext cx="226765" cy="42646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539A11E3-9E95-A1B9-DD0B-07A61C33921C}"/>
                </a:ext>
              </a:extLst>
            </p:cNvPr>
            <p:cNvCxnSpPr>
              <a:cxnSpLocks/>
            </p:cNvCxnSpPr>
            <p:nvPr/>
          </p:nvCxnSpPr>
          <p:spPr bwMode="gray">
            <a:xfrm>
              <a:off x="5464110" y="1241422"/>
              <a:ext cx="226765" cy="42646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B5327803-EBC9-3E36-C4B9-E12FE1840BD2}"/>
                </a:ext>
              </a:extLst>
            </p:cNvPr>
            <p:cNvCxnSpPr>
              <a:cxnSpLocks/>
            </p:cNvCxnSpPr>
            <p:nvPr/>
          </p:nvCxnSpPr>
          <p:spPr bwMode="gray">
            <a:xfrm>
              <a:off x="5539336" y="1135750"/>
              <a:ext cx="635216" cy="116996"/>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10106E2E-2ECF-6FC2-4BB5-0CF84C2E2719}"/>
                </a:ext>
              </a:extLst>
            </p:cNvPr>
            <p:cNvCxnSpPr>
              <a:cxnSpLocks/>
            </p:cNvCxnSpPr>
            <p:nvPr/>
          </p:nvCxnSpPr>
          <p:spPr bwMode="gray">
            <a:xfrm flipV="1">
              <a:off x="5479058" y="628968"/>
              <a:ext cx="547681" cy="324063"/>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573B2B5F-8CB3-A767-15F0-8879E46C4D96}"/>
                </a:ext>
              </a:extLst>
            </p:cNvPr>
            <p:cNvCxnSpPr>
              <a:cxnSpLocks/>
            </p:cNvCxnSpPr>
            <p:nvPr/>
          </p:nvCxnSpPr>
          <p:spPr bwMode="gray">
            <a:xfrm>
              <a:off x="6964317" y="3406855"/>
              <a:ext cx="359807" cy="116549"/>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E60AFA1-A468-EC87-F3FD-1E9DF506EA0C}"/>
                </a:ext>
              </a:extLst>
            </p:cNvPr>
            <p:cNvCxnSpPr>
              <a:cxnSpLocks/>
            </p:cNvCxnSpPr>
            <p:nvPr/>
          </p:nvCxnSpPr>
          <p:spPr bwMode="gray">
            <a:xfrm flipV="1">
              <a:off x="9036340" y="1690434"/>
              <a:ext cx="712076" cy="985273"/>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30F23371-930B-614F-D6FE-49988B07BFB3}"/>
                </a:ext>
              </a:extLst>
            </p:cNvPr>
            <p:cNvCxnSpPr>
              <a:cxnSpLocks/>
            </p:cNvCxnSpPr>
            <p:nvPr/>
          </p:nvCxnSpPr>
          <p:spPr bwMode="gray">
            <a:xfrm flipH="1" flipV="1">
              <a:off x="9046004" y="1963128"/>
              <a:ext cx="823827" cy="1017589"/>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C4389A1-C813-CFE6-CB06-F400C6004346}"/>
                </a:ext>
              </a:extLst>
            </p:cNvPr>
            <p:cNvCxnSpPr>
              <a:cxnSpLocks/>
            </p:cNvCxnSpPr>
            <p:nvPr/>
          </p:nvCxnSpPr>
          <p:spPr bwMode="gray">
            <a:xfrm flipH="1" flipV="1">
              <a:off x="7891992" y="1076022"/>
              <a:ext cx="175912" cy="737985"/>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02A9F1E5-2520-E9F9-1DA6-A76BC3F8576F}"/>
                </a:ext>
              </a:extLst>
            </p:cNvPr>
            <p:cNvCxnSpPr>
              <a:cxnSpLocks/>
            </p:cNvCxnSpPr>
            <p:nvPr/>
          </p:nvCxnSpPr>
          <p:spPr bwMode="gray">
            <a:xfrm flipH="1" flipV="1">
              <a:off x="7679333" y="1689007"/>
              <a:ext cx="464846" cy="1169077"/>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AE161960-C7AC-E622-E343-CEF23CFF6FF7}"/>
                </a:ext>
              </a:extLst>
            </p:cNvPr>
            <p:cNvCxnSpPr>
              <a:cxnSpLocks/>
            </p:cNvCxnSpPr>
            <p:nvPr/>
          </p:nvCxnSpPr>
          <p:spPr bwMode="gray">
            <a:xfrm flipV="1">
              <a:off x="9234697" y="630839"/>
              <a:ext cx="1033912" cy="999953"/>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BF912A06-6C4C-BBDE-AE88-3C43BB9319D0}"/>
                </a:ext>
              </a:extLst>
            </p:cNvPr>
            <p:cNvCxnSpPr>
              <a:cxnSpLocks/>
            </p:cNvCxnSpPr>
            <p:nvPr/>
          </p:nvCxnSpPr>
          <p:spPr bwMode="gray">
            <a:xfrm flipH="1" flipV="1">
              <a:off x="9185906" y="1025385"/>
              <a:ext cx="641622" cy="1046897"/>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EC4B8FA1-AD2C-9BD0-44F8-275D016F6854}"/>
                </a:ext>
              </a:extLst>
            </p:cNvPr>
            <p:cNvCxnSpPr>
              <a:cxnSpLocks/>
            </p:cNvCxnSpPr>
            <p:nvPr/>
          </p:nvCxnSpPr>
          <p:spPr bwMode="gray">
            <a:xfrm>
              <a:off x="6815455" y="2675707"/>
              <a:ext cx="666881" cy="61405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ECD0A9B5-2032-C782-29D1-A2DF576182A3}"/>
                </a:ext>
              </a:extLst>
            </p:cNvPr>
            <p:cNvCxnSpPr>
              <a:cxnSpLocks/>
            </p:cNvCxnSpPr>
            <p:nvPr/>
          </p:nvCxnSpPr>
          <p:spPr bwMode="gray">
            <a:xfrm flipV="1">
              <a:off x="9277379" y="2599741"/>
              <a:ext cx="616647" cy="63717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FF37C522-1510-E4BB-2BB1-7357CC3A85A1}"/>
                </a:ext>
              </a:extLst>
            </p:cNvPr>
            <p:cNvCxnSpPr>
              <a:cxnSpLocks/>
            </p:cNvCxnSpPr>
            <p:nvPr/>
          </p:nvCxnSpPr>
          <p:spPr bwMode="gray">
            <a:xfrm flipV="1">
              <a:off x="6733356" y="805743"/>
              <a:ext cx="884231" cy="923715"/>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BA325F4-4A92-FC34-D14C-A3839D0D752B}"/>
                </a:ext>
              </a:extLst>
            </p:cNvPr>
            <p:cNvCxnSpPr>
              <a:cxnSpLocks/>
            </p:cNvCxnSpPr>
            <p:nvPr/>
          </p:nvCxnSpPr>
          <p:spPr bwMode="gray">
            <a:xfrm flipV="1">
              <a:off x="11397387" y="2251733"/>
              <a:ext cx="2018" cy="535340"/>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7CCC84F3-15A3-3F2D-B6C7-242710B1E33B}"/>
                </a:ext>
              </a:extLst>
            </p:cNvPr>
            <p:cNvCxnSpPr>
              <a:cxnSpLocks/>
            </p:cNvCxnSpPr>
            <p:nvPr/>
          </p:nvCxnSpPr>
          <p:spPr bwMode="gray">
            <a:xfrm flipH="1" flipV="1">
              <a:off x="10824878" y="3265503"/>
              <a:ext cx="483222" cy="365439"/>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F3772C0B-CAA0-F511-2EC6-45B77175677E}"/>
                </a:ext>
              </a:extLst>
            </p:cNvPr>
            <p:cNvCxnSpPr>
              <a:cxnSpLocks/>
            </p:cNvCxnSpPr>
            <p:nvPr/>
          </p:nvCxnSpPr>
          <p:spPr bwMode="gray">
            <a:xfrm flipH="1" flipV="1">
              <a:off x="10644581" y="2729047"/>
              <a:ext cx="1463" cy="176667"/>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6E693E29-24BB-DC09-15D2-96958C5260D3}"/>
                </a:ext>
              </a:extLst>
            </p:cNvPr>
            <p:cNvCxnSpPr>
              <a:cxnSpLocks/>
            </p:cNvCxnSpPr>
            <p:nvPr/>
          </p:nvCxnSpPr>
          <p:spPr bwMode="gray">
            <a:xfrm flipV="1">
              <a:off x="10107988" y="2160489"/>
              <a:ext cx="311798" cy="77415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7686D2A-24AB-CA5A-976F-CE5A7960CD27}"/>
                </a:ext>
              </a:extLst>
            </p:cNvPr>
            <p:cNvCxnSpPr>
              <a:cxnSpLocks/>
            </p:cNvCxnSpPr>
            <p:nvPr/>
          </p:nvCxnSpPr>
          <p:spPr bwMode="gray">
            <a:xfrm>
              <a:off x="6644013" y="1399805"/>
              <a:ext cx="666881" cy="61405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AFFCB994-5CF1-B335-FD25-3BCD8026E34F}"/>
                </a:ext>
              </a:extLst>
            </p:cNvPr>
            <p:cNvCxnSpPr>
              <a:cxnSpLocks/>
            </p:cNvCxnSpPr>
            <p:nvPr/>
          </p:nvCxnSpPr>
          <p:spPr bwMode="gray">
            <a:xfrm flipH="1">
              <a:off x="8799975" y="647359"/>
              <a:ext cx="1456620" cy="61698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2E879A9D-F019-F5CE-029D-A320F0D1B5C1}"/>
                </a:ext>
              </a:extLst>
            </p:cNvPr>
            <p:cNvCxnSpPr>
              <a:cxnSpLocks/>
            </p:cNvCxnSpPr>
            <p:nvPr/>
          </p:nvCxnSpPr>
          <p:spPr bwMode="gray">
            <a:xfrm>
              <a:off x="8481872" y="1637708"/>
              <a:ext cx="179349" cy="552697"/>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583FB9F2-250B-51E7-8216-3B563D649791}"/>
                </a:ext>
              </a:extLst>
            </p:cNvPr>
            <p:cNvCxnSpPr>
              <a:cxnSpLocks/>
            </p:cNvCxnSpPr>
            <p:nvPr/>
          </p:nvCxnSpPr>
          <p:spPr bwMode="gray">
            <a:xfrm flipV="1">
              <a:off x="10940410" y="1032760"/>
              <a:ext cx="124719" cy="128945"/>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7008A497-DA6F-79F5-215C-BA17348EE6BB}"/>
                </a:ext>
              </a:extLst>
            </p:cNvPr>
            <p:cNvCxnSpPr>
              <a:cxnSpLocks/>
            </p:cNvCxnSpPr>
            <p:nvPr/>
          </p:nvCxnSpPr>
          <p:spPr bwMode="gray">
            <a:xfrm flipH="1" flipV="1">
              <a:off x="11032874" y="1496442"/>
              <a:ext cx="155477" cy="141988"/>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C3C8434-1764-9735-E701-9815801AD497}"/>
                </a:ext>
              </a:extLst>
            </p:cNvPr>
            <p:cNvCxnSpPr>
              <a:cxnSpLocks/>
            </p:cNvCxnSpPr>
            <p:nvPr/>
          </p:nvCxnSpPr>
          <p:spPr bwMode="gray">
            <a:xfrm flipV="1">
              <a:off x="10526316" y="737204"/>
              <a:ext cx="44616" cy="859982"/>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grpSp>
          <p:nvGrpSpPr>
            <p:cNvPr id="3" name="Picture Placeholder 105" descr="Management Tools&#10;">
              <a:extLst>
                <a:ext uri="{FF2B5EF4-FFF2-40B4-BE49-F238E27FC236}">
                  <a16:creationId xmlns:a16="http://schemas.microsoft.com/office/drawing/2014/main" id="{9A3F1FA0-B857-3788-1622-3187D3D9B22E}"/>
                </a:ext>
              </a:extLst>
            </p:cNvPr>
            <p:cNvGrpSpPr/>
            <p:nvPr/>
          </p:nvGrpSpPr>
          <p:grpSpPr>
            <a:xfrm>
              <a:off x="6523046" y="2886563"/>
              <a:ext cx="278579" cy="231746"/>
              <a:chOff x="8443918" y="4467767"/>
              <a:chExt cx="602503" cy="501213"/>
            </a:xfrm>
            <a:solidFill>
              <a:schemeClr val="accent2"/>
            </a:solidFill>
          </p:grpSpPr>
          <p:grpSp>
            <p:nvGrpSpPr>
              <p:cNvPr id="8" name="Picture Placeholder 105">
                <a:extLst>
                  <a:ext uri="{FF2B5EF4-FFF2-40B4-BE49-F238E27FC236}">
                    <a16:creationId xmlns:a16="http://schemas.microsoft.com/office/drawing/2014/main" id="{1C2B6B5C-1345-E8A0-5D70-F63CFCFB5D17}"/>
                  </a:ext>
                </a:extLst>
              </p:cNvPr>
              <p:cNvGrpSpPr/>
              <p:nvPr/>
            </p:nvGrpSpPr>
            <p:grpSpPr>
              <a:xfrm>
                <a:off x="8451909" y="4477395"/>
                <a:ext cx="449046" cy="491566"/>
                <a:chOff x="8451909" y="4477395"/>
                <a:chExt cx="449046" cy="491566"/>
              </a:xfrm>
              <a:solidFill>
                <a:schemeClr val="accent2"/>
              </a:solidFill>
            </p:grpSpPr>
            <p:sp>
              <p:nvSpPr>
                <p:cNvPr id="15" name="Picture Placeholder 105">
                  <a:extLst>
                    <a:ext uri="{FF2B5EF4-FFF2-40B4-BE49-F238E27FC236}">
                      <a16:creationId xmlns:a16="http://schemas.microsoft.com/office/drawing/2014/main" id="{0E584828-2D79-D614-789F-F77C5615A190}"/>
                    </a:ext>
                  </a:extLst>
                </p:cNvPr>
                <p:cNvSpPr/>
                <p:nvPr/>
              </p:nvSpPr>
              <p:spPr>
                <a:xfrm>
                  <a:off x="8704418" y="4809653"/>
                  <a:ext cx="196536" cy="158286"/>
                </a:xfrm>
                <a:custGeom>
                  <a:avLst/>
                  <a:gdLst>
                    <a:gd name="connsiteX0" fmla="*/ 181990 w 196536"/>
                    <a:gd name="connsiteY0" fmla="*/ 118992 h 158286"/>
                    <a:gd name="connsiteX1" fmla="*/ 160487 w 196536"/>
                    <a:gd name="connsiteY1" fmla="*/ 141174 h 158286"/>
                    <a:gd name="connsiteX2" fmla="*/ 151000 w 196536"/>
                    <a:gd name="connsiteY2" fmla="*/ 139273 h 158286"/>
                    <a:gd name="connsiteX3" fmla="*/ 13756 w 196536"/>
                    <a:gd name="connsiteY3" fmla="*/ 2377 h 158286"/>
                    <a:gd name="connsiteX4" fmla="*/ 2372 w 196536"/>
                    <a:gd name="connsiteY4" fmla="*/ 2377 h 158286"/>
                    <a:gd name="connsiteX5" fmla="*/ 2372 w 196536"/>
                    <a:gd name="connsiteY5" fmla="*/ 13785 h 158286"/>
                    <a:gd name="connsiteX6" fmla="*/ 142145 w 196536"/>
                    <a:gd name="connsiteY6" fmla="*/ 153850 h 158286"/>
                    <a:gd name="connsiteX7" fmla="*/ 164914 w 196536"/>
                    <a:gd name="connsiteY7" fmla="*/ 158286 h 158286"/>
                    <a:gd name="connsiteX8" fmla="*/ 196537 w 196536"/>
                    <a:gd name="connsiteY8" fmla="*/ 126597 h 158286"/>
                    <a:gd name="connsiteX9" fmla="*/ 181990 w 196536"/>
                    <a:gd name="connsiteY9" fmla="*/ 118992 h 1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36" h="158286">
                      <a:moveTo>
                        <a:pt x="181990" y="118992"/>
                      </a:moveTo>
                      <a:lnTo>
                        <a:pt x="160487" y="141174"/>
                      </a:lnTo>
                      <a:lnTo>
                        <a:pt x="151000" y="139273"/>
                      </a:lnTo>
                      <a:lnTo>
                        <a:pt x="13756" y="2377"/>
                      </a:lnTo>
                      <a:cubicBezTo>
                        <a:pt x="10594" y="-792"/>
                        <a:pt x="5534" y="-792"/>
                        <a:pt x="2372" y="2377"/>
                      </a:cubicBezTo>
                      <a:cubicBezTo>
                        <a:pt x="-791" y="5546"/>
                        <a:pt x="-791" y="10616"/>
                        <a:pt x="2372" y="13785"/>
                      </a:cubicBezTo>
                      <a:lnTo>
                        <a:pt x="142145" y="153850"/>
                      </a:lnTo>
                      <a:lnTo>
                        <a:pt x="164914" y="158286"/>
                      </a:lnTo>
                      <a:lnTo>
                        <a:pt x="196537" y="126597"/>
                      </a:lnTo>
                      <a:lnTo>
                        <a:pt x="181990" y="11899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16" name="Picture Placeholder 105">
                  <a:extLst>
                    <a:ext uri="{FF2B5EF4-FFF2-40B4-BE49-F238E27FC236}">
                      <a16:creationId xmlns:a16="http://schemas.microsoft.com/office/drawing/2014/main" id="{F68C3A26-557B-0D29-6CDF-82700E9CACBF}"/>
                    </a:ext>
                  </a:extLst>
                </p:cNvPr>
                <p:cNvSpPr/>
                <p:nvPr/>
              </p:nvSpPr>
              <p:spPr>
                <a:xfrm>
                  <a:off x="8451909" y="4477395"/>
                  <a:ext cx="364929" cy="321800"/>
                </a:xfrm>
                <a:custGeom>
                  <a:avLst/>
                  <a:gdLst>
                    <a:gd name="connsiteX0" fmla="*/ 259309 w 364929"/>
                    <a:gd name="connsiteY0" fmla="*/ 319424 h 321800"/>
                    <a:gd name="connsiteX1" fmla="*/ 313700 w 364929"/>
                    <a:gd name="connsiteY1" fmla="*/ 264919 h 321800"/>
                    <a:gd name="connsiteX2" fmla="*/ 335204 w 364929"/>
                    <a:gd name="connsiteY2" fmla="*/ 276327 h 321800"/>
                    <a:gd name="connsiteX3" fmla="*/ 357340 w 364929"/>
                    <a:gd name="connsiteY3" fmla="*/ 298510 h 321800"/>
                    <a:gd name="connsiteX4" fmla="*/ 364929 w 364929"/>
                    <a:gd name="connsiteY4" fmla="*/ 283299 h 321800"/>
                    <a:gd name="connsiteX5" fmla="*/ 345323 w 364929"/>
                    <a:gd name="connsiteY5" fmla="*/ 263018 h 321800"/>
                    <a:gd name="connsiteX6" fmla="*/ 317495 w 364929"/>
                    <a:gd name="connsiteY6" fmla="*/ 248441 h 321800"/>
                    <a:gd name="connsiteX7" fmla="*/ 310538 w 364929"/>
                    <a:gd name="connsiteY7" fmla="*/ 232597 h 321800"/>
                    <a:gd name="connsiteX8" fmla="*/ 295991 w 364929"/>
                    <a:gd name="connsiteY8" fmla="*/ 218020 h 321800"/>
                    <a:gd name="connsiteX9" fmla="*/ 261206 w 364929"/>
                    <a:gd name="connsiteY9" fmla="*/ 217386 h 321800"/>
                    <a:gd name="connsiteX10" fmla="*/ 245394 w 364929"/>
                    <a:gd name="connsiteY10" fmla="*/ 233230 h 321800"/>
                    <a:gd name="connsiteX11" fmla="*/ 80955 w 364929"/>
                    <a:gd name="connsiteY11" fmla="*/ 68448 h 321800"/>
                    <a:gd name="connsiteX12" fmla="*/ 80955 w 364929"/>
                    <a:gd name="connsiteY12" fmla="*/ 34858 h 321800"/>
                    <a:gd name="connsiteX13" fmla="*/ 27196 w 364929"/>
                    <a:gd name="connsiteY13" fmla="*/ 0 h 321800"/>
                    <a:gd name="connsiteX14" fmla="*/ 0 w 364929"/>
                    <a:gd name="connsiteY14" fmla="*/ 27252 h 321800"/>
                    <a:gd name="connsiteX15" fmla="*/ 26563 w 364929"/>
                    <a:gd name="connsiteY15" fmla="*/ 72885 h 321800"/>
                    <a:gd name="connsiteX16" fmla="*/ 37315 w 364929"/>
                    <a:gd name="connsiteY16" fmla="*/ 75420 h 321800"/>
                    <a:gd name="connsiteX17" fmla="*/ 39845 w 364929"/>
                    <a:gd name="connsiteY17" fmla="*/ 64645 h 321800"/>
                    <a:gd name="connsiteX18" fmla="*/ 19606 w 364929"/>
                    <a:gd name="connsiteY18" fmla="*/ 29788 h 321800"/>
                    <a:gd name="connsiteX19" fmla="*/ 29093 w 364929"/>
                    <a:gd name="connsiteY19" fmla="*/ 20281 h 321800"/>
                    <a:gd name="connsiteX20" fmla="*/ 64511 w 364929"/>
                    <a:gd name="connsiteY20" fmla="*/ 43097 h 321800"/>
                    <a:gd name="connsiteX21" fmla="*/ 64511 w 364929"/>
                    <a:gd name="connsiteY21" fmla="*/ 74786 h 321800"/>
                    <a:gd name="connsiteX22" fmla="*/ 234010 w 364929"/>
                    <a:gd name="connsiteY22" fmla="*/ 244005 h 321800"/>
                    <a:gd name="connsiteX23" fmla="*/ 211242 w 364929"/>
                    <a:gd name="connsiteY23" fmla="*/ 266821 h 321800"/>
                    <a:gd name="connsiteX24" fmla="*/ 211874 w 364929"/>
                    <a:gd name="connsiteY24" fmla="*/ 301678 h 321800"/>
                    <a:gd name="connsiteX25" fmla="*/ 224523 w 364929"/>
                    <a:gd name="connsiteY25" fmla="*/ 314354 h 321800"/>
                    <a:gd name="connsiteX26" fmla="*/ 235908 w 364929"/>
                    <a:gd name="connsiteY26" fmla="*/ 302946 h 321800"/>
                    <a:gd name="connsiteX27" fmla="*/ 223258 w 364929"/>
                    <a:gd name="connsiteY27" fmla="*/ 290270 h 321800"/>
                    <a:gd name="connsiteX28" fmla="*/ 222626 w 364929"/>
                    <a:gd name="connsiteY28" fmla="*/ 278229 h 321800"/>
                    <a:gd name="connsiteX29" fmla="*/ 271958 w 364929"/>
                    <a:gd name="connsiteY29" fmla="*/ 228794 h 321800"/>
                    <a:gd name="connsiteX30" fmla="*/ 283975 w 364929"/>
                    <a:gd name="connsiteY30" fmla="*/ 229428 h 321800"/>
                    <a:gd name="connsiteX31" fmla="*/ 298521 w 364929"/>
                    <a:gd name="connsiteY31" fmla="*/ 244005 h 321800"/>
                    <a:gd name="connsiteX32" fmla="*/ 301051 w 364929"/>
                    <a:gd name="connsiteY32" fmla="*/ 250342 h 321800"/>
                    <a:gd name="connsiteX33" fmla="*/ 298521 w 364929"/>
                    <a:gd name="connsiteY33" fmla="*/ 256046 h 321800"/>
                    <a:gd name="connsiteX34" fmla="*/ 298521 w 364929"/>
                    <a:gd name="connsiteY34" fmla="*/ 256046 h 321800"/>
                    <a:gd name="connsiteX35" fmla="*/ 246659 w 364929"/>
                    <a:gd name="connsiteY35" fmla="*/ 308016 h 321800"/>
                    <a:gd name="connsiteX36" fmla="*/ 246659 w 364929"/>
                    <a:gd name="connsiteY36" fmla="*/ 319424 h 321800"/>
                    <a:gd name="connsiteX37" fmla="*/ 259309 w 364929"/>
                    <a:gd name="connsiteY37" fmla="*/ 319424 h 3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4929" h="321800">
                      <a:moveTo>
                        <a:pt x="259309" y="319424"/>
                      </a:moveTo>
                      <a:lnTo>
                        <a:pt x="313700" y="264919"/>
                      </a:lnTo>
                      <a:lnTo>
                        <a:pt x="335204" y="276327"/>
                      </a:lnTo>
                      <a:lnTo>
                        <a:pt x="357340" y="298510"/>
                      </a:lnTo>
                      <a:lnTo>
                        <a:pt x="364929" y="283299"/>
                      </a:lnTo>
                      <a:lnTo>
                        <a:pt x="345323" y="263018"/>
                      </a:lnTo>
                      <a:lnTo>
                        <a:pt x="317495" y="248441"/>
                      </a:lnTo>
                      <a:cubicBezTo>
                        <a:pt x="316862" y="242737"/>
                        <a:pt x="314333" y="237033"/>
                        <a:pt x="310538" y="232597"/>
                      </a:cubicBezTo>
                      <a:lnTo>
                        <a:pt x="295991" y="218020"/>
                      </a:lnTo>
                      <a:cubicBezTo>
                        <a:pt x="286504" y="208513"/>
                        <a:pt x="270693" y="207879"/>
                        <a:pt x="261206" y="217386"/>
                      </a:cubicBezTo>
                      <a:lnTo>
                        <a:pt x="245394" y="233230"/>
                      </a:lnTo>
                      <a:lnTo>
                        <a:pt x="80955" y="68448"/>
                      </a:lnTo>
                      <a:lnTo>
                        <a:pt x="80955" y="34858"/>
                      </a:lnTo>
                      <a:lnTo>
                        <a:pt x="27196" y="0"/>
                      </a:lnTo>
                      <a:lnTo>
                        <a:pt x="0" y="27252"/>
                      </a:lnTo>
                      <a:lnTo>
                        <a:pt x="26563" y="72885"/>
                      </a:lnTo>
                      <a:cubicBezTo>
                        <a:pt x="28461" y="76687"/>
                        <a:pt x="33520" y="77955"/>
                        <a:pt x="37315" y="75420"/>
                      </a:cubicBezTo>
                      <a:cubicBezTo>
                        <a:pt x="41110" y="73518"/>
                        <a:pt x="42375" y="68448"/>
                        <a:pt x="39845" y="64645"/>
                      </a:cubicBezTo>
                      <a:lnTo>
                        <a:pt x="19606" y="29788"/>
                      </a:lnTo>
                      <a:lnTo>
                        <a:pt x="29093" y="20281"/>
                      </a:lnTo>
                      <a:lnTo>
                        <a:pt x="64511" y="43097"/>
                      </a:lnTo>
                      <a:lnTo>
                        <a:pt x="64511" y="74786"/>
                      </a:lnTo>
                      <a:lnTo>
                        <a:pt x="234010" y="244005"/>
                      </a:lnTo>
                      <a:lnTo>
                        <a:pt x="211242" y="266821"/>
                      </a:lnTo>
                      <a:cubicBezTo>
                        <a:pt x="201755" y="276327"/>
                        <a:pt x="202387" y="291538"/>
                        <a:pt x="211874" y="301678"/>
                      </a:cubicBezTo>
                      <a:lnTo>
                        <a:pt x="224523" y="314354"/>
                      </a:lnTo>
                      <a:lnTo>
                        <a:pt x="235908" y="302946"/>
                      </a:lnTo>
                      <a:lnTo>
                        <a:pt x="223258" y="290270"/>
                      </a:lnTo>
                      <a:cubicBezTo>
                        <a:pt x="219464" y="286468"/>
                        <a:pt x="219464" y="281398"/>
                        <a:pt x="222626" y="278229"/>
                      </a:cubicBezTo>
                      <a:lnTo>
                        <a:pt x="271958" y="228794"/>
                      </a:lnTo>
                      <a:cubicBezTo>
                        <a:pt x="275120" y="225625"/>
                        <a:pt x="280812" y="225625"/>
                        <a:pt x="283975" y="229428"/>
                      </a:cubicBezTo>
                      <a:lnTo>
                        <a:pt x="298521" y="244005"/>
                      </a:lnTo>
                      <a:cubicBezTo>
                        <a:pt x="300419" y="245906"/>
                        <a:pt x="301051" y="247807"/>
                        <a:pt x="301051" y="250342"/>
                      </a:cubicBezTo>
                      <a:cubicBezTo>
                        <a:pt x="301051" y="252878"/>
                        <a:pt x="300419" y="254779"/>
                        <a:pt x="298521" y="256046"/>
                      </a:cubicBezTo>
                      <a:lnTo>
                        <a:pt x="298521" y="256046"/>
                      </a:lnTo>
                      <a:lnTo>
                        <a:pt x="246659" y="308016"/>
                      </a:lnTo>
                      <a:cubicBezTo>
                        <a:pt x="243497" y="311185"/>
                        <a:pt x="243497" y="316255"/>
                        <a:pt x="246659" y="319424"/>
                      </a:cubicBezTo>
                      <a:cubicBezTo>
                        <a:pt x="251087" y="322593"/>
                        <a:pt x="256146" y="322593"/>
                        <a:pt x="259309" y="31942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9" name="Picture Placeholder 105">
                <a:extLst>
                  <a:ext uri="{FF2B5EF4-FFF2-40B4-BE49-F238E27FC236}">
                    <a16:creationId xmlns:a16="http://schemas.microsoft.com/office/drawing/2014/main" id="{2EAEC78B-AFEB-1AEB-C71D-0EB13FBD8658}"/>
                  </a:ext>
                </a:extLst>
              </p:cNvPr>
              <p:cNvGrpSpPr/>
              <p:nvPr/>
            </p:nvGrpSpPr>
            <p:grpSpPr>
              <a:xfrm>
                <a:off x="8836444" y="4704287"/>
                <a:ext cx="209976" cy="208312"/>
                <a:chOff x="8836444" y="4704287"/>
                <a:chExt cx="209976" cy="208312"/>
              </a:xfrm>
              <a:solidFill>
                <a:schemeClr val="accent2"/>
              </a:solidFill>
            </p:grpSpPr>
            <p:sp>
              <p:nvSpPr>
                <p:cNvPr id="13" name="Picture Placeholder 105">
                  <a:extLst>
                    <a:ext uri="{FF2B5EF4-FFF2-40B4-BE49-F238E27FC236}">
                      <a16:creationId xmlns:a16="http://schemas.microsoft.com/office/drawing/2014/main" id="{E4E4025A-CE8C-A6AE-E952-52C06B78574E}"/>
                    </a:ext>
                  </a:extLst>
                </p:cNvPr>
                <p:cNvSpPr/>
                <p:nvPr/>
              </p:nvSpPr>
              <p:spPr>
                <a:xfrm>
                  <a:off x="8884511" y="4751821"/>
                  <a:ext cx="113842" cy="113446"/>
                </a:xfrm>
                <a:custGeom>
                  <a:avLst/>
                  <a:gdLst>
                    <a:gd name="connsiteX0" fmla="*/ 56289 w 113842"/>
                    <a:gd name="connsiteY0" fmla="*/ 113446 h 113446"/>
                    <a:gd name="connsiteX1" fmla="*/ 48699 w 113842"/>
                    <a:gd name="connsiteY1" fmla="*/ 105841 h 113446"/>
                    <a:gd name="connsiteX2" fmla="*/ 56289 w 113842"/>
                    <a:gd name="connsiteY2" fmla="*/ 98236 h 113446"/>
                    <a:gd name="connsiteX3" fmla="*/ 97399 w 113842"/>
                    <a:gd name="connsiteY3" fmla="*/ 57040 h 113446"/>
                    <a:gd name="connsiteX4" fmla="*/ 56289 w 113842"/>
                    <a:gd name="connsiteY4" fmla="*/ 15844 h 113446"/>
                    <a:gd name="connsiteX5" fmla="*/ 15179 w 113842"/>
                    <a:gd name="connsiteY5" fmla="*/ 57040 h 113446"/>
                    <a:gd name="connsiteX6" fmla="*/ 7590 w 113842"/>
                    <a:gd name="connsiteY6" fmla="*/ 64645 h 113446"/>
                    <a:gd name="connsiteX7" fmla="*/ 0 w 113842"/>
                    <a:gd name="connsiteY7" fmla="*/ 57040 h 113446"/>
                    <a:gd name="connsiteX8" fmla="*/ 56921 w 113842"/>
                    <a:gd name="connsiteY8" fmla="*/ 0 h 113446"/>
                    <a:gd name="connsiteX9" fmla="*/ 113843 w 113842"/>
                    <a:gd name="connsiteY9" fmla="*/ 57040 h 113446"/>
                    <a:gd name="connsiteX10" fmla="*/ 56289 w 113842"/>
                    <a:gd name="connsiteY10" fmla="*/ 113446 h 1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42" h="113446">
                      <a:moveTo>
                        <a:pt x="56289" y="113446"/>
                      </a:moveTo>
                      <a:cubicBezTo>
                        <a:pt x="51862" y="113446"/>
                        <a:pt x="48699" y="109644"/>
                        <a:pt x="48699" y="105841"/>
                      </a:cubicBezTo>
                      <a:cubicBezTo>
                        <a:pt x="48699" y="102038"/>
                        <a:pt x="52494" y="98236"/>
                        <a:pt x="56289" y="98236"/>
                      </a:cubicBezTo>
                      <a:cubicBezTo>
                        <a:pt x="79058" y="98236"/>
                        <a:pt x="97399" y="79856"/>
                        <a:pt x="97399" y="57040"/>
                      </a:cubicBezTo>
                      <a:cubicBezTo>
                        <a:pt x="97399" y="34224"/>
                        <a:pt x="79058" y="15844"/>
                        <a:pt x="56289" y="15844"/>
                      </a:cubicBezTo>
                      <a:cubicBezTo>
                        <a:pt x="33520" y="15844"/>
                        <a:pt x="15179" y="34224"/>
                        <a:pt x="15179" y="57040"/>
                      </a:cubicBezTo>
                      <a:cubicBezTo>
                        <a:pt x="15179" y="61476"/>
                        <a:pt x="11384" y="64645"/>
                        <a:pt x="7590" y="64645"/>
                      </a:cubicBezTo>
                      <a:cubicBezTo>
                        <a:pt x="3795" y="64645"/>
                        <a:pt x="0" y="60843"/>
                        <a:pt x="0" y="57040"/>
                      </a:cubicBezTo>
                      <a:cubicBezTo>
                        <a:pt x="0" y="25351"/>
                        <a:pt x="25931" y="0"/>
                        <a:pt x="56921" y="0"/>
                      </a:cubicBezTo>
                      <a:cubicBezTo>
                        <a:pt x="88544" y="0"/>
                        <a:pt x="113843" y="25985"/>
                        <a:pt x="113843" y="57040"/>
                      </a:cubicBezTo>
                      <a:cubicBezTo>
                        <a:pt x="113843" y="88095"/>
                        <a:pt x="87912" y="113446"/>
                        <a:pt x="56289" y="113446"/>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14" name="Picture Placeholder 105">
                  <a:extLst>
                    <a:ext uri="{FF2B5EF4-FFF2-40B4-BE49-F238E27FC236}">
                      <a16:creationId xmlns:a16="http://schemas.microsoft.com/office/drawing/2014/main" id="{750F7FDF-73A1-FCD7-F42A-5EE4BD34BBFD}"/>
                    </a:ext>
                  </a:extLst>
                </p:cNvPr>
                <p:cNvSpPr/>
                <p:nvPr/>
              </p:nvSpPr>
              <p:spPr>
                <a:xfrm>
                  <a:off x="8836444" y="4704287"/>
                  <a:ext cx="209976" cy="207879"/>
                </a:xfrm>
                <a:custGeom>
                  <a:avLst/>
                  <a:gdLst>
                    <a:gd name="connsiteX0" fmla="*/ 114475 w 209976"/>
                    <a:gd name="connsiteY0" fmla="*/ 207879 h 207879"/>
                    <a:gd name="connsiteX1" fmla="*/ 110681 w 209976"/>
                    <a:gd name="connsiteY1" fmla="*/ 204077 h 207879"/>
                    <a:gd name="connsiteX2" fmla="*/ 104356 w 209976"/>
                    <a:gd name="connsiteY2" fmla="*/ 194570 h 207879"/>
                    <a:gd name="connsiteX3" fmla="*/ 101194 w 209976"/>
                    <a:gd name="connsiteY3" fmla="*/ 189500 h 207879"/>
                    <a:gd name="connsiteX4" fmla="*/ 87912 w 209976"/>
                    <a:gd name="connsiteY4" fmla="*/ 187598 h 207879"/>
                    <a:gd name="connsiteX5" fmla="*/ 84117 w 209976"/>
                    <a:gd name="connsiteY5" fmla="*/ 191401 h 207879"/>
                    <a:gd name="connsiteX6" fmla="*/ 76528 w 209976"/>
                    <a:gd name="connsiteY6" fmla="*/ 199006 h 207879"/>
                    <a:gd name="connsiteX7" fmla="*/ 73365 w 209976"/>
                    <a:gd name="connsiteY7" fmla="*/ 201541 h 207879"/>
                    <a:gd name="connsiteX8" fmla="*/ 68938 w 209976"/>
                    <a:gd name="connsiteY8" fmla="*/ 200274 h 207879"/>
                    <a:gd name="connsiteX9" fmla="*/ 41742 w 209976"/>
                    <a:gd name="connsiteY9" fmla="*/ 186331 h 207879"/>
                    <a:gd name="connsiteX10" fmla="*/ 37948 w 209976"/>
                    <a:gd name="connsiteY10" fmla="*/ 184429 h 207879"/>
                    <a:gd name="connsiteX11" fmla="*/ 37948 w 209976"/>
                    <a:gd name="connsiteY11" fmla="*/ 179993 h 207879"/>
                    <a:gd name="connsiteX12" fmla="*/ 41110 w 209976"/>
                    <a:gd name="connsiteY12" fmla="*/ 162881 h 207879"/>
                    <a:gd name="connsiteX13" fmla="*/ 37315 w 209976"/>
                    <a:gd name="connsiteY13" fmla="*/ 158445 h 207879"/>
                    <a:gd name="connsiteX14" fmla="*/ 32888 w 209976"/>
                    <a:gd name="connsiteY14" fmla="*/ 152741 h 207879"/>
                    <a:gd name="connsiteX15" fmla="*/ 27196 w 209976"/>
                    <a:gd name="connsiteY15" fmla="*/ 152741 h 207879"/>
                    <a:gd name="connsiteX16" fmla="*/ 17709 w 209976"/>
                    <a:gd name="connsiteY16" fmla="*/ 152741 h 207879"/>
                    <a:gd name="connsiteX17" fmla="*/ 11384 w 209976"/>
                    <a:gd name="connsiteY17" fmla="*/ 153374 h 207879"/>
                    <a:gd name="connsiteX18" fmla="*/ 0 w 209976"/>
                    <a:gd name="connsiteY18" fmla="*/ 112179 h 207879"/>
                    <a:gd name="connsiteX19" fmla="*/ 5692 w 209976"/>
                    <a:gd name="connsiteY19" fmla="*/ 109010 h 207879"/>
                    <a:gd name="connsiteX20" fmla="*/ 13282 w 209976"/>
                    <a:gd name="connsiteY20" fmla="*/ 104573 h 207879"/>
                    <a:gd name="connsiteX21" fmla="*/ 18974 w 209976"/>
                    <a:gd name="connsiteY21" fmla="*/ 101405 h 207879"/>
                    <a:gd name="connsiteX22" fmla="*/ 19606 w 209976"/>
                    <a:gd name="connsiteY22" fmla="*/ 95067 h 207879"/>
                    <a:gd name="connsiteX23" fmla="*/ 20871 w 209976"/>
                    <a:gd name="connsiteY23" fmla="*/ 88095 h 207879"/>
                    <a:gd name="connsiteX24" fmla="*/ 11384 w 209976"/>
                    <a:gd name="connsiteY24" fmla="*/ 79222 h 207879"/>
                    <a:gd name="connsiteX25" fmla="*/ 6325 w 209976"/>
                    <a:gd name="connsiteY25" fmla="*/ 76053 h 207879"/>
                    <a:gd name="connsiteX26" fmla="*/ 8222 w 209976"/>
                    <a:gd name="connsiteY26" fmla="*/ 70349 h 207879"/>
                    <a:gd name="connsiteX27" fmla="*/ 22769 w 209976"/>
                    <a:gd name="connsiteY27" fmla="*/ 41829 h 207879"/>
                    <a:gd name="connsiteX28" fmla="*/ 25298 w 209976"/>
                    <a:gd name="connsiteY28" fmla="*/ 36759 h 207879"/>
                    <a:gd name="connsiteX29" fmla="*/ 30991 w 209976"/>
                    <a:gd name="connsiteY29" fmla="*/ 37393 h 207879"/>
                    <a:gd name="connsiteX30" fmla="*/ 47435 w 209976"/>
                    <a:gd name="connsiteY30" fmla="*/ 41196 h 207879"/>
                    <a:gd name="connsiteX31" fmla="*/ 57554 w 209976"/>
                    <a:gd name="connsiteY31" fmla="*/ 33590 h 207879"/>
                    <a:gd name="connsiteX32" fmla="*/ 57554 w 209976"/>
                    <a:gd name="connsiteY32" fmla="*/ 27886 h 207879"/>
                    <a:gd name="connsiteX33" fmla="*/ 57554 w 209976"/>
                    <a:gd name="connsiteY33" fmla="*/ 17112 h 207879"/>
                    <a:gd name="connsiteX34" fmla="*/ 57554 w 209976"/>
                    <a:gd name="connsiteY34" fmla="*/ 11408 h 207879"/>
                    <a:gd name="connsiteX35" fmla="*/ 96134 w 209976"/>
                    <a:gd name="connsiteY35" fmla="*/ 0 h 207879"/>
                    <a:gd name="connsiteX36" fmla="*/ 99296 w 209976"/>
                    <a:gd name="connsiteY36" fmla="*/ 4436 h 207879"/>
                    <a:gd name="connsiteX37" fmla="*/ 108783 w 209976"/>
                    <a:gd name="connsiteY37" fmla="*/ 18380 h 207879"/>
                    <a:gd name="connsiteX38" fmla="*/ 114475 w 209976"/>
                    <a:gd name="connsiteY38" fmla="*/ 19013 h 207879"/>
                    <a:gd name="connsiteX39" fmla="*/ 122065 w 209976"/>
                    <a:gd name="connsiteY39" fmla="*/ 20281 h 207879"/>
                    <a:gd name="connsiteX40" fmla="*/ 125227 w 209976"/>
                    <a:gd name="connsiteY40" fmla="*/ 17112 h 207879"/>
                    <a:gd name="connsiteX41" fmla="*/ 132817 w 209976"/>
                    <a:gd name="connsiteY41" fmla="*/ 8873 h 207879"/>
                    <a:gd name="connsiteX42" fmla="*/ 135979 w 209976"/>
                    <a:gd name="connsiteY42" fmla="*/ 6338 h 207879"/>
                    <a:gd name="connsiteX43" fmla="*/ 139774 w 209976"/>
                    <a:gd name="connsiteY43" fmla="*/ 7605 h 207879"/>
                    <a:gd name="connsiteX44" fmla="*/ 154953 w 209976"/>
                    <a:gd name="connsiteY44" fmla="*/ 14577 h 207879"/>
                    <a:gd name="connsiteX45" fmla="*/ 166969 w 209976"/>
                    <a:gd name="connsiteY45" fmla="*/ 20915 h 207879"/>
                    <a:gd name="connsiteX46" fmla="*/ 173294 w 209976"/>
                    <a:gd name="connsiteY46" fmla="*/ 23450 h 207879"/>
                    <a:gd name="connsiteX47" fmla="*/ 172029 w 209976"/>
                    <a:gd name="connsiteY47" fmla="*/ 29788 h 207879"/>
                    <a:gd name="connsiteX48" fmla="*/ 168234 w 209976"/>
                    <a:gd name="connsiteY48" fmla="*/ 46266 h 207879"/>
                    <a:gd name="connsiteX49" fmla="*/ 175824 w 209976"/>
                    <a:gd name="connsiteY49" fmla="*/ 56406 h 207879"/>
                    <a:gd name="connsiteX50" fmla="*/ 182781 w 209976"/>
                    <a:gd name="connsiteY50" fmla="*/ 56406 h 207879"/>
                    <a:gd name="connsiteX51" fmla="*/ 191635 w 209976"/>
                    <a:gd name="connsiteY51" fmla="*/ 56406 h 207879"/>
                    <a:gd name="connsiteX52" fmla="*/ 197960 w 209976"/>
                    <a:gd name="connsiteY52" fmla="*/ 55772 h 207879"/>
                    <a:gd name="connsiteX53" fmla="*/ 209977 w 209976"/>
                    <a:gd name="connsiteY53" fmla="*/ 96968 h 207879"/>
                    <a:gd name="connsiteX54" fmla="*/ 204285 w 209976"/>
                    <a:gd name="connsiteY54" fmla="*/ 100137 h 207879"/>
                    <a:gd name="connsiteX55" fmla="*/ 196695 w 209976"/>
                    <a:gd name="connsiteY55" fmla="*/ 104573 h 207879"/>
                    <a:gd name="connsiteX56" fmla="*/ 191003 w 209976"/>
                    <a:gd name="connsiteY56" fmla="*/ 107742 h 207879"/>
                    <a:gd name="connsiteX57" fmla="*/ 190370 w 209976"/>
                    <a:gd name="connsiteY57" fmla="*/ 113446 h 207879"/>
                    <a:gd name="connsiteX58" fmla="*/ 189738 w 209976"/>
                    <a:gd name="connsiteY58" fmla="*/ 121052 h 207879"/>
                    <a:gd name="connsiteX59" fmla="*/ 193533 w 209976"/>
                    <a:gd name="connsiteY59" fmla="*/ 124221 h 207879"/>
                    <a:gd name="connsiteX60" fmla="*/ 199857 w 209976"/>
                    <a:gd name="connsiteY60" fmla="*/ 129925 h 207879"/>
                    <a:gd name="connsiteX61" fmla="*/ 204285 w 209976"/>
                    <a:gd name="connsiteY61" fmla="*/ 133093 h 207879"/>
                    <a:gd name="connsiteX62" fmla="*/ 202387 w 209976"/>
                    <a:gd name="connsiteY62" fmla="*/ 138797 h 207879"/>
                    <a:gd name="connsiteX63" fmla="*/ 187841 w 209976"/>
                    <a:gd name="connsiteY63" fmla="*/ 166684 h 207879"/>
                    <a:gd name="connsiteX64" fmla="*/ 185311 w 209976"/>
                    <a:gd name="connsiteY64" fmla="*/ 171754 h 207879"/>
                    <a:gd name="connsiteX65" fmla="*/ 179619 w 209976"/>
                    <a:gd name="connsiteY65" fmla="*/ 171120 h 207879"/>
                    <a:gd name="connsiteX66" fmla="*/ 163807 w 209976"/>
                    <a:gd name="connsiteY66" fmla="*/ 167317 h 207879"/>
                    <a:gd name="connsiteX67" fmla="*/ 153688 w 209976"/>
                    <a:gd name="connsiteY67" fmla="*/ 175557 h 207879"/>
                    <a:gd name="connsiteX68" fmla="*/ 153688 w 209976"/>
                    <a:gd name="connsiteY68" fmla="*/ 180627 h 207879"/>
                    <a:gd name="connsiteX69" fmla="*/ 153688 w 209976"/>
                    <a:gd name="connsiteY69" fmla="*/ 193302 h 207879"/>
                    <a:gd name="connsiteX70" fmla="*/ 153055 w 209976"/>
                    <a:gd name="connsiteY70" fmla="*/ 198373 h 207879"/>
                    <a:gd name="connsiteX71" fmla="*/ 114475 w 209976"/>
                    <a:gd name="connsiteY71" fmla="*/ 207879 h 207879"/>
                    <a:gd name="connsiteX72" fmla="*/ 88544 w 209976"/>
                    <a:gd name="connsiteY72" fmla="*/ 171754 h 207879"/>
                    <a:gd name="connsiteX73" fmla="*/ 106886 w 209976"/>
                    <a:gd name="connsiteY73" fmla="*/ 174289 h 207879"/>
                    <a:gd name="connsiteX74" fmla="*/ 110048 w 209976"/>
                    <a:gd name="connsiteY74" fmla="*/ 174923 h 207879"/>
                    <a:gd name="connsiteX75" fmla="*/ 111945 w 209976"/>
                    <a:gd name="connsiteY75" fmla="*/ 177458 h 207879"/>
                    <a:gd name="connsiteX76" fmla="*/ 117638 w 209976"/>
                    <a:gd name="connsiteY76" fmla="*/ 186965 h 207879"/>
                    <a:gd name="connsiteX77" fmla="*/ 119535 w 209976"/>
                    <a:gd name="connsiteY77" fmla="*/ 190134 h 207879"/>
                    <a:gd name="connsiteX78" fmla="*/ 136611 w 209976"/>
                    <a:gd name="connsiteY78" fmla="*/ 185063 h 207879"/>
                    <a:gd name="connsiteX79" fmla="*/ 136611 w 209976"/>
                    <a:gd name="connsiteY79" fmla="*/ 181261 h 207879"/>
                    <a:gd name="connsiteX80" fmla="*/ 137244 w 209976"/>
                    <a:gd name="connsiteY80" fmla="*/ 168585 h 207879"/>
                    <a:gd name="connsiteX81" fmla="*/ 137876 w 209976"/>
                    <a:gd name="connsiteY81" fmla="*/ 165416 h 207879"/>
                    <a:gd name="connsiteX82" fmla="*/ 141039 w 209976"/>
                    <a:gd name="connsiteY82" fmla="*/ 163515 h 207879"/>
                    <a:gd name="connsiteX83" fmla="*/ 154320 w 209976"/>
                    <a:gd name="connsiteY83" fmla="*/ 152741 h 207879"/>
                    <a:gd name="connsiteX84" fmla="*/ 157483 w 209976"/>
                    <a:gd name="connsiteY84" fmla="*/ 148938 h 207879"/>
                    <a:gd name="connsiteX85" fmla="*/ 162542 w 209976"/>
                    <a:gd name="connsiteY85" fmla="*/ 150205 h 207879"/>
                    <a:gd name="connsiteX86" fmla="*/ 175191 w 209976"/>
                    <a:gd name="connsiteY86" fmla="*/ 153374 h 207879"/>
                    <a:gd name="connsiteX87" fmla="*/ 183413 w 209976"/>
                    <a:gd name="connsiteY87" fmla="*/ 137530 h 207879"/>
                    <a:gd name="connsiteX88" fmla="*/ 180251 w 209976"/>
                    <a:gd name="connsiteY88" fmla="*/ 134995 h 207879"/>
                    <a:gd name="connsiteX89" fmla="*/ 173294 w 209976"/>
                    <a:gd name="connsiteY89" fmla="*/ 128657 h 207879"/>
                    <a:gd name="connsiteX90" fmla="*/ 168867 w 209976"/>
                    <a:gd name="connsiteY90" fmla="*/ 124854 h 207879"/>
                    <a:gd name="connsiteX91" fmla="*/ 171397 w 209976"/>
                    <a:gd name="connsiteY91" fmla="*/ 119150 h 207879"/>
                    <a:gd name="connsiteX92" fmla="*/ 172662 w 209976"/>
                    <a:gd name="connsiteY92" fmla="*/ 112179 h 207879"/>
                    <a:gd name="connsiteX93" fmla="*/ 173927 w 209976"/>
                    <a:gd name="connsiteY93" fmla="*/ 100137 h 207879"/>
                    <a:gd name="connsiteX94" fmla="*/ 175191 w 209976"/>
                    <a:gd name="connsiteY94" fmla="*/ 96334 h 207879"/>
                    <a:gd name="connsiteX95" fmla="*/ 178354 w 209976"/>
                    <a:gd name="connsiteY95" fmla="*/ 95067 h 207879"/>
                    <a:gd name="connsiteX96" fmla="*/ 185311 w 209976"/>
                    <a:gd name="connsiteY96" fmla="*/ 91264 h 207879"/>
                    <a:gd name="connsiteX97" fmla="*/ 188473 w 209976"/>
                    <a:gd name="connsiteY97" fmla="*/ 89363 h 207879"/>
                    <a:gd name="connsiteX98" fmla="*/ 183413 w 209976"/>
                    <a:gd name="connsiteY98" fmla="*/ 72251 h 207879"/>
                    <a:gd name="connsiteX99" fmla="*/ 179619 w 209976"/>
                    <a:gd name="connsiteY99" fmla="*/ 72251 h 207879"/>
                    <a:gd name="connsiteX100" fmla="*/ 172662 w 209976"/>
                    <a:gd name="connsiteY100" fmla="*/ 72885 h 207879"/>
                    <a:gd name="connsiteX101" fmla="*/ 160012 w 209976"/>
                    <a:gd name="connsiteY101" fmla="*/ 65913 h 207879"/>
                    <a:gd name="connsiteX102" fmla="*/ 150526 w 209976"/>
                    <a:gd name="connsiteY102" fmla="*/ 52604 h 207879"/>
                    <a:gd name="connsiteX103" fmla="*/ 147996 w 209976"/>
                    <a:gd name="connsiteY103" fmla="*/ 49435 h 207879"/>
                    <a:gd name="connsiteX104" fmla="*/ 149261 w 209976"/>
                    <a:gd name="connsiteY104" fmla="*/ 45632 h 207879"/>
                    <a:gd name="connsiteX105" fmla="*/ 152423 w 209976"/>
                    <a:gd name="connsiteY105" fmla="*/ 32956 h 207879"/>
                    <a:gd name="connsiteX106" fmla="*/ 144201 w 209976"/>
                    <a:gd name="connsiteY106" fmla="*/ 28520 h 207879"/>
                    <a:gd name="connsiteX107" fmla="*/ 136611 w 209976"/>
                    <a:gd name="connsiteY107" fmla="*/ 24717 h 207879"/>
                    <a:gd name="connsiteX108" fmla="*/ 134082 w 209976"/>
                    <a:gd name="connsiteY108" fmla="*/ 27886 h 207879"/>
                    <a:gd name="connsiteX109" fmla="*/ 125227 w 209976"/>
                    <a:gd name="connsiteY109" fmla="*/ 36125 h 207879"/>
                    <a:gd name="connsiteX110" fmla="*/ 123330 w 209976"/>
                    <a:gd name="connsiteY110" fmla="*/ 36759 h 207879"/>
                    <a:gd name="connsiteX111" fmla="*/ 119535 w 209976"/>
                    <a:gd name="connsiteY111" fmla="*/ 35492 h 207879"/>
                    <a:gd name="connsiteX112" fmla="*/ 111945 w 209976"/>
                    <a:gd name="connsiteY112" fmla="*/ 34224 h 207879"/>
                    <a:gd name="connsiteX113" fmla="*/ 101194 w 209976"/>
                    <a:gd name="connsiteY113" fmla="*/ 33590 h 207879"/>
                    <a:gd name="connsiteX114" fmla="*/ 97399 w 209976"/>
                    <a:gd name="connsiteY114" fmla="*/ 32956 h 207879"/>
                    <a:gd name="connsiteX115" fmla="*/ 95501 w 209976"/>
                    <a:gd name="connsiteY115" fmla="*/ 29788 h 207879"/>
                    <a:gd name="connsiteX116" fmla="*/ 88544 w 209976"/>
                    <a:gd name="connsiteY116" fmla="*/ 18380 h 207879"/>
                    <a:gd name="connsiteX117" fmla="*/ 72100 w 209976"/>
                    <a:gd name="connsiteY117" fmla="*/ 23450 h 207879"/>
                    <a:gd name="connsiteX118" fmla="*/ 72100 w 209976"/>
                    <a:gd name="connsiteY118" fmla="*/ 27252 h 207879"/>
                    <a:gd name="connsiteX119" fmla="*/ 72100 w 209976"/>
                    <a:gd name="connsiteY119" fmla="*/ 38027 h 207879"/>
                    <a:gd name="connsiteX120" fmla="*/ 72100 w 209976"/>
                    <a:gd name="connsiteY120" fmla="*/ 43731 h 207879"/>
                    <a:gd name="connsiteX121" fmla="*/ 67041 w 209976"/>
                    <a:gd name="connsiteY121" fmla="*/ 45632 h 207879"/>
                    <a:gd name="connsiteX122" fmla="*/ 53127 w 209976"/>
                    <a:gd name="connsiteY122" fmla="*/ 56406 h 207879"/>
                    <a:gd name="connsiteX123" fmla="*/ 49332 w 209976"/>
                    <a:gd name="connsiteY123" fmla="*/ 59575 h 207879"/>
                    <a:gd name="connsiteX124" fmla="*/ 44905 w 209976"/>
                    <a:gd name="connsiteY124" fmla="*/ 57674 h 207879"/>
                    <a:gd name="connsiteX125" fmla="*/ 32255 w 209976"/>
                    <a:gd name="connsiteY125" fmla="*/ 54505 h 207879"/>
                    <a:gd name="connsiteX126" fmla="*/ 24034 w 209976"/>
                    <a:gd name="connsiteY126" fmla="*/ 70349 h 207879"/>
                    <a:gd name="connsiteX127" fmla="*/ 34153 w 209976"/>
                    <a:gd name="connsiteY127" fmla="*/ 79856 h 207879"/>
                    <a:gd name="connsiteX128" fmla="*/ 37315 w 209976"/>
                    <a:gd name="connsiteY128" fmla="*/ 83025 h 207879"/>
                    <a:gd name="connsiteX129" fmla="*/ 36050 w 209976"/>
                    <a:gd name="connsiteY129" fmla="*/ 87461 h 207879"/>
                    <a:gd name="connsiteX130" fmla="*/ 34785 w 209976"/>
                    <a:gd name="connsiteY130" fmla="*/ 96334 h 207879"/>
                    <a:gd name="connsiteX131" fmla="*/ 33520 w 209976"/>
                    <a:gd name="connsiteY131" fmla="*/ 107742 h 207879"/>
                    <a:gd name="connsiteX132" fmla="*/ 32255 w 209976"/>
                    <a:gd name="connsiteY132" fmla="*/ 112179 h 207879"/>
                    <a:gd name="connsiteX133" fmla="*/ 28461 w 209976"/>
                    <a:gd name="connsiteY133" fmla="*/ 114080 h 207879"/>
                    <a:gd name="connsiteX134" fmla="*/ 21504 w 209976"/>
                    <a:gd name="connsiteY134" fmla="*/ 117883 h 207879"/>
                    <a:gd name="connsiteX135" fmla="*/ 18341 w 209976"/>
                    <a:gd name="connsiteY135" fmla="*/ 119784 h 207879"/>
                    <a:gd name="connsiteX136" fmla="*/ 23401 w 209976"/>
                    <a:gd name="connsiteY136" fmla="*/ 136896 h 207879"/>
                    <a:gd name="connsiteX137" fmla="*/ 27196 w 209976"/>
                    <a:gd name="connsiteY137" fmla="*/ 136896 h 207879"/>
                    <a:gd name="connsiteX138" fmla="*/ 36050 w 209976"/>
                    <a:gd name="connsiteY138" fmla="*/ 136262 h 207879"/>
                    <a:gd name="connsiteX139" fmla="*/ 41742 w 209976"/>
                    <a:gd name="connsiteY139" fmla="*/ 134995 h 207879"/>
                    <a:gd name="connsiteX140" fmla="*/ 44272 w 209976"/>
                    <a:gd name="connsiteY140" fmla="*/ 140699 h 207879"/>
                    <a:gd name="connsiteX141" fmla="*/ 49332 w 209976"/>
                    <a:gd name="connsiteY141" fmla="*/ 148304 h 207879"/>
                    <a:gd name="connsiteX142" fmla="*/ 56289 w 209976"/>
                    <a:gd name="connsiteY142" fmla="*/ 156543 h 207879"/>
                    <a:gd name="connsiteX143" fmla="*/ 58186 w 209976"/>
                    <a:gd name="connsiteY143" fmla="*/ 159712 h 207879"/>
                    <a:gd name="connsiteX144" fmla="*/ 57554 w 209976"/>
                    <a:gd name="connsiteY144" fmla="*/ 162881 h 207879"/>
                    <a:gd name="connsiteX145" fmla="*/ 54392 w 209976"/>
                    <a:gd name="connsiteY145" fmla="*/ 176190 h 207879"/>
                    <a:gd name="connsiteX146" fmla="*/ 69571 w 209976"/>
                    <a:gd name="connsiteY146" fmla="*/ 184429 h 207879"/>
                    <a:gd name="connsiteX147" fmla="*/ 72100 w 209976"/>
                    <a:gd name="connsiteY147" fmla="*/ 181894 h 207879"/>
                    <a:gd name="connsiteX148" fmla="*/ 80955 w 209976"/>
                    <a:gd name="connsiteY148" fmla="*/ 173655 h 207879"/>
                    <a:gd name="connsiteX149" fmla="*/ 84117 w 209976"/>
                    <a:gd name="connsiteY149" fmla="*/ 171754 h 207879"/>
                    <a:gd name="connsiteX150" fmla="*/ 88544 w 209976"/>
                    <a:gd name="connsiteY150" fmla="*/ 171754 h 207879"/>
                    <a:gd name="connsiteX151" fmla="*/ 88544 w 209976"/>
                    <a:gd name="connsiteY151" fmla="*/ 171754 h 2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09976" h="207879">
                      <a:moveTo>
                        <a:pt x="114475" y="207879"/>
                      </a:moveTo>
                      <a:lnTo>
                        <a:pt x="110681" y="204077"/>
                      </a:lnTo>
                      <a:cubicBezTo>
                        <a:pt x="108783" y="202175"/>
                        <a:pt x="106886" y="199006"/>
                        <a:pt x="104356" y="194570"/>
                      </a:cubicBezTo>
                      <a:cubicBezTo>
                        <a:pt x="103091" y="192669"/>
                        <a:pt x="102459" y="190767"/>
                        <a:pt x="101194" y="189500"/>
                      </a:cubicBezTo>
                      <a:cubicBezTo>
                        <a:pt x="94869" y="188866"/>
                        <a:pt x="90442" y="188232"/>
                        <a:pt x="87912" y="187598"/>
                      </a:cubicBezTo>
                      <a:cubicBezTo>
                        <a:pt x="86647" y="188866"/>
                        <a:pt x="85382" y="190134"/>
                        <a:pt x="84117" y="191401"/>
                      </a:cubicBezTo>
                      <a:cubicBezTo>
                        <a:pt x="80955" y="195204"/>
                        <a:pt x="78425" y="197739"/>
                        <a:pt x="76528" y="199006"/>
                      </a:cubicBezTo>
                      <a:lnTo>
                        <a:pt x="73365" y="201541"/>
                      </a:lnTo>
                      <a:lnTo>
                        <a:pt x="68938" y="200274"/>
                      </a:lnTo>
                      <a:cubicBezTo>
                        <a:pt x="66408" y="199640"/>
                        <a:pt x="61349" y="197105"/>
                        <a:pt x="41742" y="186331"/>
                      </a:cubicBezTo>
                      <a:lnTo>
                        <a:pt x="37948" y="184429"/>
                      </a:lnTo>
                      <a:lnTo>
                        <a:pt x="37948" y="179993"/>
                      </a:lnTo>
                      <a:cubicBezTo>
                        <a:pt x="37948" y="178092"/>
                        <a:pt x="38580" y="174289"/>
                        <a:pt x="41110" y="162881"/>
                      </a:cubicBezTo>
                      <a:cubicBezTo>
                        <a:pt x="40477" y="161613"/>
                        <a:pt x="39213" y="160346"/>
                        <a:pt x="37315" y="158445"/>
                      </a:cubicBezTo>
                      <a:cubicBezTo>
                        <a:pt x="35418" y="156543"/>
                        <a:pt x="34153" y="154642"/>
                        <a:pt x="32888" y="152741"/>
                      </a:cubicBezTo>
                      <a:cubicBezTo>
                        <a:pt x="30991" y="152741"/>
                        <a:pt x="29093" y="152741"/>
                        <a:pt x="27196" y="152741"/>
                      </a:cubicBezTo>
                      <a:cubicBezTo>
                        <a:pt x="21504" y="152741"/>
                        <a:pt x="18974" y="152741"/>
                        <a:pt x="17709" y="152741"/>
                      </a:cubicBezTo>
                      <a:lnTo>
                        <a:pt x="11384" y="153374"/>
                      </a:lnTo>
                      <a:lnTo>
                        <a:pt x="0" y="112179"/>
                      </a:lnTo>
                      <a:lnTo>
                        <a:pt x="5692" y="109010"/>
                      </a:lnTo>
                      <a:cubicBezTo>
                        <a:pt x="6957" y="108376"/>
                        <a:pt x="9487" y="106475"/>
                        <a:pt x="13282" y="104573"/>
                      </a:cubicBezTo>
                      <a:cubicBezTo>
                        <a:pt x="15179" y="103306"/>
                        <a:pt x="17076" y="102038"/>
                        <a:pt x="18974" y="101405"/>
                      </a:cubicBezTo>
                      <a:cubicBezTo>
                        <a:pt x="18974" y="100137"/>
                        <a:pt x="19606" y="98236"/>
                        <a:pt x="19606" y="95067"/>
                      </a:cubicBezTo>
                      <a:cubicBezTo>
                        <a:pt x="19606" y="92532"/>
                        <a:pt x="20239" y="89997"/>
                        <a:pt x="20871" y="88095"/>
                      </a:cubicBezTo>
                      <a:cubicBezTo>
                        <a:pt x="14547" y="81757"/>
                        <a:pt x="12017" y="79856"/>
                        <a:pt x="11384" y="79222"/>
                      </a:cubicBezTo>
                      <a:lnTo>
                        <a:pt x="6325" y="76053"/>
                      </a:lnTo>
                      <a:lnTo>
                        <a:pt x="8222" y="70349"/>
                      </a:lnTo>
                      <a:cubicBezTo>
                        <a:pt x="8854" y="67814"/>
                        <a:pt x="11384" y="62744"/>
                        <a:pt x="22769" y="41829"/>
                      </a:cubicBezTo>
                      <a:lnTo>
                        <a:pt x="25298" y="36759"/>
                      </a:lnTo>
                      <a:lnTo>
                        <a:pt x="30991" y="37393"/>
                      </a:lnTo>
                      <a:cubicBezTo>
                        <a:pt x="37315" y="38660"/>
                        <a:pt x="43007" y="39928"/>
                        <a:pt x="47435" y="41196"/>
                      </a:cubicBezTo>
                      <a:cubicBezTo>
                        <a:pt x="51862" y="37393"/>
                        <a:pt x="55024" y="34858"/>
                        <a:pt x="57554" y="33590"/>
                      </a:cubicBezTo>
                      <a:cubicBezTo>
                        <a:pt x="57554" y="32323"/>
                        <a:pt x="57554" y="29788"/>
                        <a:pt x="57554" y="27886"/>
                      </a:cubicBezTo>
                      <a:cubicBezTo>
                        <a:pt x="57554" y="23450"/>
                        <a:pt x="57554" y="20281"/>
                        <a:pt x="57554" y="17112"/>
                      </a:cubicBezTo>
                      <a:lnTo>
                        <a:pt x="57554" y="11408"/>
                      </a:lnTo>
                      <a:lnTo>
                        <a:pt x="96134" y="0"/>
                      </a:lnTo>
                      <a:lnTo>
                        <a:pt x="99296" y="4436"/>
                      </a:lnTo>
                      <a:cubicBezTo>
                        <a:pt x="100561" y="5704"/>
                        <a:pt x="102459" y="8873"/>
                        <a:pt x="108783" y="18380"/>
                      </a:cubicBezTo>
                      <a:cubicBezTo>
                        <a:pt x="110048" y="18380"/>
                        <a:pt x="112578" y="18380"/>
                        <a:pt x="114475" y="19013"/>
                      </a:cubicBezTo>
                      <a:cubicBezTo>
                        <a:pt x="117005" y="19013"/>
                        <a:pt x="119535" y="19647"/>
                        <a:pt x="122065" y="20281"/>
                      </a:cubicBezTo>
                      <a:cubicBezTo>
                        <a:pt x="122697" y="19647"/>
                        <a:pt x="123962" y="18380"/>
                        <a:pt x="125227" y="17112"/>
                      </a:cubicBezTo>
                      <a:cubicBezTo>
                        <a:pt x="129022" y="13309"/>
                        <a:pt x="131552" y="10774"/>
                        <a:pt x="132817" y="8873"/>
                      </a:cubicBezTo>
                      <a:lnTo>
                        <a:pt x="135979" y="6338"/>
                      </a:lnTo>
                      <a:lnTo>
                        <a:pt x="139774" y="7605"/>
                      </a:lnTo>
                      <a:cubicBezTo>
                        <a:pt x="144201" y="8873"/>
                        <a:pt x="149261" y="10774"/>
                        <a:pt x="154953" y="14577"/>
                      </a:cubicBezTo>
                      <a:cubicBezTo>
                        <a:pt x="161910" y="18380"/>
                        <a:pt x="165705" y="20281"/>
                        <a:pt x="166969" y="20915"/>
                      </a:cubicBezTo>
                      <a:lnTo>
                        <a:pt x="173294" y="23450"/>
                      </a:lnTo>
                      <a:lnTo>
                        <a:pt x="172029" y="29788"/>
                      </a:lnTo>
                      <a:cubicBezTo>
                        <a:pt x="170764" y="36759"/>
                        <a:pt x="169499" y="41829"/>
                        <a:pt x="168234" y="46266"/>
                      </a:cubicBezTo>
                      <a:cubicBezTo>
                        <a:pt x="172029" y="51336"/>
                        <a:pt x="173927" y="54505"/>
                        <a:pt x="175824" y="56406"/>
                      </a:cubicBezTo>
                      <a:cubicBezTo>
                        <a:pt x="177721" y="56406"/>
                        <a:pt x="180251" y="56406"/>
                        <a:pt x="182781" y="56406"/>
                      </a:cubicBezTo>
                      <a:cubicBezTo>
                        <a:pt x="187208" y="56406"/>
                        <a:pt x="190370" y="56406"/>
                        <a:pt x="191635" y="56406"/>
                      </a:cubicBezTo>
                      <a:lnTo>
                        <a:pt x="197960" y="55772"/>
                      </a:lnTo>
                      <a:lnTo>
                        <a:pt x="209977" y="96968"/>
                      </a:lnTo>
                      <a:lnTo>
                        <a:pt x="204285" y="100137"/>
                      </a:lnTo>
                      <a:cubicBezTo>
                        <a:pt x="203020" y="100771"/>
                        <a:pt x="200490" y="102672"/>
                        <a:pt x="196695" y="104573"/>
                      </a:cubicBezTo>
                      <a:cubicBezTo>
                        <a:pt x="194798" y="105841"/>
                        <a:pt x="192900" y="107109"/>
                        <a:pt x="191003" y="107742"/>
                      </a:cubicBezTo>
                      <a:cubicBezTo>
                        <a:pt x="191003" y="109010"/>
                        <a:pt x="190370" y="110911"/>
                        <a:pt x="190370" y="113446"/>
                      </a:cubicBezTo>
                      <a:cubicBezTo>
                        <a:pt x="190370" y="115981"/>
                        <a:pt x="189738" y="118517"/>
                        <a:pt x="189738" y="121052"/>
                      </a:cubicBezTo>
                      <a:cubicBezTo>
                        <a:pt x="191003" y="121685"/>
                        <a:pt x="191635" y="122953"/>
                        <a:pt x="193533" y="124221"/>
                      </a:cubicBezTo>
                      <a:cubicBezTo>
                        <a:pt x="196063" y="126756"/>
                        <a:pt x="197960" y="128657"/>
                        <a:pt x="199857" y="129925"/>
                      </a:cubicBezTo>
                      <a:lnTo>
                        <a:pt x="204285" y="133093"/>
                      </a:lnTo>
                      <a:lnTo>
                        <a:pt x="202387" y="138797"/>
                      </a:lnTo>
                      <a:cubicBezTo>
                        <a:pt x="201755" y="141333"/>
                        <a:pt x="199225" y="146403"/>
                        <a:pt x="187841" y="166684"/>
                      </a:cubicBezTo>
                      <a:lnTo>
                        <a:pt x="185311" y="171754"/>
                      </a:lnTo>
                      <a:lnTo>
                        <a:pt x="179619" y="171120"/>
                      </a:lnTo>
                      <a:cubicBezTo>
                        <a:pt x="174559" y="170486"/>
                        <a:pt x="168867" y="169219"/>
                        <a:pt x="163807" y="167317"/>
                      </a:cubicBezTo>
                      <a:cubicBezTo>
                        <a:pt x="160645" y="170486"/>
                        <a:pt x="156850" y="173021"/>
                        <a:pt x="153688" y="175557"/>
                      </a:cubicBezTo>
                      <a:cubicBezTo>
                        <a:pt x="153688" y="176824"/>
                        <a:pt x="153688" y="178092"/>
                        <a:pt x="153688" y="180627"/>
                      </a:cubicBezTo>
                      <a:cubicBezTo>
                        <a:pt x="154320" y="188232"/>
                        <a:pt x="153688" y="191401"/>
                        <a:pt x="153688" y="193302"/>
                      </a:cubicBezTo>
                      <a:lnTo>
                        <a:pt x="153055" y="198373"/>
                      </a:lnTo>
                      <a:lnTo>
                        <a:pt x="114475" y="207879"/>
                      </a:lnTo>
                      <a:close/>
                      <a:moveTo>
                        <a:pt x="88544" y="171754"/>
                      </a:moveTo>
                      <a:cubicBezTo>
                        <a:pt x="88544" y="171754"/>
                        <a:pt x="92339" y="172388"/>
                        <a:pt x="106886" y="174289"/>
                      </a:cubicBezTo>
                      <a:lnTo>
                        <a:pt x="110048" y="174923"/>
                      </a:lnTo>
                      <a:lnTo>
                        <a:pt x="111945" y="177458"/>
                      </a:lnTo>
                      <a:cubicBezTo>
                        <a:pt x="113210" y="179359"/>
                        <a:pt x="115108" y="182528"/>
                        <a:pt x="117638" y="186965"/>
                      </a:cubicBezTo>
                      <a:cubicBezTo>
                        <a:pt x="118270" y="188232"/>
                        <a:pt x="118903" y="188866"/>
                        <a:pt x="119535" y="190134"/>
                      </a:cubicBezTo>
                      <a:lnTo>
                        <a:pt x="136611" y="185063"/>
                      </a:lnTo>
                      <a:cubicBezTo>
                        <a:pt x="136611" y="183796"/>
                        <a:pt x="136611" y="182528"/>
                        <a:pt x="136611" y="181261"/>
                      </a:cubicBezTo>
                      <a:cubicBezTo>
                        <a:pt x="135979" y="175557"/>
                        <a:pt x="136611" y="171120"/>
                        <a:pt x="137244" y="168585"/>
                      </a:cubicBezTo>
                      <a:lnTo>
                        <a:pt x="137876" y="165416"/>
                      </a:lnTo>
                      <a:lnTo>
                        <a:pt x="141039" y="163515"/>
                      </a:lnTo>
                      <a:cubicBezTo>
                        <a:pt x="145466" y="160980"/>
                        <a:pt x="149893" y="157811"/>
                        <a:pt x="154320" y="152741"/>
                      </a:cubicBezTo>
                      <a:lnTo>
                        <a:pt x="157483" y="148938"/>
                      </a:lnTo>
                      <a:lnTo>
                        <a:pt x="162542" y="150205"/>
                      </a:lnTo>
                      <a:cubicBezTo>
                        <a:pt x="166969" y="151473"/>
                        <a:pt x="171397" y="152741"/>
                        <a:pt x="175191" y="153374"/>
                      </a:cubicBezTo>
                      <a:cubicBezTo>
                        <a:pt x="179619" y="145769"/>
                        <a:pt x="182149" y="140699"/>
                        <a:pt x="183413" y="137530"/>
                      </a:cubicBezTo>
                      <a:cubicBezTo>
                        <a:pt x="182149" y="136896"/>
                        <a:pt x="181516" y="135629"/>
                        <a:pt x="180251" y="134995"/>
                      </a:cubicBezTo>
                      <a:cubicBezTo>
                        <a:pt x="176456" y="131192"/>
                        <a:pt x="174559" y="129291"/>
                        <a:pt x="173294" y="128657"/>
                      </a:cubicBezTo>
                      <a:lnTo>
                        <a:pt x="168867" y="124854"/>
                      </a:lnTo>
                      <a:lnTo>
                        <a:pt x="171397" y="119150"/>
                      </a:lnTo>
                      <a:cubicBezTo>
                        <a:pt x="171397" y="119150"/>
                        <a:pt x="172029" y="117249"/>
                        <a:pt x="172662" y="112179"/>
                      </a:cubicBezTo>
                      <a:cubicBezTo>
                        <a:pt x="173294" y="104573"/>
                        <a:pt x="173927" y="101405"/>
                        <a:pt x="173927" y="100137"/>
                      </a:cubicBezTo>
                      <a:lnTo>
                        <a:pt x="175191" y="96334"/>
                      </a:lnTo>
                      <a:lnTo>
                        <a:pt x="178354" y="95067"/>
                      </a:lnTo>
                      <a:cubicBezTo>
                        <a:pt x="180251" y="94433"/>
                        <a:pt x="182781" y="92532"/>
                        <a:pt x="185311" y="91264"/>
                      </a:cubicBezTo>
                      <a:cubicBezTo>
                        <a:pt x="186576" y="90630"/>
                        <a:pt x="187208" y="89997"/>
                        <a:pt x="188473" y="89363"/>
                      </a:cubicBezTo>
                      <a:lnTo>
                        <a:pt x="183413" y="72251"/>
                      </a:lnTo>
                      <a:cubicBezTo>
                        <a:pt x="182149" y="72251"/>
                        <a:pt x="180884" y="72251"/>
                        <a:pt x="179619" y="72251"/>
                      </a:cubicBezTo>
                      <a:cubicBezTo>
                        <a:pt x="177089" y="72251"/>
                        <a:pt x="174559" y="72251"/>
                        <a:pt x="172662" y="72885"/>
                      </a:cubicBezTo>
                      <a:cubicBezTo>
                        <a:pt x="166969" y="75420"/>
                        <a:pt x="163807" y="70349"/>
                        <a:pt x="160012" y="65913"/>
                      </a:cubicBezTo>
                      <a:cubicBezTo>
                        <a:pt x="158115" y="62744"/>
                        <a:pt x="154953" y="58941"/>
                        <a:pt x="150526" y="52604"/>
                      </a:cubicBezTo>
                      <a:lnTo>
                        <a:pt x="147996" y="49435"/>
                      </a:lnTo>
                      <a:lnTo>
                        <a:pt x="149261" y="45632"/>
                      </a:lnTo>
                      <a:cubicBezTo>
                        <a:pt x="149893" y="43097"/>
                        <a:pt x="151158" y="38660"/>
                        <a:pt x="152423" y="32956"/>
                      </a:cubicBezTo>
                      <a:cubicBezTo>
                        <a:pt x="149893" y="31689"/>
                        <a:pt x="147363" y="30421"/>
                        <a:pt x="144201" y="28520"/>
                      </a:cubicBezTo>
                      <a:cubicBezTo>
                        <a:pt x="141039" y="26619"/>
                        <a:pt x="138509" y="25351"/>
                        <a:pt x="136611" y="24717"/>
                      </a:cubicBezTo>
                      <a:cubicBezTo>
                        <a:pt x="135979" y="25351"/>
                        <a:pt x="134714" y="26619"/>
                        <a:pt x="134082" y="27886"/>
                      </a:cubicBezTo>
                      <a:cubicBezTo>
                        <a:pt x="130919" y="31689"/>
                        <a:pt x="128389" y="34224"/>
                        <a:pt x="125227" y="36125"/>
                      </a:cubicBezTo>
                      <a:lnTo>
                        <a:pt x="123330" y="36759"/>
                      </a:lnTo>
                      <a:lnTo>
                        <a:pt x="119535" y="35492"/>
                      </a:lnTo>
                      <a:cubicBezTo>
                        <a:pt x="118903" y="34858"/>
                        <a:pt x="116373" y="34858"/>
                        <a:pt x="111945" y="34224"/>
                      </a:cubicBezTo>
                      <a:cubicBezTo>
                        <a:pt x="106253" y="33590"/>
                        <a:pt x="102459" y="33590"/>
                        <a:pt x="101194" y="33590"/>
                      </a:cubicBezTo>
                      <a:lnTo>
                        <a:pt x="97399" y="32956"/>
                      </a:lnTo>
                      <a:lnTo>
                        <a:pt x="95501" y="29788"/>
                      </a:lnTo>
                      <a:cubicBezTo>
                        <a:pt x="92339" y="24084"/>
                        <a:pt x="89809" y="20915"/>
                        <a:pt x="88544" y="18380"/>
                      </a:cubicBezTo>
                      <a:lnTo>
                        <a:pt x="72100" y="23450"/>
                      </a:lnTo>
                      <a:cubicBezTo>
                        <a:pt x="72100" y="24717"/>
                        <a:pt x="72100" y="25985"/>
                        <a:pt x="72100" y="27252"/>
                      </a:cubicBezTo>
                      <a:cubicBezTo>
                        <a:pt x="72100" y="33590"/>
                        <a:pt x="72100" y="36759"/>
                        <a:pt x="72100" y="38027"/>
                      </a:cubicBezTo>
                      <a:lnTo>
                        <a:pt x="72100" y="43731"/>
                      </a:lnTo>
                      <a:lnTo>
                        <a:pt x="67041" y="45632"/>
                      </a:lnTo>
                      <a:cubicBezTo>
                        <a:pt x="67041" y="45632"/>
                        <a:pt x="64511" y="47533"/>
                        <a:pt x="53127" y="56406"/>
                      </a:cubicBezTo>
                      <a:lnTo>
                        <a:pt x="49332" y="59575"/>
                      </a:lnTo>
                      <a:lnTo>
                        <a:pt x="44905" y="57674"/>
                      </a:lnTo>
                      <a:cubicBezTo>
                        <a:pt x="41742" y="56406"/>
                        <a:pt x="37315" y="55139"/>
                        <a:pt x="32255" y="54505"/>
                      </a:cubicBezTo>
                      <a:cubicBezTo>
                        <a:pt x="27828" y="62110"/>
                        <a:pt x="25298" y="67181"/>
                        <a:pt x="24034" y="70349"/>
                      </a:cubicBezTo>
                      <a:cubicBezTo>
                        <a:pt x="26563" y="72251"/>
                        <a:pt x="29726" y="75420"/>
                        <a:pt x="34153" y="79856"/>
                      </a:cubicBezTo>
                      <a:lnTo>
                        <a:pt x="37315" y="83025"/>
                      </a:lnTo>
                      <a:lnTo>
                        <a:pt x="36050" y="87461"/>
                      </a:lnTo>
                      <a:cubicBezTo>
                        <a:pt x="35418" y="88729"/>
                        <a:pt x="34785" y="91264"/>
                        <a:pt x="34785" y="96334"/>
                      </a:cubicBezTo>
                      <a:cubicBezTo>
                        <a:pt x="34153" y="103940"/>
                        <a:pt x="33520" y="106475"/>
                        <a:pt x="33520" y="107742"/>
                      </a:cubicBezTo>
                      <a:lnTo>
                        <a:pt x="32255" y="112179"/>
                      </a:lnTo>
                      <a:lnTo>
                        <a:pt x="28461" y="114080"/>
                      </a:lnTo>
                      <a:cubicBezTo>
                        <a:pt x="26563" y="114714"/>
                        <a:pt x="24034" y="116615"/>
                        <a:pt x="21504" y="117883"/>
                      </a:cubicBezTo>
                      <a:cubicBezTo>
                        <a:pt x="20239" y="118517"/>
                        <a:pt x="19606" y="119150"/>
                        <a:pt x="18341" y="119784"/>
                      </a:cubicBezTo>
                      <a:lnTo>
                        <a:pt x="23401" y="136896"/>
                      </a:lnTo>
                      <a:cubicBezTo>
                        <a:pt x="24666" y="136896"/>
                        <a:pt x="25931" y="136896"/>
                        <a:pt x="27196" y="136896"/>
                      </a:cubicBezTo>
                      <a:cubicBezTo>
                        <a:pt x="30991" y="136896"/>
                        <a:pt x="33520" y="136262"/>
                        <a:pt x="36050" y="136262"/>
                      </a:cubicBezTo>
                      <a:lnTo>
                        <a:pt x="41742" y="134995"/>
                      </a:lnTo>
                      <a:lnTo>
                        <a:pt x="44272" y="140699"/>
                      </a:lnTo>
                      <a:cubicBezTo>
                        <a:pt x="45537" y="142600"/>
                        <a:pt x="46802" y="145135"/>
                        <a:pt x="49332" y="148304"/>
                      </a:cubicBezTo>
                      <a:cubicBezTo>
                        <a:pt x="54392" y="154008"/>
                        <a:pt x="55657" y="155909"/>
                        <a:pt x="56289" y="156543"/>
                      </a:cubicBezTo>
                      <a:lnTo>
                        <a:pt x="58186" y="159712"/>
                      </a:lnTo>
                      <a:lnTo>
                        <a:pt x="57554" y="162881"/>
                      </a:lnTo>
                      <a:cubicBezTo>
                        <a:pt x="56289" y="169219"/>
                        <a:pt x="55024" y="173021"/>
                        <a:pt x="54392" y="176190"/>
                      </a:cubicBezTo>
                      <a:cubicBezTo>
                        <a:pt x="61981" y="180627"/>
                        <a:pt x="67041" y="183162"/>
                        <a:pt x="69571" y="184429"/>
                      </a:cubicBezTo>
                      <a:cubicBezTo>
                        <a:pt x="70203" y="183796"/>
                        <a:pt x="70836" y="182528"/>
                        <a:pt x="72100" y="181894"/>
                      </a:cubicBezTo>
                      <a:cubicBezTo>
                        <a:pt x="75263" y="178092"/>
                        <a:pt x="78425" y="175557"/>
                        <a:pt x="80955" y="173655"/>
                      </a:cubicBezTo>
                      <a:lnTo>
                        <a:pt x="84117" y="171754"/>
                      </a:lnTo>
                      <a:lnTo>
                        <a:pt x="88544" y="171754"/>
                      </a:lnTo>
                      <a:cubicBezTo>
                        <a:pt x="88544" y="171754"/>
                        <a:pt x="88544" y="171754"/>
                        <a:pt x="88544" y="17175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10" name="Picture Placeholder 105">
                <a:extLst>
                  <a:ext uri="{FF2B5EF4-FFF2-40B4-BE49-F238E27FC236}">
                    <a16:creationId xmlns:a16="http://schemas.microsoft.com/office/drawing/2014/main" id="{00C562D9-B667-151C-2E3C-FB856D0DE576}"/>
                  </a:ext>
                </a:extLst>
              </p:cNvPr>
              <p:cNvGrpSpPr/>
              <p:nvPr/>
            </p:nvGrpSpPr>
            <p:grpSpPr>
              <a:xfrm>
                <a:off x="8443918" y="4467767"/>
                <a:ext cx="498246" cy="501213"/>
                <a:chOff x="8443918" y="4467767"/>
                <a:chExt cx="498246" cy="501213"/>
              </a:xfrm>
              <a:solidFill>
                <a:schemeClr val="accent2"/>
              </a:solidFill>
            </p:grpSpPr>
            <p:sp>
              <p:nvSpPr>
                <p:cNvPr id="11" name="Picture Placeholder 105">
                  <a:extLst>
                    <a:ext uri="{FF2B5EF4-FFF2-40B4-BE49-F238E27FC236}">
                      <a16:creationId xmlns:a16="http://schemas.microsoft.com/office/drawing/2014/main" id="{59406B65-190E-B231-34E0-92C5890DB523}"/>
                    </a:ext>
                  </a:extLst>
                </p:cNvPr>
                <p:cNvSpPr/>
                <p:nvPr/>
              </p:nvSpPr>
              <p:spPr>
                <a:xfrm>
                  <a:off x="8688449" y="4467767"/>
                  <a:ext cx="253715" cy="223844"/>
                </a:xfrm>
                <a:custGeom>
                  <a:avLst/>
                  <a:gdLst>
                    <a:gd name="connsiteX0" fmla="*/ 247924 w 253715"/>
                    <a:gd name="connsiteY0" fmla="*/ 51457 h 223844"/>
                    <a:gd name="connsiteX1" fmla="*/ 243497 w 253715"/>
                    <a:gd name="connsiteY1" fmla="*/ 40049 h 223844"/>
                    <a:gd name="connsiteX2" fmla="*/ 201755 w 253715"/>
                    <a:gd name="connsiteY2" fmla="*/ 81878 h 223844"/>
                    <a:gd name="connsiteX3" fmla="*/ 178354 w 253715"/>
                    <a:gd name="connsiteY3" fmla="*/ 75540 h 223844"/>
                    <a:gd name="connsiteX4" fmla="*/ 172029 w 253715"/>
                    <a:gd name="connsiteY4" fmla="*/ 52091 h 223844"/>
                    <a:gd name="connsiteX5" fmla="*/ 213772 w 253715"/>
                    <a:gd name="connsiteY5" fmla="*/ 10261 h 223844"/>
                    <a:gd name="connsiteX6" fmla="*/ 202387 w 253715"/>
                    <a:gd name="connsiteY6" fmla="*/ 5825 h 223844"/>
                    <a:gd name="connsiteX7" fmla="*/ 114475 w 253715"/>
                    <a:gd name="connsiteY7" fmla="*/ 23570 h 223844"/>
                    <a:gd name="connsiteX8" fmla="*/ 94869 w 253715"/>
                    <a:gd name="connsiteY8" fmla="*/ 107229 h 223844"/>
                    <a:gd name="connsiteX9" fmla="*/ 0 w 253715"/>
                    <a:gd name="connsiteY9" fmla="*/ 202296 h 223844"/>
                    <a:gd name="connsiteX10" fmla="*/ 11384 w 253715"/>
                    <a:gd name="connsiteY10" fmla="*/ 213704 h 223844"/>
                    <a:gd name="connsiteX11" fmla="*/ 113843 w 253715"/>
                    <a:gd name="connsiteY11" fmla="*/ 111032 h 223844"/>
                    <a:gd name="connsiteX12" fmla="*/ 111945 w 253715"/>
                    <a:gd name="connsiteY12" fmla="*/ 105962 h 223844"/>
                    <a:gd name="connsiteX13" fmla="*/ 125860 w 253715"/>
                    <a:gd name="connsiteY13" fmla="*/ 34345 h 223844"/>
                    <a:gd name="connsiteX14" fmla="*/ 184678 w 253715"/>
                    <a:gd name="connsiteY14" fmla="*/ 16599 h 223844"/>
                    <a:gd name="connsiteX15" fmla="*/ 154320 w 253715"/>
                    <a:gd name="connsiteY15" fmla="*/ 47020 h 223844"/>
                    <a:gd name="connsiteX16" fmla="*/ 165072 w 253715"/>
                    <a:gd name="connsiteY16" fmla="*/ 88216 h 223844"/>
                    <a:gd name="connsiteX17" fmla="*/ 206182 w 253715"/>
                    <a:gd name="connsiteY17" fmla="*/ 98990 h 223844"/>
                    <a:gd name="connsiteX18" fmla="*/ 236540 w 253715"/>
                    <a:gd name="connsiteY18" fmla="*/ 68569 h 223844"/>
                    <a:gd name="connsiteX19" fmla="*/ 218831 w 253715"/>
                    <a:gd name="connsiteY19" fmla="*/ 127510 h 223844"/>
                    <a:gd name="connsiteX20" fmla="*/ 147363 w 253715"/>
                    <a:gd name="connsiteY20" fmla="*/ 141453 h 223844"/>
                    <a:gd name="connsiteX21" fmla="*/ 142304 w 253715"/>
                    <a:gd name="connsiteY21" fmla="*/ 139552 h 223844"/>
                    <a:gd name="connsiteX22" fmla="*/ 70836 w 253715"/>
                    <a:gd name="connsiteY22" fmla="*/ 211803 h 223844"/>
                    <a:gd name="connsiteX23" fmla="*/ 81587 w 253715"/>
                    <a:gd name="connsiteY23" fmla="*/ 223844 h 223844"/>
                    <a:gd name="connsiteX24" fmla="*/ 146098 w 253715"/>
                    <a:gd name="connsiteY24" fmla="*/ 158565 h 223844"/>
                    <a:gd name="connsiteX25" fmla="*/ 229583 w 253715"/>
                    <a:gd name="connsiteY25" fmla="*/ 138918 h 223844"/>
                    <a:gd name="connsiteX26" fmla="*/ 247924 w 253715"/>
                    <a:gd name="connsiteY26" fmla="*/ 51457 h 2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715" h="223844">
                      <a:moveTo>
                        <a:pt x="247924" y="51457"/>
                      </a:moveTo>
                      <a:lnTo>
                        <a:pt x="243497" y="40049"/>
                      </a:lnTo>
                      <a:lnTo>
                        <a:pt x="201755" y="81878"/>
                      </a:lnTo>
                      <a:lnTo>
                        <a:pt x="178354" y="75540"/>
                      </a:lnTo>
                      <a:lnTo>
                        <a:pt x="172029" y="52091"/>
                      </a:lnTo>
                      <a:lnTo>
                        <a:pt x="213772" y="10261"/>
                      </a:lnTo>
                      <a:lnTo>
                        <a:pt x="202387" y="5825"/>
                      </a:lnTo>
                      <a:cubicBezTo>
                        <a:pt x="172029" y="-6217"/>
                        <a:pt x="137876" y="754"/>
                        <a:pt x="114475" y="23570"/>
                      </a:cubicBezTo>
                      <a:cubicBezTo>
                        <a:pt x="92339" y="45753"/>
                        <a:pt x="84750" y="78075"/>
                        <a:pt x="94869" y="107229"/>
                      </a:cubicBezTo>
                      <a:lnTo>
                        <a:pt x="0" y="202296"/>
                      </a:lnTo>
                      <a:lnTo>
                        <a:pt x="11384" y="213704"/>
                      </a:lnTo>
                      <a:lnTo>
                        <a:pt x="113843" y="111032"/>
                      </a:lnTo>
                      <a:lnTo>
                        <a:pt x="111945" y="105962"/>
                      </a:lnTo>
                      <a:cubicBezTo>
                        <a:pt x="101826" y="81244"/>
                        <a:pt x="107518" y="53358"/>
                        <a:pt x="125860" y="34345"/>
                      </a:cubicBezTo>
                      <a:cubicBezTo>
                        <a:pt x="141671" y="18500"/>
                        <a:pt x="163175" y="12162"/>
                        <a:pt x="184678" y="16599"/>
                      </a:cubicBezTo>
                      <a:lnTo>
                        <a:pt x="154320" y="47020"/>
                      </a:lnTo>
                      <a:lnTo>
                        <a:pt x="165072" y="88216"/>
                      </a:lnTo>
                      <a:lnTo>
                        <a:pt x="206182" y="98990"/>
                      </a:lnTo>
                      <a:lnTo>
                        <a:pt x="236540" y="68569"/>
                      </a:lnTo>
                      <a:cubicBezTo>
                        <a:pt x="240335" y="89483"/>
                        <a:pt x="234010" y="111666"/>
                        <a:pt x="218831" y="127510"/>
                      </a:cubicBezTo>
                      <a:cubicBezTo>
                        <a:pt x="199857" y="146523"/>
                        <a:pt x="172029" y="151594"/>
                        <a:pt x="147363" y="141453"/>
                      </a:cubicBezTo>
                      <a:lnTo>
                        <a:pt x="142304" y="139552"/>
                      </a:lnTo>
                      <a:lnTo>
                        <a:pt x="70836" y="211803"/>
                      </a:lnTo>
                      <a:lnTo>
                        <a:pt x="81587" y="223844"/>
                      </a:lnTo>
                      <a:lnTo>
                        <a:pt x="146098" y="158565"/>
                      </a:lnTo>
                      <a:cubicBezTo>
                        <a:pt x="175191" y="168706"/>
                        <a:pt x="207447" y="161100"/>
                        <a:pt x="229583" y="138918"/>
                      </a:cubicBezTo>
                      <a:cubicBezTo>
                        <a:pt x="252984" y="116102"/>
                        <a:pt x="259941" y="81244"/>
                        <a:pt x="247924" y="5145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12" name="Picture Placeholder 105">
                  <a:extLst>
                    <a:ext uri="{FF2B5EF4-FFF2-40B4-BE49-F238E27FC236}">
                      <a16:creationId xmlns:a16="http://schemas.microsoft.com/office/drawing/2014/main" id="{27BAFD66-5B99-69DC-F2CA-333D83AC9E72}"/>
                    </a:ext>
                  </a:extLst>
                </p:cNvPr>
                <p:cNvSpPr/>
                <p:nvPr/>
              </p:nvSpPr>
              <p:spPr>
                <a:xfrm>
                  <a:off x="8443918" y="4714428"/>
                  <a:ext cx="217335" cy="253511"/>
                </a:xfrm>
                <a:custGeom>
                  <a:avLst/>
                  <a:gdLst>
                    <a:gd name="connsiteX0" fmla="*/ 205318 w 217335"/>
                    <a:gd name="connsiteY0" fmla="*/ 75420 h 253511"/>
                    <a:gd name="connsiteX1" fmla="*/ 139543 w 217335"/>
                    <a:gd name="connsiteY1" fmla="*/ 141333 h 253511"/>
                    <a:gd name="connsiteX2" fmla="*/ 141440 w 217335"/>
                    <a:gd name="connsiteY2" fmla="*/ 146403 h 253511"/>
                    <a:gd name="connsiteX3" fmla="*/ 127526 w 217335"/>
                    <a:gd name="connsiteY3" fmla="*/ 218020 h 253511"/>
                    <a:gd name="connsiteX4" fmla="*/ 68707 w 217335"/>
                    <a:gd name="connsiteY4" fmla="*/ 235766 h 253511"/>
                    <a:gd name="connsiteX5" fmla="*/ 99065 w 217335"/>
                    <a:gd name="connsiteY5" fmla="*/ 205344 h 253511"/>
                    <a:gd name="connsiteX6" fmla="*/ 88313 w 217335"/>
                    <a:gd name="connsiteY6" fmla="*/ 164149 h 253511"/>
                    <a:gd name="connsiteX7" fmla="*/ 47203 w 217335"/>
                    <a:gd name="connsiteY7" fmla="*/ 153374 h 253511"/>
                    <a:gd name="connsiteX8" fmla="*/ 16845 w 217335"/>
                    <a:gd name="connsiteY8" fmla="*/ 183796 h 253511"/>
                    <a:gd name="connsiteX9" fmla="*/ 34554 w 217335"/>
                    <a:gd name="connsiteY9" fmla="*/ 124854 h 253511"/>
                    <a:gd name="connsiteX10" fmla="*/ 106022 w 217335"/>
                    <a:gd name="connsiteY10" fmla="*/ 110911 h 253511"/>
                    <a:gd name="connsiteX11" fmla="*/ 111082 w 217335"/>
                    <a:gd name="connsiteY11" fmla="*/ 112813 h 253511"/>
                    <a:gd name="connsiteX12" fmla="*/ 212276 w 217335"/>
                    <a:gd name="connsiteY12" fmla="*/ 11408 h 253511"/>
                    <a:gd name="connsiteX13" fmla="*/ 200891 w 217335"/>
                    <a:gd name="connsiteY13" fmla="*/ 0 h 253511"/>
                    <a:gd name="connsiteX14" fmla="*/ 107287 w 217335"/>
                    <a:gd name="connsiteY14" fmla="*/ 94433 h 253511"/>
                    <a:gd name="connsiteX15" fmla="*/ 23802 w 217335"/>
                    <a:gd name="connsiteY15" fmla="*/ 114080 h 253511"/>
                    <a:gd name="connsiteX16" fmla="*/ 6094 w 217335"/>
                    <a:gd name="connsiteY16" fmla="*/ 202175 h 253511"/>
                    <a:gd name="connsiteX17" fmla="*/ 10521 w 217335"/>
                    <a:gd name="connsiteY17" fmla="*/ 213583 h 253511"/>
                    <a:gd name="connsiteX18" fmla="*/ 52263 w 217335"/>
                    <a:gd name="connsiteY18" fmla="*/ 171754 h 253511"/>
                    <a:gd name="connsiteX19" fmla="*/ 75664 w 217335"/>
                    <a:gd name="connsiteY19" fmla="*/ 178092 h 253511"/>
                    <a:gd name="connsiteX20" fmla="*/ 81989 w 217335"/>
                    <a:gd name="connsiteY20" fmla="*/ 201541 h 253511"/>
                    <a:gd name="connsiteX21" fmla="*/ 40246 w 217335"/>
                    <a:gd name="connsiteY21" fmla="*/ 243371 h 253511"/>
                    <a:gd name="connsiteX22" fmla="*/ 51631 w 217335"/>
                    <a:gd name="connsiteY22" fmla="*/ 247807 h 253511"/>
                    <a:gd name="connsiteX23" fmla="*/ 81989 w 217335"/>
                    <a:gd name="connsiteY23" fmla="*/ 253511 h 253511"/>
                    <a:gd name="connsiteX24" fmla="*/ 139543 w 217335"/>
                    <a:gd name="connsiteY24" fmla="*/ 229428 h 253511"/>
                    <a:gd name="connsiteX25" fmla="*/ 159149 w 217335"/>
                    <a:gd name="connsiteY25" fmla="*/ 145769 h 253511"/>
                    <a:gd name="connsiteX26" fmla="*/ 217335 w 217335"/>
                    <a:gd name="connsiteY26" fmla="*/ 87461 h 253511"/>
                    <a:gd name="connsiteX27" fmla="*/ 205318 w 217335"/>
                    <a:gd name="connsiteY27" fmla="*/ 75420 h 25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7335" h="253511">
                      <a:moveTo>
                        <a:pt x="205318" y="75420"/>
                      </a:moveTo>
                      <a:lnTo>
                        <a:pt x="139543" y="141333"/>
                      </a:lnTo>
                      <a:lnTo>
                        <a:pt x="141440" y="146403"/>
                      </a:lnTo>
                      <a:cubicBezTo>
                        <a:pt x="151559" y="171120"/>
                        <a:pt x="145867" y="199006"/>
                        <a:pt x="127526" y="218020"/>
                      </a:cubicBezTo>
                      <a:cubicBezTo>
                        <a:pt x="111714" y="233864"/>
                        <a:pt x="90211" y="240202"/>
                        <a:pt x="68707" y="235766"/>
                      </a:cubicBezTo>
                      <a:lnTo>
                        <a:pt x="99065" y="205344"/>
                      </a:lnTo>
                      <a:lnTo>
                        <a:pt x="88313" y="164149"/>
                      </a:lnTo>
                      <a:lnTo>
                        <a:pt x="47203" y="153374"/>
                      </a:lnTo>
                      <a:lnTo>
                        <a:pt x="16845" y="183796"/>
                      </a:lnTo>
                      <a:cubicBezTo>
                        <a:pt x="13051" y="162881"/>
                        <a:pt x="19375" y="140699"/>
                        <a:pt x="34554" y="124854"/>
                      </a:cubicBezTo>
                      <a:cubicBezTo>
                        <a:pt x="53528" y="105841"/>
                        <a:pt x="81356" y="100771"/>
                        <a:pt x="106022" y="110911"/>
                      </a:cubicBezTo>
                      <a:lnTo>
                        <a:pt x="111082" y="112813"/>
                      </a:lnTo>
                      <a:lnTo>
                        <a:pt x="212276" y="11408"/>
                      </a:lnTo>
                      <a:lnTo>
                        <a:pt x="200891" y="0"/>
                      </a:lnTo>
                      <a:lnTo>
                        <a:pt x="107287" y="94433"/>
                      </a:lnTo>
                      <a:cubicBezTo>
                        <a:pt x="78194" y="84292"/>
                        <a:pt x="45939" y="91898"/>
                        <a:pt x="23802" y="114080"/>
                      </a:cubicBezTo>
                      <a:cubicBezTo>
                        <a:pt x="1034" y="136896"/>
                        <a:pt x="-6556" y="171754"/>
                        <a:pt x="6094" y="202175"/>
                      </a:cubicBezTo>
                      <a:lnTo>
                        <a:pt x="10521" y="213583"/>
                      </a:lnTo>
                      <a:lnTo>
                        <a:pt x="52263" y="171754"/>
                      </a:lnTo>
                      <a:lnTo>
                        <a:pt x="75664" y="178092"/>
                      </a:lnTo>
                      <a:lnTo>
                        <a:pt x="81989" y="201541"/>
                      </a:lnTo>
                      <a:lnTo>
                        <a:pt x="40246" y="243371"/>
                      </a:lnTo>
                      <a:lnTo>
                        <a:pt x="51631" y="247807"/>
                      </a:lnTo>
                      <a:cubicBezTo>
                        <a:pt x="61750" y="251610"/>
                        <a:pt x="71869" y="253511"/>
                        <a:pt x="81989" y="253511"/>
                      </a:cubicBezTo>
                      <a:cubicBezTo>
                        <a:pt x="102860" y="253511"/>
                        <a:pt x="123731" y="245272"/>
                        <a:pt x="139543" y="229428"/>
                      </a:cubicBezTo>
                      <a:cubicBezTo>
                        <a:pt x="161679" y="207245"/>
                        <a:pt x="169268" y="174923"/>
                        <a:pt x="159149" y="145769"/>
                      </a:cubicBezTo>
                      <a:lnTo>
                        <a:pt x="217335" y="87461"/>
                      </a:lnTo>
                      <a:lnTo>
                        <a:pt x="205318" y="75420"/>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grpSp>
          <p:nvGrpSpPr>
            <p:cNvPr id="17" name="Picture Placeholder 105" descr="Management Tools&#10;">
              <a:extLst>
                <a:ext uri="{FF2B5EF4-FFF2-40B4-BE49-F238E27FC236}">
                  <a16:creationId xmlns:a16="http://schemas.microsoft.com/office/drawing/2014/main" id="{C80F28E2-0942-BBE0-9B70-48D46F29D24A}"/>
                </a:ext>
              </a:extLst>
            </p:cNvPr>
            <p:cNvGrpSpPr/>
            <p:nvPr/>
          </p:nvGrpSpPr>
          <p:grpSpPr>
            <a:xfrm>
              <a:off x="6107542" y="401924"/>
              <a:ext cx="322001" cy="272957"/>
              <a:chOff x="8443918" y="4467767"/>
              <a:chExt cx="602503" cy="501213"/>
            </a:xfrm>
            <a:solidFill>
              <a:schemeClr val="accent2"/>
            </a:solidFill>
          </p:grpSpPr>
          <p:grpSp>
            <p:nvGrpSpPr>
              <p:cNvPr id="18" name="Picture Placeholder 105">
                <a:extLst>
                  <a:ext uri="{FF2B5EF4-FFF2-40B4-BE49-F238E27FC236}">
                    <a16:creationId xmlns:a16="http://schemas.microsoft.com/office/drawing/2014/main" id="{6D990607-02D1-8649-0BF7-932A8118D285}"/>
                  </a:ext>
                </a:extLst>
              </p:cNvPr>
              <p:cNvGrpSpPr/>
              <p:nvPr/>
            </p:nvGrpSpPr>
            <p:grpSpPr>
              <a:xfrm>
                <a:off x="8451909" y="4477395"/>
                <a:ext cx="449046" cy="491566"/>
                <a:chOff x="8451909" y="4477395"/>
                <a:chExt cx="449046" cy="491566"/>
              </a:xfrm>
              <a:solidFill>
                <a:schemeClr val="accent2"/>
              </a:solidFill>
            </p:grpSpPr>
            <p:sp>
              <p:nvSpPr>
                <p:cNvPr id="25" name="Picture Placeholder 105">
                  <a:extLst>
                    <a:ext uri="{FF2B5EF4-FFF2-40B4-BE49-F238E27FC236}">
                      <a16:creationId xmlns:a16="http://schemas.microsoft.com/office/drawing/2014/main" id="{FB41F78A-9C1C-D0E7-45A7-7850E184A39F}"/>
                    </a:ext>
                  </a:extLst>
                </p:cNvPr>
                <p:cNvSpPr/>
                <p:nvPr/>
              </p:nvSpPr>
              <p:spPr>
                <a:xfrm>
                  <a:off x="8704418" y="4809653"/>
                  <a:ext cx="196536" cy="158286"/>
                </a:xfrm>
                <a:custGeom>
                  <a:avLst/>
                  <a:gdLst>
                    <a:gd name="connsiteX0" fmla="*/ 181990 w 196536"/>
                    <a:gd name="connsiteY0" fmla="*/ 118992 h 158286"/>
                    <a:gd name="connsiteX1" fmla="*/ 160487 w 196536"/>
                    <a:gd name="connsiteY1" fmla="*/ 141174 h 158286"/>
                    <a:gd name="connsiteX2" fmla="*/ 151000 w 196536"/>
                    <a:gd name="connsiteY2" fmla="*/ 139273 h 158286"/>
                    <a:gd name="connsiteX3" fmla="*/ 13756 w 196536"/>
                    <a:gd name="connsiteY3" fmla="*/ 2377 h 158286"/>
                    <a:gd name="connsiteX4" fmla="*/ 2372 w 196536"/>
                    <a:gd name="connsiteY4" fmla="*/ 2377 h 158286"/>
                    <a:gd name="connsiteX5" fmla="*/ 2372 w 196536"/>
                    <a:gd name="connsiteY5" fmla="*/ 13785 h 158286"/>
                    <a:gd name="connsiteX6" fmla="*/ 142145 w 196536"/>
                    <a:gd name="connsiteY6" fmla="*/ 153850 h 158286"/>
                    <a:gd name="connsiteX7" fmla="*/ 164914 w 196536"/>
                    <a:gd name="connsiteY7" fmla="*/ 158286 h 158286"/>
                    <a:gd name="connsiteX8" fmla="*/ 196537 w 196536"/>
                    <a:gd name="connsiteY8" fmla="*/ 126597 h 158286"/>
                    <a:gd name="connsiteX9" fmla="*/ 181990 w 196536"/>
                    <a:gd name="connsiteY9" fmla="*/ 118992 h 1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36" h="158286">
                      <a:moveTo>
                        <a:pt x="181990" y="118992"/>
                      </a:moveTo>
                      <a:lnTo>
                        <a:pt x="160487" y="141174"/>
                      </a:lnTo>
                      <a:lnTo>
                        <a:pt x="151000" y="139273"/>
                      </a:lnTo>
                      <a:lnTo>
                        <a:pt x="13756" y="2377"/>
                      </a:lnTo>
                      <a:cubicBezTo>
                        <a:pt x="10594" y="-792"/>
                        <a:pt x="5534" y="-792"/>
                        <a:pt x="2372" y="2377"/>
                      </a:cubicBezTo>
                      <a:cubicBezTo>
                        <a:pt x="-791" y="5546"/>
                        <a:pt x="-791" y="10616"/>
                        <a:pt x="2372" y="13785"/>
                      </a:cubicBezTo>
                      <a:lnTo>
                        <a:pt x="142145" y="153850"/>
                      </a:lnTo>
                      <a:lnTo>
                        <a:pt x="164914" y="158286"/>
                      </a:lnTo>
                      <a:lnTo>
                        <a:pt x="196537" y="126597"/>
                      </a:lnTo>
                      <a:lnTo>
                        <a:pt x="181990" y="11899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6" name="Picture Placeholder 105">
                  <a:extLst>
                    <a:ext uri="{FF2B5EF4-FFF2-40B4-BE49-F238E27FC236}">
                      <a16:creationId xmlns:a16="http://schemas.microsoft.com/office/drawing/2014/main" id="{6AC53506-9993-B943-66A4-3CA956B96B11}"/>
                    </a:ext>
                  </a:extLst>
                </p:cNvPr>
                <p:cNvSpPr/>
                <p:nvPr/>
              </p:nvSpPr>
              <p:spPr>
                <a:xfrm>
                  <a:off x="8451909" y="4477395"/>
                  <a:ext cx="364929" cy="321800"/>
                </a:xfrm>
                <a:custGeom>
                  <a:avLst/>
                  <a:gdLst>
                    <a:gd name="connsiteX0" fmla="*/ 259309 w 364929"/>
                    <a:gd name="connsiteY0" fmla="*/ 319424 h 321800"/>
                    <a:gd name="connsiteX1" fmla="*/ 313700 w 364929"/>
                    <a:gd name="connsiteY1" fmla="*/ 264919 h 321800"/>
                    <a:gd name="connsiteX2" fmla="*/ 335204 w 364929"/>
                    <a:gd name="connsiteY2" fmla="*/ 276327 h 321800"/>
                    <a:gd name="connsiteX3" fmla="*/ 357340 w 364929"/>
                    <a:gd name="connsiteY3" fmla="*/ 298510 h 321800"/>
                    <a:gd name="connsiteX4" fmla="*/ 364929 w 364929"/>
                    <a:gd name="connsiteY4" fmla="*/ 283299 h 321800"/>
                    <a:gd name="connsiteX5" fmla="*/ 345323 w 364929"/>
                    <a:gd name="connsiteY5" fmla="*/ 263018 h 321800"/>
                    <a:gd name="connsiteX6" fmla="*/ 317495 w 364929"/>
                    <a:gd name="connsiteY6" fmla="*/ 248441 h 321800"/>
                    <a:gd name="connsiteX7" fmla="*/ 310538 w 364929"/>
                    <a:gd name="connsiteY7" fmla="*/ 232597 h 321800"/>
                    <a:gd name="connsiteX8" fmla="*/ 295991 w 364929"/>
                    <a:gd name="connsiteY8" fmla="*/ 218020 h 321800"/>
                    <a:gd name="connsiteX9" fmla="*/ 261206 w 364929"/>
                    <a:gd name="connsiteY9" fmla="*/ 217386 h 321800"/>
                    <a:gd name="connsiteX10" fmla="*/ 245394 w 364929"/>
                    <a:gd name="connsiteY10" fmla="*/ 233230 h 321800"/>
                    <a:gd name="connsiteX11" fmla="*/ 80955 w 364929"/>
                    <a:gd name="connsiteY11" fmla="*/ 68448 h 321800"/>
                    <a:gd name="connsiteX12" fmla="*/ 80955 w 364929"/>
                    <a:gd name="connsiteY12" fmla="*/ 34858 h 321800"/>
                    <a:gd name="connsiteX13" fmla="*/ 27196 w 364929"/>
                    <a:gd name="connsiteY13" fmla="*/ 0 h 321800"/>
                    <a:gd name="connsiteX14" fmla="*/ 0 w 364929"/>
                    <a:gd name="connsiteY14" fmla="*/ 27252 h 321800"/>
                    <a:gd name="connsiteX15" fmla="*/ 26563 w 364929"/>
                    <a:gd name="connsiteY15" fmla="*/ 72885 h 321800"/>
                    <a:gd name="connsiteX16" fmla="*/ 37315 w 364929"/>
                    <a:gd name="connsiteY16" fmla="*/ 75420 h 321800"/>
                    <a:gd name="connsiteX17" fmla="*/ 39845 w 364929"/>
                    <a:gd name="connsiteY17" fmla="*/ 64645 h 321800"/>
                    <a:gd name="connsiteX18" fmla="*/ 19606 w 364929"/>
                    <a:gd name="connsiteY18" fmla="*/ 29788 h 321800"/>
                    <a:gd name="connsiteX19" fmla="*/ 29093 w 364929"/>
                    <a:gd name="connsiteY19" fmla="*/ 20281 h 321800"/>
                    <a:gd name="connsiteX20" fmla="*/ 64511 w 364929"/>
                    <a:gd name="connsiteY20" fmla="*/ 43097 h 321800"/>
                    <a:gd name="connsiteX21" fmla="*/ 64511 w 364929"/>
                    <a:gd name="connsiteY21" fmla="*/ 74786 h 321800"/>
                    <a:gd name="connsiteX22" fmla="*/ 234010 w 364929"/>
                    <a:gd name="connsiteY22" fmla="*/ 244005 h 321800"/>
                    <a:gd name="connsiteX23" fmla="*/ 211242 w 364929"/>
                    <a:gd name="connsiteY23" fmla="*/ 266821 h 321800"/>
                    <a:gd name="connsiteX24" fmla="*/ 211874 w 364929"/>
                    <a:gd name="connsiteY24" fmla="*/ 301678 h 321800"/>
                    <a:gd name="connsiteX25" fmla="*/ 224523 w 364929"/>
                    <a:gd name="connsiteY25" fmla="*/ 314354 h 321800"/>
                    <a:gd name="connsiteX26" fmla="*/ 235908 w 364929"/>
                    <a:gd name="connsiteY26" fmla="*/ 302946 h 321800"/>
                    <a:gd name="connsiteX27" fmla="*/ 223258 w 364929"/>
                    <a:gd name="connsiteY27" fmla="*/ 290270 h 321800"/>
                    <a:gd name="connsiteX28" fmla="*/ 222626 w 364929"/>
                    <a:gd name="connsiteY28" fmla="*/ 278229 h 321800"/>
                    <a:gd name="connsiteX29" fmla="*/ 271958 w 364929"/>
                    <a:gd name="connsiteY29" fmla="*/ 228794 h 321800"/>
                    <a:gd name="connsiteX30" fmla="*/ 283975 w 364929"/>
                    <a:gd name="connsiteY30" fmla="*/ 229428 h 321800"/>
                    <a:gd name="connsiteX31" fmla="*/ 298521 w 364929"/>
                    <a:gd name="connsiteY31" fmla="*/ 244005 h 321800"/>
                    <a:gd name="connsiteX32" fmla="*/ 301051 w 364929"/>
                    <a:gd name="connsiteY32" fmla="*/ 250342 h 321800"/>
                    <a:gd name="connsiteX33" fmla="*/ 298521 w 364929"/>
                    <a:gd name="connsiteY33" fmla="*/ 256046 h 321800"/>
                    <a:gd name="connsiteX34" fmla="*/ 298521 w 364929"/>
                    <a:gd name="connsiteY34" fmla="*/ 256046 h 321800"/>
                    <a:gd name="connsiteX35" fmla="*/ 246659 w 364929"/>
                    <a:gd name="connsiteY35" fmla="*/ 308016 h 321800"/>
                    <a:gd name="connsiteX36" fmla="*/ 246659 w 364929"/>
                    <a:gd name="connsiteY36" fmla="*/ 319424 h 321800"/>
                    <a:gd name="connsiteX37" fmla="*/ 259309 w 364929"/>
                    <a:gd name="connsiteY37" fmla="*/ 319424 h 3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4929" h="321800">
                      <a:moveTo>
                        <a:pt x="259309" y="319424"/>
                      </a:moveTo>
                      <a:lnTo>
                        <a:pt x="313700" y="264919"/>
                      </a:lnTo>
                      <a:lnTo>
                        <a:pt x="335204" y="276327"/>
                      </a:lnTo>
                      <a:lnTo>
                        <a:pt x="357340" y="298510"/>
                      </a:lnTo>
                      <a:lnTo>
                        <a:pt x="364929" y="283299"/>
                      </a:lnTo>
                      <a:lnTo>
                        <a:pt x="345323" y="263018"/>
                      </a:lnTo>
                      <a:lnTo>
                        <a:pt x="317495" y="248441"/>
                      </a:lnTo>
                      <a:cubicBezTo>
                        <a:pt x="316862" y="242737"/>
                        <a:pt x="314333" y="237033"/>
                        <a:pt x="310538" y="232597"/>
                      </a:cubicBezTo>
                      <a:lnTo>
                        <a:pt x="295991" y="218020"/>
                      </a:lnTo>
                      <a:cubicBezTo>
                        <a:pt x="286504" y="208513"/>
                        <a:pt x="270693" y="207879"/>
                        <a:pt x="261206" y="217386"/>
                      </a:cubicBezTo>
                      <a:lnTo>
                        <a:pt x="245394" y="233230"/>
                      </a:lnTo>
                      <a:lnTo>
                        <a:pt x="80955" y="68448"/>
                      </a:lnTo>
                      <a:lnTo>
                        <a:pt x="80955" y="34858"/>
                      </a:lnTo>
                      <a:lnTo>
                        <a:pt x="27196" y="0"/>
                      </a:lnTo>
                      <a:lnTo>
                        <a:pt x="0" y="27252"/>
                      </a:lnTo>
                      <a:lnTo>
                        <a:pt x="26563" y="72885"/>
                      </a:lnTo>
                      <a:cubicBezTo>
                        <a:pt x="28461" y="76687"/>
                        <a:pt x="33520" y="77955"/>
                        <a:pt x="37315" y="75420"/>
                      </a:cubicBezTo>
                      <a:cubicBezTo>
                        <a:pt x="41110" y="73518"/>
                        <a:pt x="42375" y="68448"/>
                        <a:pt x="39845" y="64645"/>
                      </a:cubicBezTo>
                      <a:lnTo>
                        <a:pt x="19606" y="29788"/>
                      </a:lnTo>
                      <a:lnTo>
                        <a:pt x="29093" y="20281"/>
                      </a:lnTo>
                      <a:lnTo>
                        <a:pt x="64511" y="43097"/>
                      </a:lnTo>
                      <a:lnTo>
                        <a:pt x="64511" y="74786"/>
                      </a:lnTo>
                      <a:lnTo>
                        <a:pt x="234010" y="244005"/>
                      </a:lnTo>
                      <a:lnTo>
                        <a:pt x="211242" y="266821"/>
                      </a:lnTo>
                      <a:cubicBezTo>
                        <a:pt x="201755" y="276327"/>
                        <a:pt x="202387" y="291538"/>
                        <a:pt x="211874" y="301678"/>
                      </a:cubicBezTo>
                      <a:lnTo>
                        <a:pt x="224523" y="314354"/>
                      </a:lnTo>
                      <a:lnTo>
                        <a:pt x="235908" y="302946"/>
                      </a:lnTo>
                      <a:lnTo>
                        <a:pt x="223258" y="290270"/>
                      </a:lnTo>
                      <a:cubicBezTo>
                        <a:pt x="219464" y="286468"/>
                        <a:pt x="219464" y="281398"/>
                        <a:pt x="222626" y="278229"/>
                      </a:cubicBezTo>
                      <a:lnTo>
                        <a:pt x="271958" y="228794"/>
                      </a:lnTo>
                      <a:cubicBezTo>
                        <a:pt x="275120" y="225625"/>
                        <a:pt x="280812" y="225625"/>
                        <a:pt x="283975" y="229428"/>
                      </a:cubicBezTo>
                      <a:lnTo>
                        <a:pt x="298521" y="244005"/>
                      </a:lnTo>
                      <a:cubicBezTo>
                        <a:pt x="300419" y="245906"/>
                        <a:pt x="301051" y="247807"/>
                        <a:pt x="301051" y="250342"/>
                      </a:cubicBezTo>
                      <a:cubicBezTo>
                        <a:pt x="301051" y="252878"/>
                        <a:pt x="300419" y="254779"/>
                        <a:pt x="298521" y="256046"/>
                      </a:cubicBezTo>
                      <a:lnTo>
                        <a:pt x="298521" y="256046"/>
                      </a:lnTo>
                      <a:lnTo>
                        <a:pt x="246659" y="308016"/>
                      </a:lnTo>
                      <a:cubicBezTo>
                        <a:pt x="243497" y="311185"/>
                        <a:pt x="243497" y="316255"/>
                        <a:pt x="246659" y="319424"/>
                      </a:cubicBezTo>
                      <a:cubicBezTo>
                        <a:pt x="251087" y="322593"/>
                        <a:pt x="256146" y="322593"/>
                        <a:pt x="259309" y="31942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19" name="Picture Placeholder 105">
                <a:extLst>
                  <a:ext uri="{FF2B5EF4-FFF2-40B4-BE49-F238E27FC236}">
                    <a16:creationId xmlns:a16="http://schemas.microsoft.com/office/drawing/2014/main" id="{15449AEC-2F68-0C90-428B-3A7C9C4289FA}"/>
                  </a:ext>
                </a:extLst>
              </p:cNvPr>
              <p:cNvGrpSpPr/>
              <p:nvPr/>
            </p:nvGrpSpPr>
            <p:grpSpPr>
              <a:xfrm>
                <a:off x="8836444" y="4704287"/>
                <a:ext cx="209976" cy="208312"/>
                <a:chOff x="8836444" y="4704287"/>
                <a:chExt cx="209976" cy="208312"/>
              </a:xfrm>
              <a:solidFill>
                <a:schemeClr val="accent2"/>
              </a:solidFill>
            </p:grpSpPr>
            <p:sp>
              <p:nvSpPr>
                <p:cNvPr id="23" name="Picture Placeholder 105">
                  <a:extLst>
                    <a:ext uri="{FF2B5EF4-FFF2-40B4-BE49-F238E27FC236}">
                      <a16:creationId xmlns:a16="http://schemas.microsoft.com/office/drawing/2014/main" id="{72B2FC2E-D5FC-10D7-838E-7344F1652976}"/>
                    </a:ext>
                  </a:extLst>
                </p:cNvPr>
                <p:cNvSpPr/>
                <p:nvPr/>
              </p:nvSpPr>
              <p:spPr>
                <a:xfrm>
                  <a:off x="8884511" y="4751821"/>
                  <a:ext cx="113842" cy="113446"/>
                </a:xfrm>
                <a:custGeom>
                  <a:avLst/>
                  <a:gdLst>
                    <a:gd name="connsiteX0" fmla="*/ 56289 w 113842"/>
                    <a:gd name="connsiteY0" fmla="*/ 113446 h 113446"/>
                    <a:gd name="connsiteX1" fmla="*/ 48699 w 113842"/>
                    <a:gd name="connsiteY1" fmla="*/ 105841 h 113446"/>
                    <a:gd name="connsiteX2" fmla="*/ 56289 w 113842"/>
                    <a:gd name="connsiteY2" fmla="*/ 98236 h 113446"/>
                    <a:gd name="connsiteX3" fmla="*/ 97399 w 113842"/>
                    <a:gd name="connsiteY3" fmla="*/ 57040 h 113446"/>
                    <a:gd name="connsiteX4" fmla="*/ 56289 w 113842"/>
                    <a:gd name="connsiteY4" fmla="*/ 15844 h 113446"/>
                    <a:gd name="connsiteX5" fmla="*/ 15179 w 113842"/>
                    <a:gd name="connsiteY5" fmla="*/ 57040 h 113446"/>
                    <a:gd name="connsiteX6" fmla="*/ 7590 w 113842"/>
                    <a:gd name="connsiteY6" fmla="*/ 64645 h 113446"/>
                    <a:gd name="connsiteX7" fmla="*/ 0 w 113842"/>
                    <a:gd name="connsiteY7" fmla="*/ 57040 h 113446"/>
                    <a:gd name="connsiteX8" fmla="*/ 56921 w 113842"/>
                    <a:gd name="connsiteY8" fmla="*/ 0 h 113446"/>
                    <a:gd name="connsiteX9" fmla="*/ 113843 w 113842"/>
                    <a:gd name="connsiteY9" fmla="*/ 57040 h 113446"/>
                    <a:gd name="connsiteX10" fmla="*/ 56289 w 113842"/>
                    <a:gd name="connsiteY10" fmla="*/ 113446 h 1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42" h="113446">
                      <a:moveTo>
                        <a:pt x="56289" y="113446"/>
                      </a:moveTo>
                      <a:cubicBezTo>
                        <a:pt x="51862" y="113446"/>
                        <a:pt x="48699" y="109644"/>
                        <a:pt x="48699" y="105841"/>
                      </a:cubicBezTo>
                      <a:cubicBezTo>
                        <a:pt x="48699" y="102038"/>
                        <a:pt x="52494" y="98236"/>
                        <a:pt x="56289" y="98236"/>
                      </a:cubicBezTo>
                      <a:cubicBezTo>
                        <a:pt x="79058" y="98236"/>
                        <a:pt x="97399" y="79856"/>
                        <a:pt x="97399" y="57040"/>
                      </a:cubicBezTo>
                      <a:cubicBezTo>
                        <a:pt x="97399" y="34224"/>
                        <a:pt x="79058" y="15844"/>
                        <a:pt x="56289" y="15844"/>
                      </a:cubicBezTo>
                      <a:cubicBezTo>
                        <a:pt x="33520" y="15844"/>
                        <a:pt x="15179" y="34224"/>
                        <a:pt x="15179" y="57040"/>
                      </a:cubicBezTo>
                      <a:cubicBezTo>
                        <a:pt x="15179" y="61476"/>
                        <a:pt x="11384" y="64645"/>
                        <a:pt x="7590" y="64645"/>
                      </a:cubicBezTo>
                      <a:cubicBezTo>
                        <a:pt x="3795" y="64645"/>
                        <a:pt x="0" y="60843"/>
                        <a:pt x="0" y="57040"/>
                      </a:cubicBezTo>
                      <a:cubicBezTo>
                        <a:pt x="0" y="25351"/>
                        <a:pt x="25931" y="0"/>
                        <a:pt x="56921" y="0"/>
                      </a:cubicBezTo>
                      <a:cubicBezTo>
                        <a:pt x="88544" y="0"/>
                        <a:pt x="113843" y="25985"/>
                        <a:pt x="113843" y="57040"/>
                      </a:cubicBezTo>
                      <a:cubicBezTo>
                        <a:pt x="113843" y="88095"/>
                        <a:pt x="87912" y="113446"/>
                        <a:pt x="56289" y="113446"/>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4" name="Picture Placeholder 105">
                  <a:extLst>
                    <a:ext uri="{FF2B5EF4-FFF2-40B4-BE49-F238E27FC236}">
                      <a16:creationId xmlns:a16="http://schemas.microsoft.com/office/drawing/2014/main" id="{4FD1C571-F57E-5EB3-2F49-0EAFAA5997D5}"/>
                    </a:ext>
                  </a:extLst>
                </p:cNvPr>
                <p:cNvSpPr/>
                <p:nvPr/>
              </p:nvSpPr>
              <p:spPr>
                <a:xfrm>
                  <a:off x="8836444" y="4704287"/>
                  <a:ext cx="209976" cy="207879"/>
                </a:xfrm>
                <a:custGeom>
                  <a:avLst/>
                  <a:gdLst>
                    <a:gd name="connsiteX0" fmla="*/ 114475 w 209976"/>
                    <a:gd name="connsiteY0" fmla="*/ 207879 h 207879"/>
                    <a:gd name="connsiteX1" fmla="*/ 110681 w 209976"/>
                    <a:gd name="connsiteY1" fmla="*/ 204077 h 207879"/>
                    <a:gd name="connsiteX2" fmla="*/ 104356 w 209976"/>
                    <a:gd name="connsiteY2" fmla="*/ 194570 h 207879"/>
                    <a:gd name="connsiteX3" fmla="*/ 101194 w 209976"/>
                    <a:gd name="connsiteY3" fmla="*/ 189500 h 207879"/>
                    <a:gd name="connsiteX4" fmla="*/ 87912 w 209976"/>
                    <a:gd name="connsiteY4" fmla="*/ 187598 h 207879"/>
                    <a:gd name="connsiteX5" fmla="*/ 84117 w 209976"/>
                    <a:gd name="connsiteY5" fmla="*/ 191401 h 207879"/>
                    <a:gd name="connsiteX6" fmla="*/ 76528 w 209976"/>
                    <a:gd name="connsiteY6" fmla="*/ 199006 h 207879"/>
                    <a:gd name="connsiteX7" fmla="*/ 73365 w 209976"/>
                    <a:gd name="connsiteY7" fmla="*/ 201541 h 207879"/>
                    <a:gd name="connsiteX8" fmla="*/ 68938 w 209976"/>
                    <a:gd name="connsiteY8" fmla="*/ 200274 h 207879"/>
                    <a:gd name="connsiteX9" fmla="*/ 41742 w 209976"/>
                    <a:gd name="connsiteY9" fmla="*/ 186331 h 207879"/>
                    <a:gd name="connsiteX10" fmla="*/ 37948 w 209976"/>
                    <a:gd name="connsiteY10" fmla="*/ 184429 h 207879"/>
                    <a:gd name="connsiteX11" fmla="*/ 37948 w 209976"/>
                    <a:gd name="connsiteY11" fmla="*/ 179993 h 207879"/>
                    <a:gd name="connsiteX12" fmla="*/ 41110 w 209976"/>
                    <a:gd name="connsiteY12" fmla="*/ 162881 h 207879"/>
                    <a:gd name="connsiteX13" fmla="*/ 37315 w 209976"/>
                    <a:gd name="connsiteY13" fmla="*/ 158445 h 207879"/>
                    <a:gd name="connsiteX14" fmla="*/ 32888 w 209976"/>
                    <a:gd name="connsiteY14" fmla="*/ 152741 h 207879"/>
                    <a:gd name="connsiteX15" fmla="*/ 27196 w 209976"/>
                    <a:gd name="connsiteY15" fmla="*/ 152741 h 207879"/>
                    <a:gd name="connsiteX16" fmla="*/ 17709 w 209976"/>
                    <a:gd name="connsiteY16" fmla="*/ 152741 h 207879"/>
                    <a:gd name="connsiteX17" fmla="*/ 11384 w 209976"/>
                    <a:gd name="connsiteY17" fmla="*/ 153374 h 207879"/>
                    <a:gd name="connsiteX18" fmla="*/ 0 w 209976"/>
                    <a:gd name="connsiteY18" fmla="*/ 112179 h 207879"/>
                    <a:gd name="connsiteX19" fmla="*/ 5692 w 209976"/>
                    <a:gd name="connsiteY19" fmla="*/ 109010 h 207879"/>
                    <a:gd name="connsiteX20" fmla="*/ 13282 w 209976"/>
                    <a:gd name="connsiteY20" fmla="*/ 104573 h 207879"/>
                    <a:gd name="connsiteX21" fmla="*/ 18974 w 209976"/>
                    <a:gd name="connsiteY21" fmla="*/ 101405 h 207879"/>
                    <a:gd name="connsiteX22" fmla="*/ 19606 w 209976"/>
                    <a:gd name="connsiteY22" fmla="*/ 95067 h 207879"/>
                    <a:gd name="connsiteX23" fmla="*/ 20871 w 209976"/>
                    <a:gd name="connsiteY23" fmla="*/ 88095 h 207879"/>
                    <a:gd name="connsiteX24" fmla="*/ 11384 w 209976"/>
                    <a:gd name="connsiteY24" fmla="*/ 79222 h 207879"/>
                    <a:gd name="connsiteX25" fmla="*/ 6325 w 209976"/>
                    <a:gd name="connsiteY25" fmla="*/ 76053 h 207879"/>
                    <a:gd name="connsiteX26" fmla="*/ 8222 w 209976"/>
                    <a:gd name="connsiteY26" fmla="*/ 70349 h 207879"/>
                    <a:gd name="connsiteX27" fmla="*/ 22769 w 209976"/>
                    <a:gd name="connsiteY27" fmla="*/ 41829 h 207879"/>
                    <a:gd name="connsiteX28" fmla="*/ 25298 w 209976"/>
                    <a:gd name="connsiteY28" fmla="*/ 36759 h 207879"/>
                    <a:gd name="connsiteX29" fmla="*/ 30991 w 209976"/>
                    <a:gd name="connsiteY29" fmla="*/ 37393 h 207879"/>
                    <a:gd name="connsiteX30" fmla="*/ 47435 w 209976"/>
                    <a:gd name="connsiteY30" fmla="*/ 41196 h 207879"/>
                    <a:gd name="connsiteX31" fmla="*/ 57554 w 209976"/>
                    <a:gd name="connsiteY31" fmla="*/ 33590 h 207879"/>
                    <a:gd name="connsiteX32" fmla="*/ 57554 w 209976"/>
                    <a:gd name="connsiteY32" fmla="*/ 27886 h 207879"/>
                    <a:gd name="connsiteX33" fmla="*/ 57554 w 209976"/>
                    <a:gd name="connsiteY33" fmla="*/ 17112 h 207879"/>
                    <a:gd name="connsiteX34" fmla="*/ 57554 w 209976"/>
                    <a:gd name="connsiteY34" fmla="*/ 11408 h 207879"/>
                    <a:gd name="connsiteX35" fmla="*/ 96134 w 209976"/>
                    <a:gd name="connsiteY35" fmla="*/ 0 h 207879"/>
                    <a:gd name="connsiteX36" fmla="*/ 99296 w 209976"/>
                    <a:gd name="connsiteY36" fmla="*/ 4436 h 207879"/>
                    <a:gd name="connsiteX37" fmla="*/ 108783 w 209976"/>
                    <a:gd name="connsiteY37" fmla="*/ 18380 h 207879"/>
                    <a:gd name="connsiteX38" fmla="*/ 114475 w 209976"/>
                    <a:gd name="connsiteY38" fmla="*/ 19013 h 207879"/>
                    <a:gd name="connsiteX39" fmla="*/ 122065 w 209976"/>
                    <a:gd name="connsiteY39" fmla="*/ 20281 h 207879"/>
                    <a:gd name="connsiteX40" fmla="*/ 125227 w 209976"/>
                    <a:gd name="connsiteY40" fmla="*/ 17112 h 207879"/>
                    <a:gd name="connsiteX41" fmla="*/ 132817 w 209976"/>
                    <a:gd name="connsiteY41" fmla="*/ 8873 h 207879"/>
                    <a:gd name="connsiteX42" fmla="*/ 135979 w 209976"/>
                    <a:gd name="connsiteY42" fmla="*/ 6338 h 207879"/>
                    <a:gd name="connsiteX43" fmla="*/ 139774 w 209976"/>
                    <a:gd name="connsiteY43" fmla="*/ 7605 h 207879"/>
                    <a:gd name="connsiteX44" fmla="*/ 154953 w 209976"/>
                    <a:gd name="connsiteY44" fmla="*/ 14577 h 207879"/>
                    <a:gd name="connsiteX45" fmla="*/ 166969 w 209976"/>
                    <a:gd name="connsiteY45" fmla="*/ 20915 h 207879"/>
                    <a:gd name="connsiteX46" fmla="*/ 173294 w 209976"/>
                    <a:gd name="connsiteY46" fmla="*/ 23450 h 207879"/>
                    <a:gd name="connsiteX47" fmla="*/ 172029 w 209976"/>
                    <a:gd name="connsiteY47" fmla="*/ 29788 h 207879"/>
                    <a:gd name="connsiteX48" fmla="*/ 168234 w 209976"/>
                    <a:gd name="connsiteY48" fmla="*/ 46266 h 207879"/>
                    <a:gd name="connsiteX49" fmla="*/ 175824 w 209976"/>
                    <a:gd name="connsiteY49" fmla="*/ 56406 h 207879"/>
                    <a:gd name="connsiteX50" fmla="*/ 182781 w 209976"/>
                    <a:gd name="connsiteY50" fmla="*/ 56406 h 207879"/>
                    <a:gd name="connsiteX51" fmla="*/ 191635 w 209976"/>
                    <a:gd name="connsiteY51" fmla="*/ 56406 h 207879"/>
                    <a:gd name="connsiteX52" fmla="*/ 197960 w 209976"/>
                    <a:gd name="connsiteY52" fmla="*/ 55772 h 207879"/>
                    <a:gd name="connsiteX53" fmla="*/ 209977 w 209976"/>
                    <a:gd name="connsiteY53" fmla="*/ 96968 h 207879"/>
                    <a:gd name="connsiteX54" fmla="*/ 204285 w 209976"/>
                    <a:gd name="connsiteY54" fmla="*/ 100137 h 207879"/>
                    <a:gd name="connsiteX55" fmla="*/ 196695 w 209976"/>
                    <a:gd name="connsiteY55" fmla="*/ 104573 h 207879"/>
                    <a:gd name="connsiteX56" fmla="*/ 191003 w 209976"/>
                    <a:gd name="connsiteY56" fmla="*/ 107742 h 207879"/>
                    <a:gd name="connsiteX57" fmla="*/ 190370 w 209976"/>
                    <a:gd name="connsiteY57" fmla="*/ 113446 h 207879"/>
                    <a:gd name="connsiteX58" fmla="*/ 189738 w 209976"/>
                    <a:gd name="connsiteY58" fmla="*/ 121052 h 207879"/>
                    <a:gd name="connsiteX59" fmla="*/ 193533 w 209976"/>
                    <a:gd name="connsiteY59" fmla="*/ 124221 h 207879"/>
                    <a:gd name="connsiteX60" fmla="*/ 199857 w 209976"/>
                    <a:gd name="connsiteY60" fmla="*/ 129925 h 207879"/>
                    <a:gd name="connsiteX61" fmla="*/ 204285 w 209976"/>
                    <a:gd name="connsiteY61" fmla="*/ 133093 h 207879"/>
                    <a:gd name="connsiteX62" fmla="*/ 202387 w 209976"/>
                    <a:gd name="connsiteY62" fmla="*/ 138797 h 207879"/>
                    <a:gd name="connsiteX63" fmla="*/ 187841 w 209976"/>
                    <a:gd name="connsiteY63" fmla="*/ 166684 h 207879"/>
                    <a:gd name="connsiteX64" fmla="*/ 185311 w 209976"/>
                    <a:gd name="connsiteY64" fmla="*/ 171754 h 207879"/>
                    <a:gd name="connsiteX65" fmla="*/ 179619 w 209976"/>
                    <a:gd name="connsiteY65" fmla="*/ 171120 h 207879"/>
                    <a:gd name="connsiteX66" fmla="*/ 163807 w 209976"/>
                    <a:gd name="connsiteY66" fmla="*/ 167317 h 207879"/>
                    <a:gd name="connsiteX67" fmla="*/ 153688 w 209976"/>
                    <a:gd name="connsiteY67" fmla="*/ 175557 h 207879"/>
                    <a:gd name="connsiteX68" fmla="*/ 153688 w 209976"/>
                    <a:gd name="connsiteY68" fmla="*/ 180627 h 207879"/>
                    <a:gd name="connsiteX69" fmla="*/ 153688 w 209976"/>
                    <a:gd name="connsiteY69" fmla="*/ 193302 h 207879"/>
                    <a:gd name="connsiteX70" fmla="*/ 153055 w 209976"/>
                    <a:gd name="connsiteY70" fmla="*/ 198373 h 207879"/>
                    <a:gd name="connsiteX71" fmla="*/ 114475 w 209976"/>
                    <a:gd name="connsiteY71" fmla="*/ 207879 h 207879"/>
                    <a:gd name="connsiteX72" fmla="*/ 88544 w 209976"/>
                    <a:gd name="connsiteY72" fmla="*/ 171754 h 207879"/>
                    <a:gd name="connsiteX73" fmla="*/ 106886 w 209976"/>
                    <a:gd name="connsiteY73" fmla="*/ 174289 h 207879"/>
                    <a:gd name="connsiteX74" fmla="*/ 110048 w 209976"/>
                    <a:gd name="connsiteY74" fmla="*/ 174923 h 207879"/>
                    <a:gd name="connsiteX75" fmla="*/ 111945 w 209976"/>
                    <a:gd name="connsiteY75" fmla="*/ 177458 h 207879"/>
                    <a:gd name="connsiteX76" fmla="*/ 117638 w 209976"/>
                    <a:gd name="connsiteY76" fmla="*/ 186965 h 207879"/>
                    <a:gd name="connsiteX77" fmla="*/ 119535 w 209976"/>
                    <a:gd name="connsiteY77" fmla="*/ 190134 h 207879"/>
                    <a:gd name="connsiteX78" fmla="*/ 136611 w 209976"/>
                    <a:gd name="connsiteY78" fmla="*/ 185063 h 207879"/>
                    <a:gd name="connsiteX79" fmla="*/ 136611 w 209976"/>
                    <a:gd name="connsiteY79" fmla="*/ 181261 h 207879"/>
                    <a:gd name="connsiteX80" fmla="*/ 137244 w 209976"/>
                    <a:gd name="connsiteY80" fmla="*/ 168585 h 207879"/>
                    <a:gd name="connsiteX81" fmla="*/ 137876 w 209976"/>
                    <a:gd name="connsiteY81" fmla="*/ 165416 h 207879"/>
                    <a:gd name="connsiteX82" fmla="*/ 141039 w 209976"/>
                    <a:gd name="connsiteY82" fmla="*/ 163515 h 207879"/>
                    <a:gd name="connsiteX83" fmla="*/ 154320 w 209976"/>
                    <a:gd name="connsiteY83" fmla="*/ 152741 h 207879"/>
                    <a:gd name="connsiteX84" fmla="*/ 157483 w 209976"/>
                    <a:gd name="connsiteY84" fmla="*/ 148938 h 207879"/>
                    <a:gd name="connsiteX85" fmla="*/ 162542 w 209976"/>
                    <a:gd name="connsiteY85" fmla="*/ 150205 h 207879"/>
                    <a:gd name="connsiteX86" fmla="*/ 175191 w 209976"/>
                    <a:gd name="connsiteY86" fmla="*/ 153374 h 207879"/>
                    <a:gd name="connsiteX87" fmla="*/ 183413 w 209976"/>
                    <a:gd name="connsiteY87" fmla="*/ 137530 h 207879"/>
                    <a:gd name="connsiteX88" fmla="*/ 180251 w 209976"/>
                    <a:gd name="connsiteY88" fmla="*/ 134995 h 207879"/>
                    <a:gd name="connsiteX89" fmla="*/ 173294 w 209976"/>
                    <a:gd name="connsiteY89" fmla="*/ 128657 h 207879"/>
                    <a:gd name="connsiteX90" fmla="*/ 168867 w 209976"/>
                    <a:gd name="connsiteY90" fmla="*/ 124854 h 207879"/>
                    <a:gd name="connsiteX91" fmla="*/ 171397 w 209976"/>
                    <a:gd name="connsiteY91" fmla="*/ 119150 h 207879"/>
                    <a:gd name="connsiteX92" fmla="*/ 172662 w 209976"/>
                    <a:gd name="connsiteY92" fmla="*/ 112179 h 207879"/>
                    <a:gd name="connsiteX93" fmla="*/ 173927 w 209976"/>
                    <a:gd name="connsiteY93" fmla="*/ 100137 h 207879"/>
                    <a:gd name="connsiteX94" fmla="*/ 175191 w 209976"/>
                    <a:gd name="connsiteY94" fmla="*/ 96334 h 207879"/>
                    <a:gd name="connsiteX95" fmla="*/ 178354 w 209976"/>
                    <a:gd name="connsiteY95" fmla="*/ 95067 h 207879"/>
                    <a:gd name="connsiteX96" fmla="*/ 185311 w 209976"/>
                    <a:gd name="connsiteY96" fmla="*/ 91264 h 207879"/>
                    <a:gd name="connsiteX97" fmla="*/ 188473 w 209976"/>
                    <a:gd name="connsiteY97" fmla="*/ 89363 h 207879"/>
                    <a:gd name="connsiteX98" fmla="*/ 183413 w 209976"/>
                    <a:gd name="connsiteY98" fmla="*/ 72251 h 207879"/>
                    <a:gd name="connsiteX99" fmla="*/ 179619 w 209976"/>
                    <a:gd name="connsiteY99" fmla="*/ 72251 h 207879"/>
                    <a:gd name="connsiteX100" fmla="*/ 172662 w 209976"/>
                    <a:gd name="connsiteY100" fmla="*/ 72885 h 207879"/>
                    <a:gd name="connsiteX101" fmla="*/ 160012 w 209976"/>
                    <a:gd name="connsiteY101" fmla="*/ 65913 h 207879"/>
                    <a:gd name="connsiteX102" fmla="*/ 150526 w 209976"/>
                    <a:gd name="connsiteY102" fmla="*/ 52604 h 207879"/>
                    <a:gd name="connsiteX103" fmla="*/ 147996 w 209976"/>
                    <a:gd name="connsiteY103" fmla="*/ 49435 h 207879"/>
                    <a:gd name="connsiteX104" fmla="*/ 149261 w 209976"/>
                    <a:gd name="connsiteY104" fmla="*/ 45632 h 207879"/>
                    <a:gd name="connsiteX105" fmla="*/ 152423 w 209976"/>
                    <a:gd name="connsiteY105" fmla="*/ 32956 h 207879"/>
                    <a:gd name="connsiteX106" fmla="*/ 144201 w 209976"/>
                    <a:gd name="connsiteY106" fmla="*/ 28520 h 207879"/>
                    <a:gd name="connsiteX107" fmla="*/ 136611 w 209976"/>
                    <a:gd name="connsiteY107" fmla="*/ 24717 h 207879"/>
                    <a:gd name="connsiteX108" fmla="*/ 134082 w 209976"/>
                    <a:gd name="connsiteY108" fmla="*/ 27886 h 207879"/>
                    <a:gd name="connsiteX109" fmla="*/ 125227 w 209976"/>
                    <a:gd name="connsiteY109" fmla="*/ 36125 h 207879"/>
                    <a:gd name="connsiteX110" fmla="*/ 123330 w 209976"/>
                    <a:gd name="connsiteY110" fmla="*/ 36759 h 207879"/>
                    <a:gd name="connsiteX111" fmla="*/ 119535 w 209976"/>
                    <a:gd name="connsiteY111" fmla="*/ 35492 h 207879"/>
                    <a:gd name="connsiteX112" fmla="*/ 111945 w 209976"/>
                    <a:gd name="connsiteY112" fmla="*/ 34224 h 207879"/>
                    <a:gd name="connsiteX113" fmla="*/ 101194 w 209976"/>
                    <a:gd name="connsiteY113" fmla="*/ 33590 h 207879"/>
                    <a:gd name="connsiteX114" fmla="*/ 97399 w 209976"/>
                    <a:gd name="connsiteY114" fmla="*/ 32956 h 207879"/>
                    <a:gd name="connsiteX115" fmla="*/ 95501 w 209976"/>
                    <a:gd name="connsiteY115" fmla="*/ 29788 h 207879"/>
                    <a:gd name="connsiteX116" fmla="*/ 88544 w 209976"/>
                    <a:gd name="connsiteY116" fmla="*/ 18380 h 207879"/>
                    <a:gd name="connsiteX117" fmla="*/ 72100 w 209976"/>
                    <a:gd name="connsiteY117" fmla="*/ 23450 h 207879"/>
                    <a:gd name="connsiteX118" fmla="*/ 72100 w 209976"/>
                    <a:gd name="connsiteY118" fmla="*/ 27252 h 207879"/>
                    <a:gd name="connsiteX119" fmla="*/ 72100 w 209976"/>
                    <a:gd name="connsiteY119" fmla="*/ 38027 h 207879"/>
                    <a:gd name="connsiteX120" fmla="*/ 72100 w 209976"/>
                    <a:gd name="connsiteY120" fmla="*/ 43731 h 207879"/>
                    <a:gd name="connsiteX121" fmla="*/ 67041 w 209976"/>
                    <a:gd name="connsiteY121" fmla="*/ 45632 h 207879"/>
                    <a:gd name="connsiteX122" fmla="*/ 53127 w 209976"/>
                    <a:gd name="connsiteY122" fmla="*/ 56406 h 207879"/>
                    <a:gd name="connsiteX123" fmla="*/ 49332 w 209976"/>
                    <a:gd name="connsiteY123" fmla="*/ 59575 h 207879"/>
                    <a:gd name="connsiteX124" fmla="*/ 44905 w 209976"/>
                    <a:gd name="connsiteY124" fmla="*/ 57674 h 207879"/>
                    <a:gd name="connsiteX125" fmla="*/ 32255 w 209976"/>
                    <a:gd name="connsiteY125" fmla="*/ 54505 h 207879"/>
                    <a:gd name="connsiteX126" fmla="*/ 24034 w 209976"/>
                    <a:gd name="connsiteY126" fmla="*/ 70349 h 207879"/>
                    <a:gd name="connsiteX127" fmla="*/ 34153 w 209976"/>
                    <a:gd name="connsiteY127" fmla="*/ 79856 h 207879"/>
                    <a:gd name="connsiteX128" fmla="*/ 37315 w 209976"/>
                    <a:gd name="connsiteY128" fmla="*/ 83025 h 207879"/>
                    <a:gd name="connsiteX129" fmla="*/ 36050 w 209976"/>
                    <a:gd name="connsiteY129" fmla="*/ 87461 h 207879"/>
                    <a:gd name="connsiteX130" fmla="*/ 34785 w 209976"/>
                    <a:gd name="connsiteY130" fmla="*/ 96334 h 207879"/>
                    <a:gd name="connsiteX131" fmla="*/ 33520 w 209976"/>
                    <a:gd name="connsiteY131" fmla="*/ 107742 h 207879"/>
                    <a:gd name="connsiteX132" fmla="*/ 32255 w 209976"/>
                    <a:gd name="connsiteY132" fmla="*/ 112179 h 207879"/>
                    <a:gd name="connsiteX133" fmla="*/ 28461 w 209976"/>
                    <a:gd name="connsiteY133" fmla="*/ 114080 h 207879"/>
                    <a:gd name="connsiteX134" fmla="*/ 21504 w 209976"/>
                    <a:gd name="connsiteY134" fmla="*/ 117883 h 207879"/>
                    <a:gd name="connsiteX135" fmla="*/ 18341 w 209976"/>
                    <a:gd name="connsiteY135" fmla="*/ 119784 h 207879"/>
                    <a:gd name="connsiteX136" fmla="*/ 23401 w 209976"/>
                    <a:gd name="connsiteY136" fmla="*/ 136896 h 207879"/>
                    <a:gd name="connsiteX137" fmla="*/ 27196 w 209976"/>
                    <a:gd name="connsiteY137" fmla="*/ 136896 h 207879"/>
                    <a:gd name="connsiteX138" fmla="*/ 36050 w 209976"/>
                    <a:gd name="connsiteY138" fmla="*/ 136262 h 207879"/>
                    <a:gd name="connsiteX139" fmla="*/ 41742 w 209976"/>
                    <a:gd name="connsiteY139" fmla="*/ 134995 h 207879"/>
                    <a:gd name="connsiteX140" fmla="*/ 44272 w 209976"/>
                    <a:gd name="connsiteY140" fmla="*/ 140699 h 207879"/>
                    <a:gd name="connsiteX141" fmla="*/ 49332 w 209976"/>
                    <a:gd name="connsiteY141" fmla="*/ 148304 h 207879"/>
                    <a:gd name="connsiteX142" fmla="*/ 56289 w 209976"/>
                    <a:gd name="connsiteY142" fmla="*/ 156543 h 207879"/>
                    <a:gd name="connsiteX143" fmla="*/ 58186 w 209976"/>
                    <a:gd name="connsiteY143" fmla="*/ 159712 h 207879"/>
                    <a:gd name="connsiteX144" fmla="*/ 57554 w 209976"/>
                    <a:gd name="connsiteY144" fmla="*/ 162881 h 207879"/>
                    <a:gd name="connsiteX145" fmla="*/ 54392 w 209976"/>
                    <a:gd name="connsiteY145" fmla="*/ 176190 h 207879"/>
                    <a:gd name="connsiteX146" fmla="*/ 69571 w 209976"/>
                    <a:gd name="connsiteY146" fmla="*/ 184429 h 207879"/>
                    <a:gd name="connsiteX147" fmla="*/ 72100 w 209976"/>
                    <a:gd name="connsiteY147" fmla="*/ 181894 h 207879"/>
                    <a:gd name="connsiteX148" fmla="*/ 80955 w 209976"/>
                    <a:gd name="connsiteY148" fmla="*/ 173655 h 207879"/>
                    <a:gd name="connsiteX149" fmla="*/ 84117 w 209976"/>
                    <a:gd name="connsiteY149" fmla="*/ 171754 h 207879"/>
                    <a:gd name="connsiteX150" fmla="*/ 88544 w 209976"/>
                    <a:gd name="connsiteY150" fmla="*/ 171754 h 207879"/>
                    <a:gd name="connsiteX151" fmla="*/ 88544 w 209976"/>
                    <a:gd name="connsiteY151" fmla="*/ 171754 h 2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09976" h="207879">
                      <a:moveTo>
                        <a:pt x="114475" y="207879"/>
                      </a:moveTo>
                      <a:lnTo>
                        <a:pt x="110681" y="204077"/>
                      </a:lnTo>
                      <a:cubicBezTo>
                        <a:pt x="108783" y="202175"/>
                        <a:pt x="106886" y="199006"/>
                        <a:pt x="104356" y="194570"/>
                      </a:cubicBezTo>
                      <a:cubicBezTo>
                        <a:pt x="103091" y="192669"/>
                        <a:pt x="102459" y="190767"/>
                        <a:pt x="101194" y="189500"/>
                      </a:cubicBezTo>
                      <a:cubicBezTo>
                        <a:pt x="94869" y="188866"/>
                        <a:pt x="90442" y="188232"/>
                        <a:pt x="87912" y="187598"/>
                      </a:cubicBezTo>
                      <a:cubicBezTo>
                        <a:pt x="86647" y="188866"/>
                        <a:pt x="85382" y="190134"/>
                        <a:pt x="84117" y="191401"/>
                      </a:cubicBezTo>
                      <a:cubicBezTo>
                        <a:pt x="80955" y="195204"/>
                        <a:pt x="78425" y="197739"/>
                        <a:pt x="76528" y="199006"/>
                      </a:cubicBezTo>
                      <a:lnTo>
                        <a:pt x="73365" y="201541"/>
                      </a:lnTo>
                      <a:lnTo>
                        <a:pt x="68938" y="200274"/>
                      </a:lnTo>
                      <a:cubicBezTo>
                        <a:pt x="66408" y="199640"/>
                        <a:pt x="61349" y="197105"/>
                        <a:pt x="41742" y="186331"/>
                      </a:cubicBezTo>
                      <a:lnTo>
                        <a:pt x="37948" y="184429"/>
                      </a:lnTo>
                      <a:lnTo>
                        <a:pt x="37948" y="179993"/>
                      </a:lnTo>
                      <a:cubicBezTo>
                        <a:pt x="37948" y="178092"/>
                        <a:pt x="38580" y="174289"/>
                        <a:pt x="41110" y="162881"/>
                      </a:cubicBezTo>
                      <a:cubicBezTo>
                        <a:pt x="40477" y="161613"/>
                        <a:pt x="39213" y="160346"/>
                        <a:pt x="37315" y="158445"/>
                      </a:cubicBezTo>
                      <a:cubicBezTo>
                        <a:pt x="35418" y="156543"/>
                        <a:pt x="34153" y="154642"/>
                        <a:pt x="32888" y="152741"/>
                      </a:cubicBezTo>
                      <a:cubicBezTo>
                        <a:pt x="30991" y="152741"/>
                        <a:pt x="29093" y="152741"/>
                        <a:pt x="27196" y="152741"/>
                      </a:cubicBezTo>
                      <a:cubicBezTo>
                        <a:pt x="21504" y="152741"/>
                        <a:pt x="18974" y="152741"/>
                        <a:pt x="17709" y="152741"/>
                      </a:cubicBezTo>
                      <a:lnTo>
                        <a:pt x="11384" y="153374"/>
                      </a:lnTo>
                      <a:lnTo>
                        <a:pt x="0" y="112179"/>
                      </a:lnTo>
                      <a:lnTo>
                        <a:pt x="5692" y="109010"/>
                      </a:lnTo>
                      <a:cubicBezTo>
                        <a:pt x="6957" y="108376"/>
                        <a:pt x="9487" y="106475"/>
                        <a:pt x="13282" y="104573"/>
                      </a:cubicBezTo>
                      <a:cubicBezTo>
                        <a:pt x="15179" y="103306"/>
                        <a:pt x="17076" y="102038"/>
                        <a:pt x="18974" y="101405"/>
                      </a:cubicBezTo>
                      <a:cubicBezTo>
                        <a:pt x="18974" y="100137"/>
                        <a:pt x="19606" y="98236"/>
                        <a:pt x="19606" y="95067"/>
                      </a:cubicBezTo>
                      <a:cubicBezTo>
                        <a:pt x="19606" y="92532"/>
                        <a:pt x="20239" y="89997"/>
                        <a:pt x="20871" y="88095"/>
                      </a:cubicBezTo>
                      <a:cubicBezTo>
                        <a:pt x="14547" y="81757"/>
                        <a:pt x="12017" y="79856"/>
                        <a:pt x="11384" y="79222"/>
                      </a:cubicBezTo>
                      <a:lnTo>
                        <a:pt x="6325" y="76053"/>
                      </a:lnTo>
                      <a:lnTo>
                        <a:pt x="8222" y="70349"/>
                      </a:lnTo>
                      <a:cubicBezTo>
                        <a:pt x="8854" y="67814"/>
                        <a:pt x="11384" y="62744"/>
                        <a:pt x="22769" y="41829"/>
                      </a:cubicBezTo>
                      <a:lnTo>
                        <a:pt x="25298" y="36759"/>
                      </a:lnTo>
                      <a:lnTo>
                        <a:pt x="30991" y="37393"/>
                      </a:lnTo>
                      <a:cubicBezTo>
                        <a:pt x="37315" y="38660"/>
                        <a:pt x="43007" y="39928"/>
                        <a:pt x="47435" y="41196"/>
                      </a:cubicBezTo>
                      <a:cubicBezTo>
                        <a:pt x="51862" y="37393"/>
                        <a:pt x="55024" y="34858"/>
                        <a:pt x="57554" y="33590"/>
                      </a:cubicBezTo>
                      <a:cubicBezTo>
                        <a:pt x="57554" y="32323"/>
                        <a:pt x="57554" y="29788"/>
                        <a:pt x="57554" y="27886"/>
                      </a:cubicBezTo>
                      <a:cubicBezTo>
                        <a:pt x="57554" y="23450"/>
                        <a:pt x="57554" y="20281"/>
                        <a:pt x="57554" y="17112"/>
                      </a:cubicBezTo>
                      <a:lnTo>
                        <a:pt x="57554" y="11408"/>
                      </a:lnTo>
                      <a:lnTo>
                        <a:pt x="96134" y="0"/>
                      </a:lnTo>
                      <a:lnTo>
                        <a:pt x="99296" y="4436"/>
                      </a:lnTo>
                      <a:cubicBezTo>
                        <a:pt x="100561" y="5704"/>
                        <a:pt x="102459" y="8873"/>
                        <a:pt x="108783" y="18380"/>
                      </a:cubicBezTo>
                      <a:cubicBezTo>
                        <a:pt x="110048" y="18380"/>
                        <a:pt x="112578" y="18380"/>
                        <a:pt x="114475" y="19013"/>
                      </a:cubicBezTo>
                      <a:cubicBezTo>
                        <a:pt x="117005" y="19013"/>
                        <a:pt x="119535" y="19647"/>
                        <a:pt x="122065" y="20281"/>
                      </a:cubicBezTo>
                      <a:cubicBezTo>
                        <a:pt x="122697" y="19647"/>
                        <a:pt x="123962" y="18380"/>
                        <a:pt x="125227" y="17112"/>
                      </a:cubicBezTo>
                      <a:cubicBezTo>
                        <a:pt x="129022" y="13309"/>
                        <a:pt x="131552" y="10774"/>
                        <a:pt x="132817" y="8873"/>
                      </a:cubicBezTo>
                      <a:lnTo>
                        <a:pt x="135979" y="6338"/>
                      </a:lnTo>
                      <a:lnTo>
                        <a:pt x="139774" y="7605"/>
                      </a:lnTo>
                      <a:cubicBezTo>
                        <a:pt x="144201" y="8873"/>
                        <a:pt x="149261" y="10774"/>
                        <a:pt x="154953" y="14577"/>
                      </a:cubicBezTo>
                      <a:cubicBezTo>
                        <a:pt x="161910" y="18380"/>
                        <a:pt x="165705" y="20281"/>
                        <a:pt x="166969" y="20915"/>
                      </a:cubicBezTo>
                      <a:lnTo>
                        <a:pt x="173294" y="23450"/>
                      </a:lnTo>
                      <a:lnTo>
                        <a:pt x="172029" y="29788"/>
                      </a:lnTo>
                      <a:cubicBezTo>
                        <a:pt x="170764" y="36759"/>
                        <a:pt x="169499" y="41829"/>
                        <a:pt x="168234" y="46266"/>
                      </a:cubicBezTo>
                      <a:cubicBezTo>
                        <a:pt x="172029" y="51336"/>
                        <a:pt x="173927" y="54505"/>
                        <a:pt x="175824" y="56406"/>
                      </a:cubicBezTo>
                      <a:cubicBezTo>
                        <a:pt x="177721" y="56406"/>
                        <a:pt x="180251" y="56406"/>
                        <a:pt x="182781" y="56406"/>
                      </a:cubicBezTo>
                      <a:cubicBezTo>
                        <a:pt x="187208" y="56406"/>
                        <a:pt x="190370" y="56406"/>
                        <a:pt x="191635" y="56406"/>
                      </a:cubicBezTo>
                      <a:lnTo>
                        <a:pt x="197960" y="55772"/>
                      </a:lnTo>
                      <a:lnTo>
                        <a:pt x="209977" y="96968"/>
                      </a:lnTo>
                      <a:lnTo>
                        <a:pt x="204285" y="100137"/>
                      </a:lnTo>
                      <a:cubicBezTo>
                        <a:pt x="203020" y="100771"/>
                        <a:pt x="200490" y="102672"/>
                        <a:pt x="196695" y="104573"/>
                      </a:cubicBezTo>
                      <a:cubicBezTo>
                        <a:pt x="194798" y="105841"/>
                        <a:pt x="192900" y="107109"/>
                        <a:pt x="191003" y="107742"/>
                      </a:cubicBezTo>
                      <a:cubicBezTo>
                        <a:pt x="191003" y="109010"/>
                        <a:pt x="190370" y="110911"/>
                        <a:pt x="190370" y="113446"/>
                      </a:cubicBezTo>
                      <a:cubicBezTo>
                        <a:pt x="190370" y="115981"/>
                        <a:pt x="189738" y="118517"/>
                        <a:pt x="189738" y="121052"/>
                      </a:cubicBezTo>
                      <a:cubicBezTo>
                        <a:pt x="191003" y="121685"/>
                        <a:pt x="191635" y="122953"/>
                        <a:pt x="193533" y="124221"/>
                      </a:cubicBezTo>
                      <a:cubicBezTo>
                        <a:pt x="196063" y="126756"/>
                        <a:pt x="197960" y="128657"/>
                        <a:pt x="199857" y="129925"/>
                      </a:cubicBezTo>
                      <a:lnTo>
                        <a:pt x="204285" y="133093"/>
                      </a:lnTo>
                      <a:lnTo>
                        <a:pt x="202387" y="138797"/>
                      </a:lnTo>
                      <a:cubicBezTo>
                        <a:pt x="201755" y="141333"/>
                        <a:pt x="199225" y="146403"/>
                        <a:pt x="187841" y="166684"/>
                      </a:cubicBezTo>
                      <a:lnTo>
                        <a:pt x="185311" y="171754"/>
                      </a:lnTo>
                      <a:lnTo>
                        <a:pt x="179619" y="171120"/>
                      </a:lnTo>
                      <a:cubicBezTo>
                        <a:pt x="174559" y="170486"/>
                        <a:pt x="168867" y="169219"/>
                        <a:pt x="163807" y="167317"/>
                      </a:cubicBezTo>
                      <a:cubicBezTo>
                        <a:pt x="160645" y="170486"/>
                        <a:pt x="156850" y="173021"/>
                        <a:pt x="153688" y="175557"/>
                      </a:cubicBezTo>
                      <a:cubicBezTo>
                        <a:pt x="153688" y="176824"/>
                        <a:pt x="153688" y="178092"/>
                        <a:pt x="153688" y="180627"/>
                      </a:cubicBezTo>
                      <a:cubicBezTo>
                        <a:pt x="154320" y="188232"/>
                        <a:pt x="153688" y="191401"/>
                        <a:pt x="153688" y="193302"/>
                      </a:cubicBezTo>
                      <a:lnTo>
                        <a:pt x="153055" y="198373"/>
                      </a:lnTo>
                      <a:lnTo>
                        <a:pt x="114475" y="207879"/>
                      </a:lnTo>
                      <a:close/>
                      <a:moveTo>
                        <a:pt x="88544" y="171754"/>
                      </a:moveTo>
                      <a:cubicBezTo>
                        <a:pt x="88544" y="171754"/>
                        <a:pt x="92339" y="172388"/>
                        <a:pt x="106886" y="174289"/>
                      </a:cubicBezTo>
                      <a:lnTo>
                        <a:pt x="110048" y="174923"/>
                      </a:lnTo>
                      <a:lnTo>
                        <a:pt x="111945" y="177458"/>
                      </a:lnTo>
                      <a:cubicBezTo>
                        <a:pt x="113210" y="179359"/>
                        <a:pt x="115108" y="182528"/>
                        <a:pt x="117638" y="186965"/>
                      </a:cubicBezTo>
                      <a:cubicBezTo>
                        <a:pt x="118270" y="188232"/>
                        <a:pt x="118903" y="188866"/>
                        <a:pt x="119535" y="190134"/>
                      </a:cubicBezTo>
                      <a:lnTo>
                        <a:pt x="136611" y="185063"/>
                      </a:lnTo>
                      <a:cubicBezTo>
                        <a:pt x="136611" y="183796"/>
                        <a:pt x="136611" y="182528"/>
                        <a:pt x="136611" y="181261"/>
                      </a:cubicBezTo>
                      <a:cubicBezTo>
                        <a:pt x="135979" y="175557"/>
                        <a:pt x="136611" y="171120"/>
                        <a:pt x="137244" y="168585"/>
                      </a:cubicBezTo>
                      <a:lnTo>
                        <a:pt x="137876" y="165416"/>
                      </a:lnTo>
                      <a:lnTo>
                        <a:pt x="141039" y="163515"/>
                      </a:lnTo>
                      <a:cubicBezTo>
                        <a:pt x="145466" y="160980"/>
                        <a:pt x="149893" y="157811"/>
                        <a:pt x="154320" y="152741"/>
                      </a:cubicBezTo>
                      <a:lnTo>
                        <a:pt x="157483" y="148938"/>
                      </a:lnTo>
                      <a:lnTo>
                        <a:pt x="162542" y="150205"/>
                      </a:lnTo>
                      <a:cubicBezTo>
                        <a:pt x="166969" y="151473"/>
                        <a:pt x="171397" y="152741"/>
                        <a:pt x="175191" y="153374"/>
                      </a:cubicBezTo>
                      <a:cubicBezTo>
                        <a:pt x="179619" y="145769"/>
                        <a:pt x="182149" y="140699"/>
                        <a:pt x="183413" y="137530"/>
                      </a:cubicBezTo>
                      <a:cubicBezTo>
                        <a:pt x="182149" y="136896"/>
                        <a:pt x="181516" y="135629"/>
                        <a:pt x="180251" y="134995"/>
                      </a:cubicBezTo>
                      <a:cubicBezTo>
                        <a:pt x="176456" y="131192"/>
                        <a:pt x="174559" y="129291"/>
                        <a:pt x="173294" y="128657"/>
                      </a:cubicBezTo>
                      <a:lnTo>
                        <a:pt x="168867" y="124854"/>
                      </a:lnTo>
                      <a:lnTo>
                        <a:pt x="171397" y="119150"/>
                      </a:lnTo>
                      <a:cubicBezTo>
                        <a:pt x="171397" y="119150"/>
                        <a:pt x="172029" y="117249"/>
                        <a:pt x="172662" y="112179"/>
                      </a:cubicBezTo>
                      <a:cubicBezTo>
                        <a:pt x="173294" y="104573"/>
                        <a:pt x="173927" y="101405"/>
                        <a:pt x="173927" y="100137"/>
                      </a:cubicBezTo>
                      <a:lnTo>
                        <a:pt x="175191" y="96334"/>
                      </a:lnTo>
                      <a:lnTo>
                        <a:pt x="178354" y="95067"/>
                      </a:lnTo>
                      <a:cubicBezTo>
                        <a:pt x="180251" y="94433"/>
                        <a:pt x="182781" y="92532"/>
                        <a:pt x="185311" y="91264"/>
                      </a:cubicBezTo>
                      <a:cubicBezTo>
                        <a:pt x="186576" y="90630"/>
                        <a:pt x="187208" y="89997"/>
                        <a:pt x="188473" y="89363"/>
                      </a:cubicBezTo>
                      <a:lnTo>
                        <a:pt x="183413" y="72251"/>
                      </a:lnTo>
                      <a:cubicBezTo>
                        <a:pt x="182149" y="72251"/>
                        <a:pt x="180884" y="72251"/>
                        <a:pt x="179619" y="72251"/>
                      </a:cubicBezTo>
                      <a:cubicBezTo>
                        <a:pt x="177089" y="72251"/>
                        <a:pt x="174559" y="72251"/>
                        <a:pt x="172662" y="72885"/>
                      </a:cubicBezTo>
                      <a:cubicBezTo>
                        <a:pt x="166969" y="75420"/>
                        <a:pt x="163807" y="70349"/>
                        <a:pt x="160012" y="65913"/>
                      </a:cubicBezTo>
                      <a:cubicBezTo>
                        <a:pt x="158115" y="62744"/>
                        <a:pt x="154953" y="58941"/>
                        <a:pt x="150526" y="52604"/>
                      </a:cubicBezTo>
                      <a:lnTo>
                        <a:pt x="147996" y="49435"/>
                      </a:lnTo>
                      <a:lnTo>
                        <a:pt x="149261" y="45632"/>
                      </a:lnTo>
                      <a:cubicBezTo>
                        <a:pt x="149893" y="43097"/>
                        <a:pt x="151158" y="38660"/>
                        <a:pt x="152423" y="32956"/>
                      </a:cubicBezTo>
                      <a:cubicBezTo>
                        <a:pt x="149893" y="31689"/>
                        <a:pt x="147363" y="30421"/>
                        <a:pt x="144201" y="28520"/>
                      </a:cubicBezTo>
                      <a:cubicBezTo>
                        <a:pt x="141039" y="26619"/>
                        <a:pt x="138509" y="25351"/>
                        <a:pt x="136611" y="24717"/>
                      </a:cubicBezTo>
                      <a:cubicBezTo>
                        <a:pt x="135979" y="25351"/>
                        <a:pt x="134714" y="26619"/>
                        <a:pt x="134082" y="27886"/>
                      </a:cubicBezTo>
                      <a:cubicBezTo>
                        <a:pt x="130919" y="31689"/>
                        <a:pt x="128389" y="34224"/>
                        <a:pt x="125227" y="36125"/>
                      </a:cubicBezTo>
                      <a:lnTo>
                        <a:pt x="123330" y="36759"/>
                      </a:lnTo>
                      <a:lnTo>
                        <a:pt x="119535" y="35492"/>
                      </a:lnTo>
                      <a:cubicBezTo>
                        <a:pt x="118903" y="34858"/>
                        <a:pt x="116373" y="34858"/>
                        <a:pt x="111945" y="34224"/>
                      </a:cubicBezTo>
                      <a:cubicBezTo>
                        <a:pt x="106253" y="33590"/>
                        <a:pt x="102459" y="33590"/>
                        <a:pt x="101194" y="33590"/>
                      </a:cubicBezTo>
                      <a:lnTo>
                        <a:pt x="97399" y="32956"/>
                      </a:lnTo>
                      <a:lnTo>
                        <a:pt x="95501" y="29788"/>
                      </a:lnTo>
                      <a:cubicBezTo>
                        <a:pt x="92339" y="24084"/>
                        <a:pt x="89809" y="20915"/>
                        <a:pt x="88544" y="18380"/>
                      </a:cubicBezTo>
                      <a:lnTo>
                        <a:pt x="72100" y="23450"/>
                      </a:lnTo>
                      <a:cubicBezTo>
                        <a:pt x="72100" y="24717"/>
                        <a:pt x="72100" y="25985"/>
                        <a:pt x="72100" y="27252"/>
                      </a:cubicBezTo>
                      <a:cubicBezTo>
                        <a:pt x="72100" y="33590"/>
                        <a:pt x="72100" y="36759"/>
                        <a:pt x="72100" y="38027"/>
                      </a:cubicBezTo>
                      <a:lnTo>
                        <a:pt x="72100" y="43731"/>
                      </a:lnTo>
                      <a:lnTo>
                        <a:pt x="67041" y="45632"/>
                      </a:lnTo>
                      <a:cubicBezTo>
                        <a:pt x="67041" y="45632"/>
                        <a:pt x="64511" y="47533"/>
                        <a:pt x="53127" y="56406"/>
                      </a:cubicBezTo>
                      <a:lnTo>
                        <a:pt x="49332" y="59575"/>
                      </a:lnTo>
                      <a:lnTo>
                        <a:pt x="44905" y="57674"/>
                      </a:lnTo>
                      <a:cubicBezTo>
                        <a:pt x="41742" y="56406"/>
                        <a:pt x="37315" y="55139"/>
                        <a:pt x="32255" y="54505"/>
                      </a:cubicBezTo>
                      <a:cubicBezTo>
                        <a:pt x="27828" y="62110"/>
                        <a:pt x="25298" y="67181"/>
                        <a:pt x="24034" y="70349"/>
                      </a:cubicBezTo>
                      <a:cubicBezTo>
                        <a:pt x="26563" y="72251"/>
                        <a:pt x="29726" y="75420"/>
                        <a:pt x="34153" y="79856"/>
                      </a:cubicBezTo>
                      <a:lnTo>
                        <a:pt x="37315" y="83025"/>
                      </a:lnTo>
                      <a:lnTo>
                        <a:pt x="36050" y="87461"/>
                      </a:lnTo>
                      <a:cubicBezTo>
                        <a:pt x="35418" y="88729"/>
                        <a:pt x="34785" y="91264"/>
                        <a:pt x="34785" y="96334"/>
                      </a:cubicBezTo>
                      <a:cubicBezTo>
                        <a:pt x="34153" y="103940"/>
                        <a:pt x="33520" y="106475"/>
                        <a:pt x="33520" y="107742"/>
                      </a:cubicBezTo>
                      <a:lnTo>
                        <a:pt x="32255" y="112179"/>
                      </a:lnTo>
                      <a:lnTo>
                        <a:pt x="28461" y="114080"/>
                      </a:lnTo>
                      <a:cubicBezTo>
                        <a:pt x="26563" y="114714"/>
                        <a:pt x="24034" y="116615"/>
                        <a:pt x="21504" y="117883"/>
                      </a:cubicBezTo>
                      <a:cubicBezTo>
                        <a:pt x="20239" y="118517"/>
                        <a:pt x="19606" y="119150"/>
                        <a:pt x="18341" y="119784"/>
                      </a:cubicBezTo>
                      <a:lnTo>
                        <a:pt x="23401" y="136896"/>
                      </a:lnTo>
                      <a:cubicBezTo>
                        <a:pt x="24666" y="136896"/>
                        <a:pt x="25931" y="136896"/>
                        <a:pt x="27196" y="136896"/>
                      </a:cubicBezTo>
                      <a:cubicBezTo>
                        <a:pt x="30991" y="136896"/>
                        <a:pt x="33520" y="136262"/>
                        <a:pt x="36050" y="136262"/>
                      </a:cubicBezTo>
                      <a:lnTo>
                        <a:pt x="41742" y="134995"/>
                      </a:lnTo>
                      <a:lnTo>
                        <a:pt x="44272" y="140699"/>
                      </a:lnTo>
                      <a:cubicBezTo>
                        <a:pt x="45537" y="142600"/>
                        <a:pt x="46802" y="145135"/>
                        <a:pt x="49332" y="148304"/>
                      </a:cubicBezTo>
                      <a:cubicBezTo>
                        <a:pt x="54392" y="154008"/>
                        <a:pt x="55657" y="155909"/>
                        <a:pt x="56289" y="156543"/>
                      </a:cubicBezTo>
                      <a:lnTo>
                        <a:pt x="58186" y="159712"/>
                      </a:lnTo>
                      <a:lnTo>
                        <a:pt x="57554" y="162881"/>
                      </a:lnTo>
                      <a:cubicBezTo>
                        <a:pt x="56289" y="169219"/>
                        <a:pt x="55024" y="173021"/>
                        <a:pt x="54392" y="176190"/>
                      </a:cubicBezTo>
                      <a:cubicBezTo>
                        <a:pt x="61981" y="180627"/>
                        <a:pt x="67041" y="183162"/>
                        <a:pt x="69571" y="184429"/>
                      </a:cubicBezTo>
                      <a:cubicBezTo>
                        <a:pt x="70203" y="183796"/>
                        <a:pt x="70836" y="182528"/>
                        <a:pt x="72100" y="181894"/>
                      </a:cubicBezTo>
                      <a:cubicBezTo>
                        <a:pt x="75263" y="178092"/>
                        <a:pt x="78425" y="175557"/>
                        <a:pt x="80955" y="173655"/>
                      </a:cubicBezTo>
                      <a:lnTo>
                        <a:pt x="84117" y="171754"/>
                      </a:lnTo>
                      <a:lnTo>
                        <a:pt x="88544" y="171754"/>
                      </a:lnTo>
                      <a:cubicBezTo>
                        <a:pt x="88544" y="171754"/>
                        <a:pt x="88544" y="171754"/>
                        <a:pt x="88544" y="17175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0" name="Picture Placeholder 105">
                <a:extLst>
                  <a:ext uri="{FF2B5EF4-FFF2-40B4-BE49-F238E27FC236}">
                    <a16:creationId xmlns:a16="http://schemas.microsoft.com/office/drawing/2014/main" id="{485D93B3-A110-A429-A13E-07911BBB0E94}"/>
                  </a:ext>
                </a:extLst>
              </p:cNvPr>
              <p:cNvGrpSpPr/>
              <p:nvPr/>
            </p:nvGrpSpPr>
            <p:grpSpPr>
              <a:xfrm>
                <a:off x="8443918" y="4467767"/>
                <a:ext cx="498246" cy="501213"/>
                <a:chOff x="8443918" y="4467767"/>
                <a:chExt cx="498246" cy="501213"/>
              </a:xfrm>
              <a:solidFill>
                <a:schemeClr val="accent2"/>
              </a:solidFill>
            </p:grpSpPr>
            <p:sp>
              <p:nvSpPr>
                <p:cNvPr id="21" name="Picture Placeholder 105">
                  <a:extLst>
                    <a:ext uri="{FF2B5EF4-FFF2-40B4-BE49-F238E27FC236}">
                      <a16:creationId xmlns:a16="http://schemas.microsoft.com/office/drawing/2014/main" id="{1724B936-4A88-304E-1DF5-3B632EDFBE38}"/>
                    </a:ext>
                  </a:extLst>
                </p:cNvPr>
                <p:cNvSpPr/>
                <p:nvPr/>
              </p:nvSpPr>
              <p:spPr>
                <a:xfrm>
                  <a:off x="8688449" y="4467767"/>
                  <a:ext cx="253715" cy="223844"/>
                </a:xfrm>
                <a:custGeom>
                  <a:avLst/>
                  <a:gdLst>
                    <a:gd name="connsiteX0" fmla="*/ 247924 w 253715"/>
                    <a:gd name="connsiteY0" fmla="*/ 51457 h 223844"/>
                    <a:gd name="connsiteX1" fmla="*/ 243497 w 253715"/>
                    <a:gd name="connsiteY1" fmla="*/ 40049 h 223844"/>
                    <a:gd name="connsiteX2" fmla="*/ 201755 w 253715"/>
                    <a:gd name="connsiteY2" fmla="*/ 81878 h 223844"/>
                    <a:gd name="connsiteX3" fmla="*/ 178354 w 253715"/>
                    <a:gd name="connsiteY3" fmla="*/ 75540 h 223844"/>
                    <a:gd name="connsiteX4" fmla="*/ 172029 w 253715"/>
                    <a:gd name="connsiteY4" fmla="*/ 52091 h 223844"/>
                    <a:gd name="connsiteX5" fmla="*/ 213772 w 253715"/>
                    <a:gd name="connsiteY5" fmla="*/ 10261 h 223844"/>
                    <a:gd name="connsiteX6" fmla="*/ 202387 w 253715"/>
                    <a:gd name="connsiteY6" fmla="*/ 5825 h 223844"/>
                    <a:gd name="connsiteX7" fmla="*/ 114475 w 253715"/>
                    <a:gd name="connsiteY7" fmla="*/ 23570 h 223844"/>
                    <a:gd name="connsiteX8" fmla="*/ 94869 w 253715"/>
                    <a:gd name="connsiteY8" fmla="*/ 107229 h 223844"/>
                    <a:gd name="connsiteX9" fmla="*/ 0 w 253715"/>
                    <a:gd name="connsiteY9" fmla="*/ 202296 h 223844"/>
                    <a:gd name="connsiteX10" fmla="*/ 11384 w 253715"/>
                    <a:gd name="connsiteY10" fmla="*/ 213704 h 223844"/>
                    <a:gd name="connsiteX11" fmla="*/ 113843 w 253715"/>
                    <a:gd name="connsiteY11" fmla="*/ 111032 h 223844"/>
                    <a:gd name="connsiteX12" fmla="*/ 111945 w 253715"/>
                    <a:gd name="connsiteY12" fmla="*/ 105962 h 223844"/>
                    <a:gd name="connsiteX13" fmla="*/ 125860 w 253715"/>
                    <a:gd name="connsiteY13" fmla="*/ 34345 h 223844"/>
                    <a:gd name="connsiteX14" fmla="*/ 184678 w 253715"/>
                    <a:gd name="connsiteY14" fmla="*/ 16599 h 223844"/>
                    <a:gd name="connsiteX15" fmla="*/ 154320 w 253715"/>
                    <a:gd name="connsiteY15" fmla="*/ 47020 h 223844"/>
                    <a:gd name="connsiteX16" fmla="*/ 165072 w 253715"/>
                    <a:gd name="connsiteY16" fmla="*/ 88216 h 223844"/>
                    <a:gd name="connsiteX17" fmla="*/ 206182 w 253715"/>
                    <a:gd name="connsiteY17" fmla="*/ 98990 h 223844"/>
                    <a:gd name="connsiteX18" fmla="*/ 236540 w 253715"/>
                    <a:gd name="connsiteY18" fmla="*/ 68569 h 223844"/>
                    <a:gd name="connsiteX19" fmla="*/ 218831 w 253715"/>
                    <a:gd name="connsiteY19" fmla="*/ 127510 h 223844"/>
                    <a:gd name="connsiteX20" fmla="*/ 147363 w 253715"/>
                    <a:gd name="connsiteY20" fmla="*/ 141453 h 223844"/>
                    <a:gd name="connsiteX21" fmla="*/ 142304 w 253715"/>
                    <a:gd name="connsiteY21" fmla="*/ 139552 h 223844"/>
                    <a:gd name="connsiteX22" fmla="*/ 70836 w 253715"/>
                    <a:gd name="connsiteY22" fmla="*/ 211803 h 223844"/>
                    <a:gd name="connsiteX23" fmla="*/ 81587 w 253715"/>
                    <a:gd name="connsiteY23" fmla="*/ 223844 h 223844"/>
                    <a:gd name="connsiteX24" fmla="*/ 146098 w 253715"/>
                    <a:gd name="connsiteY24" fmla="*/ 158565 h 223844"/>
                    <a:gd name="connsiteX25" fmla="*/ 229583 w 253715"/>
                    <a:gd name="connsiteY25" fmla="*/ 138918 h 223844"/>
                    <a:gd name="connsiteX26" fmla="*/ 247924 w 253715"/>
                    <a:gd name="connsiteY26" fmla="*/ 51457 h 2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715" h="223844">
                      <a:moveTo>
                        <a:pt x="247924" y="51457"/>
                      </a:moveTo>
                      <a:lnTo>
                        <a:pt x="243497" y="40049"/>
                      </a:lnTo>
                      <a:lnTo>
                        <a:pt x="201755" y="81878"/>
                      </a:lnTo>
                      <a:lnTo>
                        <a:pt x="178354" y="75540"/>
                      </a:lnTo>
                      <a:lnTo>
                        <a:pt x="172029" y="52091"/>
                      </a:lnTo>
                      <a:lnTo>
                        <a:pt x="213772" y="10261"/>
                      </a:lnTo>
                      <a:lnTo>
                        <a:pt x="202387" y="5825"/>
                      </a:lnTo>
                      <a:cubicBezTo>
                        <a:pt x="172029" y="-6217"/>
                        <a:pt x="137876" y="754"/>
                        <a:pt x="114475" y="23570"/>
                      </a:cubicBezTo>
                      <a:cubicBezTo>
                        <a:pt x="92339" y="45753"/>
                        <a:pt x="84750" y="78075"/>
                        <a:pt x="94869" y="107229"/>
                      </a:cubicBezTo>
                      <a:lnTo>
                        <a:pt x="0" y="202296"/>
                      </a:lnTo>
                      <a:lnTo>
                        <a:pt x="11384" y="213704"/>
                      </a:lnTo>
                      <a:lnTo>
                        <a:pt x="113843" y="111032"/>
                      </a:lnTo>
                      <a:lnTo>
                        <a:pt x="111945" y="105962"/>
                      </a:lnTo>
                      <a:cubicBezTo>
                        <a:pt x="101826" y="81244"/>
                        <a:pt x="107518" y="53358"/>
                        <a:pt x="125860" y="34345"/>
                      </a:cubicBezTo>
                      <a:cubicBezTo>
                        <a:pt x="141671" y="18500"/>
                        <a:pt x="163175" y="12162"/>
                        <a:pt x="184678" y="16599"/>
                      </a:cubicBezTo>
                      <a:lnTo>
                        <a:pt x="154320" y="47020"/>
                      </a:lnTo>
                      <a:lnTo>
                        <a:pt x="165072" y="88216"/>
                      </a:lnTo>
                      <a:lnTo>
                        <a:pt x="206182" y="98990"/>
                      </a:lnTo>
                      <a:lnTo>
                        <a:pt x="236540" y="68569"/>
                      </a:lnTo>
                      <a:cubicBezTo>
                        <a:pt x="240335" y="89483"/>
                        <a:pt x="234010" y="111666"/>
                        <a:pt x="218831" y="127510"/>
                      </a:cubicBezTo>
                      <a:cubicBezTo>
                        <a:pt x="199857" y="146523"/>
                        <a:pt x="172029" y="151594"/>
                        <a:pt x="147363" y="141453"/>
                      </a:cubicBezTo>
                      <a:lnTo>
                        <a:pt x="142304" y="139552"/>
                      </a:lnTo>
                      <a:lnTo>
                        <a:pt x="70836" y="211803"/>
                      </a:lnTo>
                      <a:lnTo>
                        <a:pt x="81587" y="223844"/>
                      </a:lnTo>
                      <a:lnTo>
                        <a:pt x="146098" y="158565"/>
                      </a:lnTo>
                      <a:cubicBezTo>
                        <a:pt x="175191" y="168706"/>
                        <a:pt x="207447" y="161100"/>
                        <a:pt x="229583" y="138918"/>
                      </a:cubicBezTo>
                      <a:cubicBezTo>
                        <a:pt x="252984" y="116102"/>
                        <a:pt x="259941" y="81244"/>
                        <a:pt x="247924" y="5145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22" name="Picture Placeholder 105">
                  <a:extLst>
                    <a:ext uri="{FF2B5EF4-FFF2-40B4-BE49-F238E27FC236}">
                      <a16:creationId xmlns:a16="http://schemas.microsoft.com/office/drawing/2014/main" id="{536CD2F7-94BC-E3DC-38B9-421322737846}"/>
                    </a:ext>
                  </a:extLst>
                </p:cNvPr>
                <p:cNvSpPr/>
                <p:nvPr/>
              </p:nvSpPr>
              <p:spPr>
                <a:xfrm>
                  <a:off x="8443918" y="4714428"/>
                  <a:ext cx="217335" cy="253511"/>
                </a:xfrm>
                <a:custGeom>
                  <a:avLst/>
                  <a:gdLst>
                    <a:gd name="connsiteX0" fmla="*/ 205318 w 217335"/>
                    <a:gd name="connsiteY0" fmla="*/ 75420 h 253511"/>
                    <a:gd name="connsiteX1" fmla="*/ 139543 w 217335"/>
                    <a:gd name="connsiteY1" fmla="*/ 141333 h 253511"/>
                    <a:gd name="connsiteX2" fmla="*/ 141440 w 217335"/>
                    <a:gd name="connsiteY2" fmla="*/ 146403 h 253511"/>
                    <a:gd name="connsiteX3" fmla="*/ 127526 w 217335"/>
                    <a:gd name="connsiteY3" fmla="*/ 218020 h 253511"/>
                    <a:gd name="connsiteX4" fmla="*/ 68707 w 217335"/>
                    <a:gd name="connsiteY4" fmla="*/ 235766 h 253511"/>
                    <a:gd name="connsiteX5" fmla="*/ 99065 w 217335"/>
                    <a:gd name="connsiteY5" fmla="*/ 205344 h 253511"/>
                    <a:gd name="connsiteX6" fmla="*/ 88313 w 217335"/>
                    <a:gd name="connsiteY6" fmla="*/ 164149 h 253511"/>
                    <a:gd name="connsiteX7" fmla="*/ 47203 w 217335"/>
                    <a:gd name="connsiteY7" fmla="*/ 153374 h 253511"/>
                    <a:gd name="connsiteX8" fmla="*/ 16845 w 217335"/>
                    <a:gd name="connsiteY8" fmla="*/ 183796 h 253511"/>
                    <a:gd name="connsiteX9" fmla="*/ 34554 w 217335"/>
                    <a:gd name="connsiteY9" fmla="*/ 124854 h 253511"/>
                    <a:gd name="connsiteX10" fmla="*/ 106022 w 217335"/>
                    <a:gd name="connsiteY10" fmla="*/ 110911 h 253511"/>
                    <a:gd name="connsiteX11" fmla="*/ 111082 w 217335"/>
                    <a:gd name="connsiteY11" fmla="*/ 112813 h 253511"/>
                    <a:gd name="connsiteX12" fmla="*/ 212276 w 217335"/>
                    <a:gd name="connsiteY12" fmla="*/ 11408 h 253511"/>
                    <a:gd name="connsiteX13" fmla="*/ 200891 w 217335"/>
                    <a:gd name="connsiteY13" fmla="*/ 0 h 253511"/>
                    <a:gd name="connsiteX14" fmla="*/ 107287 w 217335"/>
                    <a:gd name="connsiteY14" fmla="*/ 94433 h 253511"/>
                    <a:gd name="connsiteX15" fmla="*/ 23802 w 217335"/>
                    <a:gd name="connsiteY15" fmla="*/ 114080 h 253511"/>
                    <a:gd name="connsiteX16" fmla="*/ 6094 w 217335"/>
                    <a:gd name="connsiteY16" fmla="*/ 202175 h 253511"/>
                    <a:gd name="connsiteX17" fmla="*/ 10521 w 217335"/>
                    <a:gd name="connsiteY17" fmla="*/ 213583 h 253511"/>
                    <a:gd name="connsiteX18" fmla="*/ 52263 w 217335"/>
                    <a:gd name="connsiteY18" fmla="*/ 171754 h 253511"/>
                    <a:gd name="connsiteX19" fmla="*/ 75664 w 217335"/>
                    <a:gd name="connsiteY19" fmla="*/ 178092 h 253511"/>
                    <a:gd name="connsiteX20" fmla="*/ 81989 w 217335"/>
                    <a:gd name="connsiteY20" fmla="*/ 201541 h 253511"/>
                    <a:gd name="connsiteX21" fmla="*/ 40246 w 217335"/>
                    <a:gd name="connsiteY21" fmla="*/ 243371 h 253511"/>
                    <a:gd name="connsiteX22" fmla="*/ 51631 w 217335"/>
                    <a:gd name="connsiteY22" fmla="*/ 247807 h 253511"/>
                    <a:gd name="connsiteX23" fmla="*/ 81989 w 217335"/>
                    <a:gd name="connsiteY23" fmla="*/ 253511 h 253511"/>
                    <a:gd name="connsiteX24" fmla="*/ 139543 w 217335"/>
                    <a:gd name="connsiteY24" fmla="*/ 229428 h 253511"/>
                    <a:gd name="connsiteX25" fmla="*/ 159149 w 217335"/>
                    <a:gd name="connsiteY25" fmla="*/ 145769 h 253511"/>
                    <a:gd name="connsiteX26" fmla="*/ 217335 w 217335"/>
                    <a:gd name="connsiteY26" fmla="*/ 87461 h 253511"/>
                    <a:gd name="connsiteX27" fmla="*/ 205318 w 217335"/>
                    <a:gd name="connsiteY27" fmla="*/ 75420 h 25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7335" h="253511">
                      <a:moveTo>
                        <a:pt x="205318" y="75420"/>
                      </a:moveTo>
                      <a:lnTo>
                        <a:pt x="139543" y="141333"/>
                      </a:lnTo>
                      <a:lnTo>
                        <a:pt x="141440" y="146403"/>
                      </a:lnTo>
                      <a:cubicBezTo>
                        <a:pt x="151559" y="171120"/>
                        <a:pt x="145867" y="199006"/>
                        <a:pt x="127526" y="218020"/>
                      </a:cubicBezTo>
                      <a:cubicBezTo>
                        <a:pt x="111714" y="233864"/>
                        <a:pt x="90211" y="240202"/>
                        <a:pt x="68707" y="235766"/>
                      </a:cubicBezTo>
                      <a:lnTo>
                        <a:pt x="99065" y="205344"/>
                      </a:lnTo>
                      <a:lnTo>
                        <a:pt x="88313" y="164149"/>
                      </a:lnTo>
                      <a:lnTo>
                        <a:pt x="47203" y="153374"/>
                      </a:lnTo>
                      <a:lnTo>
                        <a:pt x="16845" y="183796"/>
                      </a:lnTo>
                      <a:cubicBezTo>
                        <a:pt x="13051" y="162881"/>
                        <a:pt x="19375" y="140699"/>
                        <a:pt x="34554" y="124854"/>
                      </a:cubicBezTo>
                      <a:cubicBezTo>
                        <a:pt x="53528" y="105841"/>
                        <a:pt x="81356" y="100771"/>
                        <a:pt x="106022" y="110911"/>
                      </a:cubicBezTo>
                      <a:lnTo>
                        <a:pt x="111082" y="112813"/>
                      </a:lnTo>
                      <a:lnTo>
                        <a:pt x="212276" y="11408"/>
                      </a:lnTo>
                      <a:lnTo>
                        <a:pt x="200891" y="0"/>
                      </a:lnTo>
                      <a:lnTo>
                        <a:pt x="107287" y="94433"/>
                      </a:lnTo>
                      <a:cubicBezTo>
                        <a:pt x="78194" y="84292"/>
                        <a:pt x="45939" y="91898"/>
                        <a:pt x="23802" y="114080"/>
                      </a:cubicBezTo>
                      <a:cubicBezTo>
                        <a:pt x="1034" y="136896"/>
                        <a:pt x="-6556" y="171754"/>
                        <a:pt x="6094" y="202175"/>
                      </a:cubicBezTo>
                      <a:lnTo>
                        <a:pt x="10521" y="213583"/>
                      </a:lnTo>
                      <a:lnTo>
                        <a:pt x="52263" y="171754"/>
                      </a:lnTo>
                      <a:lnTo>
                        <a:pt x="75664" y="178092"/>
                      </a:lnTo>
                      <a:lnTo>
                        <a:pt x="81989" y="201541"/>
                      </a:lnTo>
                      <a:lnTo>
                        <a:pt x="40246" y="243371"/>
                      </a:lnTo>
                      <a:lnTo>
                        <a:pt x="51631" y="247807"/>
                      </a:lnTo>
                      <a:cubicBezTo>
                        <a:pt x="61750" y="251610"/>
                        <a:pt x="71869" y="253511"/>
                        <a:pt x="81989" y="253511"/>
                      </a:cubicBezTo>
                      <a:cubicBezTo>
                        <a:pt x="102860" y="253511"/>
                        <a:pt x="123731" y="245272"/>
                        <a:pt x="139543" y="229428"/>
                      </a:cubicBezTo>
                      <a:cubicBezTo>
                        <a:pt x="161679" y="207245"/>
                        <a:pt x="169268" y="174923"/>
                        <a:pt x="159149" y="145769"/>
                      </a:cubicBezTo>
                      <a:lnTo>
                        <a:pt x="217335" y="87461"/>
                      </a:lnTo>
                      <a:lnTo>
                        <a:pt x="205318" y="75420"/>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grpSp>
          <p:nvGrpSpPr>
            <p:cNvPr id="27" name="Picture Placeholder 105" descr="Management Tools&#10;">
              <a:extLst>
                <a:ext uri="{FF2B5EF4-FFF2-40B4-BE49-F238E27FC236}">
                  <a16:creationId xmlns:a16="http://schemas.microsoft.com/office/drawing/2014/main" id="{9087A221-4827-A53C-671E-1CDBC9CCD749}"/>
                </a:ext>
              </a:extLst>
            </p:cNvPr>
            <p:cNvGrpSpPr/>
            <p:nvPr/>
          </p:nvGrpSpPr>
          <p:grpSpPr>
            <a:xfrm>
              <a:off x="9811066" y="2218870"/>
              <a:ext cx="332461" cy="281824"/>
              <a:chOff x="8443918" y="4467767"/>
              <a:chExt cx="602503" cy="501213"/>
            </a:xfrm>
            <a:solidFill>
              <a:schemeClr val="accent2"/>
            </a:solidFill>
          </p:grpSpPr>
          <p:grpSp>
            <p:nvGrpSpPr>
              <p:cNvPr id="28" name="Picture Placeholder 105">
                <a:extLst>
                  <a:ext uri="{FF2B5EF4-FFF2-40B4-BE49-F238E27FC236}">
                    <a16:creationId xmlns:a16="http://schemas.microsoft.com/office/drawing/2014/main" id="{90AB8AA9-662D-CF5D-2E81-4E167E862896}"/>
                  </a:ext>
                </a:extLst>
              </p:cNvPr>
              <p:cNvGrpSpPr/>
              <p:nvPr/>
            </p:nvGrpSpPr>
            <p:grpSpPr>
              <a:xfrm>
                <a:off x="8451909" y="4477395"/>
                <a:ext cx="449046" cy="491566"/>
                <a:chOff x="8451909" y="4477395"/>
                <a:chExt cx="449046" cy="491566"/>
              </a:xfrm>
              <a:solidFill>
                <a:schemeClr val="accent2"/>
              </a:solidFill>
            </p:grpSpPr>
            <p:sp>
              <p:nvSpPr>
                <p:cNvPr id="38" name="Picture Placeholder 105">
                  <a:extLst>
                    <a:ext uri="{FF2B5EF4-FFF2-40B4-BE49-F238E27FC236}">
                      <a16:creationId xmlns:a16="http://schemas.microsoft.com/office/drawing/2014/main" id="{7FCB4300-58EF-D82F-0E75-7E00D3653202}"/>
                    </a:ext>
                  </a:extLst>
                </p:cNvPr>
                <p:cNvSpPr/>
                <p:nvPr/>
              </p:nvSpPr>
              <p:spPr>
                <a:xfrm>
                  <a:off x="8704418" y="4809653"/>
                  <a:ext cx="196536" cy="158286"/>
                </a:xfrm>
                <a:custGeom>
                  <a:avLst/>
                  <a:gdLst>
                    <a:gd name="connsiteX0" fmla="*/ 181990 w 196536"/>
                    <a:gd name="connsiteY0" fmla="*/ 118992 h 158286"/>
                    <a:gd name="connsiteX1" fmla="*/ 160487 w 196536"/>
                    <a:gd name="connsiteY1" fmla="*/ 141174 h 158286"/>
                    <a:gd name="connsiteX2" fmla="*/ 151000 w 196536"/>
                    <a:gd name="connsiteY2" fmla="*/ 139273 h 158286"/>
                    <a:gd name="connsiteX3" fmla="*/ 13756 w 196536"/>
                    <a:gd name="connsiteY3" fmla="*/ 2377 h 158286"/>
                    <a:gd name="connsiteX4" fmla="*/ 2372 w 196536"/>
                    <a:gd name="connsiteY4" fmla="*/ 2377 h 158286"/>
                    <a:gd name="connsiteX5" fmla="*/ 2372 w 196536"/>
                    <a:gd name="connsiteY5" fmla="*/ 13785 h 158286"/>
                    <a:gd name="connsiteX6" fmla="*/ 142145 w 196536"/>
                    <a:gd name="connsiteY6" fmla="*/ 153850 h 158286"/>
                    <a:gd name="connsiteX7" fmla="*/ 164914 w 196536"/>
                    <a:gd name="connsiteY7" fmla="*/ 158286 h 158286"/>
                    <a:gd name="connsiteX8" fmla="*/ 196537 w 196536"/>
                    <a:gd name="connsiteY8" fmla="*/ 126597 h 158286"/>
                    <a:gd name="connsiteX9" fmla="*/ 181990 w 196536"/>
                    <a:gd name="connsiteY9" fmla="*/ 118992 h 1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36" h="158286">
                      <a:moveTo>
                        <a:pt x="181990" y="118992"/>
                      </a:moveTo>
                      <a:lnTo>
                        <a:pt x="160487" y="141174"/>
                      </a:lnTo>
                      <a:lnTo>
                        <a:pt x="151000" y="139273"/>
                      </a:lnTo>
                      <a:lnTo>
                        <a:pt x="13756" y="2377"/>
                      </a:lnTo>
                      <a:cubicBezTo>
                        <a:pt x="10594" y="-792"/>
                        <a:pt x="5534" y="-792"/>
                        <a:pt x="2372" y="2377"/>
                      </a:cubicBezTo>
                      <a:cubicBezTo>
                        <a:pt x="-791" y="5546"/>
                        <a:pt x="-791" y="10616"/>
                        <a:pt x="2372" y="13785"/>
                      </a:cubicBezTo>
                      <a:lnTo>
                        <a:pt x="142145" y="153850"/>
                      </a:lnTo>
                      <a:lnTo>
                        <a:pt x="164914" y="158286"/>
                      </a:lnTo>
                      <a:lnTo>
                        <a:pt x="196537" y="126597"/>
                      </a:lnTo>
                      <a:lnTo>
                        <a:pt x="181990" y="118992"/>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9" name="Picture Placeholder 105">
                  <a:extLst>
                    <a:ext uri="{FF2B5EF4-FFF2-40B4-BE49-F238E27FC236}">
                      <a16:creationId xmlns:a16="http://schemas.microsoft.com/office/drawing/2014/main" id="{65010C37-9378-F5C5-FDD6-612EDFF48A74}"/>
                    </a:ext>
                  </a:extLst>
                </p:cNvPr>
                <p:cNvSpPr/>
                <p:nvPr/>
              </p:nvSpPr>
              <p:spPr>
                <a:xfrm>
                  <a:off x="8451909" y="4477395"/>
                  <a:ext cx="364929" cy="321800"/>
                </a:xfrm>
                <a:custGeom>
                  <a:avLst/>
                  <a:gdLst>
                    <a:gd name="connsiteX0" fmla="*/ 259309 w 364929"/>
                    <a:gd name="connsiteY0" fmla="*/ 319424 h 321800"/>
                    <a:gd name="connsiteX1" fmla="*/ 313700 w 364929"/>
                    <a:gd name="connsiteY1" fmla="*/ 264919 h 321800"/>
                    <a:gd name="connsiteX2" fmla="*/ 335204 w 364929"/>
                    <a:gd name="connsiteY2" fmla="*/ 276327 h 321800"/>
                    <a:gd name="connsiteX3" fmla="*/ 357340 w 364929"/>
                    <a:gd name="connsiteY3" fmla="*/ 298510 h 321800"/>
                    <a:gd name="connsiteX4" fmla="*/ 364929 w 364929"/>
                    <a:gd name="connsiteY4" fmla="*/ 283299 h 321800"/>
                    <a:gd name="connsiteX5" fmla="*/ 345323 w 364929"/>
                    <a:gd name="connsiteY5" fmla="*/ 263018 h 321800"/>
                    <a:gd name="connsiteX6" fmla="*/ 317495 w 364929"/>
                    <a:gd name="connsiteY6" fmla="*/ 248441 h 321800"/>
                    <a:gd name="connsiteX7" fmla="*/ 310538 w 364929"/>
                    <a:gd name="connsiteY7" fmla="*/ 232597 h 321800"/>
                    <a:gd name="connsiteX8" fmla="*/ 295991 w 364929"/>
                    <a:gd name="connsiteY8" fmla="*/ 218020 h 321800"/>
                    <a:gd name="connsiteX9" fmla="*/ 261206 w 364929"/>
                    <a:gd name="connsiteY9" fmla="*/ 217386 h 321800"/>
                    <a:gd name="connsiteX10" fmla="*/ 245394 w 364929"/>
                    <a:gd name="connsiteY10" fmla="*/ 233230 h 321800"/>
                    <a:gd name="connsiteX11" fmla="*/ 80955 w 364929"/>
                    <a:gd name="connsiteY11" fmla="*/ 68448 h 321800"/>
                    <a:gd name="connsiteX12" fmla="*/ 80955 w 364929"/>
                    <a:gd name="connsiteY12" fmla="*/ 34858 h 321800"/>
                    <a:gd name="connsiteX13" fmla="*/ 27196 w 364929"/>
                    <a:gd name="connsiteY13" fmla="*/ 0 h 321800"/>
                    <a:gd name="connsiteX14" fmla="*/ 0 w 364929"/>
                    <a:gd name="connsiteY14" fmla="*/ 27252 h 321800"/>
                    <a:gd name="connsiteX15" fmla="*/ 26563 w 364929"/>
                    <a:gd name="connsiteY15" fmla="*/ 72885 h 321800"/>
                    <a:gd name="connsiteX16" fmla="*/ 37315 w 364929"/>
                    <a:gd name="connsiteY16" fmla="*/ 75420 h 321800"/>
                    <a:gd name="connsiteX17" fmla="*/ 39845 w 364929"/>
                    <a:gd name="connsiteY17" fmla="*/ 64645 h 321800"/>
                    <a:gd name="connsiteX18" fmla="*/ 19606 w 364929"/>
                    <a:gd name="connsiteY18" fmla="*/ 29788 h 321800"/>
                    <a:gd name="connsiteX19" fmla="*/ 29093 w 364929"/>
                    <a:gd name="connsiteY19" fmla="*/ 20281 h 321800"/>
                    <a:gd name="connsiteX20" fmla="*/ 64511 w 364929"/>
                    <a:gd name="connsiteY20" fmla="*/ 43097 h 321800"/>
                    <a:gd name="connsiteX21" fmla="*/ 64511 w 364929"/>
                    <a:gd name="connsiteY21" fmla="*/ 74786 h 321800"/>
                    <a:gd name="connsiteX22" fmla="*/ 234010 w 364929"/>
                    <a:gd name="connsiteY22" fmla="*/ 244005 h 321800"/>
                    <a:gd name="connsiteX23" fmla="*/ 211242 w 364929"/>
                    <a:gd name="connsiteY23" fmla="*/ 266821 h 321800"/>
                    <a:gd name="connsiteX24" fmla="*/ 211874 w 364929"/>
                    <a:gd name="connsiteY24" fmla="*/ 301678 h 321800"/>
                    <a:gd name="connsiteX25" fmla="*/ 224523 w 364929"/>
                    <a:gd name="connsiteY25" fmla="*/ 314354 h 321800"/>
                    <a:gd name="connsiteX26" fmla="*/ 235908 w 364929"/>
                    <a:gd name="connsiteY26" fmla="*/ 302946 h 321800"/>
                    <a:gd name="connsiteX27" fmla="*/ 223258 w 364929"/>
                    <a:gd name="connsiteY27" fmla="*/ 290270 h 321800"/>
                    <a:gd name="connsiteX28" fmla="*/ 222626 w 364929"/>
                    <a:gd name="connsiteY28" fmla="*/ 278229 h 321800"/>
                    <a:gd name="connsiteX29" fmla="*/ 271958 w 364929"/>
                    <a:gd name="connsiteY29" fmla="*/ 228794 h 321800"/>
                    <a:gd name="connsiteX30" fmla="*/ 283975 w 364929"/>
                    <a:gd name="connsiteY30" fmla="*/ 229428 h 321800"/>
                    <a:gd name="connsiteX31" fmla="*/ 298521 w 364929"/>
                    <a:gd name="connsiteY31" fmla="*/ 244005 h 321800"/>
                    <a:gd name="connsiteX32" fmla="*/ 301051 w 364929"/>
                    <a:gd name="connsiteY32" fmla="*/ 250342 h 321800"/>
                    <a:gd name="connsiteX33" fmla="*/ 298521 w 364929"/>
                    <a:gd name="connsiteY33" fmla="*/ 256046 h 321800"/>
                    <a:gd name="connsiteX34" fmla="*/ 298521 w 364929"/>
                    <a:gd name="connsiteY34" fmla="*/ 256046 h 321800"/>
                    <a:gd name="connsiteX35" fmla="*/ 246659 w 364929"/>
                    <a:gd name="connsiteY35" fmla="*/ 308016 h 321800"/>
                    <a:gd name="connsiteX36" fmla="*/ 246659 w 364929"/>
                    <a:gd name="connsiteY36" fmla="*/ 319424 h 321800"/>
                    <a:gd name="connsiteX37" fmla="*/ 259309 w 364929"/>
                    <a:gd name="connsiteY37" fmla="*/ 319424 h 3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4929" h="321800">
                      <a:moveTo>
                        <a:pt x="259309" y="319424"/>
                      </a:moveTo>
                      <a:lnTo>
                        <a:pt x="313700" y="264919"/>
                      </a:lnTo>
                      <a:lnTo>
                        <a:pt x="335204" y="276327"/>
                      </a:lnTo>
                      <a:lnTo>
                        <a:pt x="357340" y="298510"/>
                      </a:lnTo>
                      <a:lnTo>
                        <a:pt x="364929" y="283299"/>
                      </a:lnTo>
                      <a:lnTo>
                        <a:pt x="345323" y="263018"/>
                      </a:lnTo>
                      <a:lnTo>
                        <a:pt x="317495" y="248441"/>
                      </a:lnTo>
                      <a:cubicBezTo>
                        <a:pt x="316862" y="242737"/>
                        <a:pt x="314333" y="237033"/>
                        <a:pt x="310538" y="232597"/>
                      </a:cubicBezTo>
                      <a:lnTo>
                        <a:pt x="295991" y="218020"/>
                      </a:lnTo>
                      <a:cubicBezTo>
                        <a:pt x="286504" y="208513"/>
                        <a:pt x="270693" y="207879"/>
                        <a:pt x="261206" y="217386"/>
                      </a:cubicBezTo>
                      <a:lnTo>
                        <a:pt x="245394" y="233230"/>
                      </a:lnTo>
                      <a:lnTo>
                        <a:pt x="80955" y="68448"/>
                      </a:lnTo>
                      <a:lnTo>
                        <a:pt x="80955" y="34858"/>
                      </a:lnTo>
                      <a:lnTo>
                        <a:pt x="27196" y="0"/>
                      </a:lnTo>
                      <a:lnTo>
                        <a:pt x="0" y="27252"/>
                      </a:lnTo>
                      <a:lnTo>
                        <a:pt x="26563" y="72885"/>
                      </a:lnTo>
                      <a:cubicBezTo>
                        <a:pt x="28461" y="76687"/>
                        <a:pt x="33520" y="77955"/>
                        <a:pt x="37315" y="75420"/>
                      </a:cubicBezTo>
                      <a:cubicBezTo>
                        <a:pt x="41110" y="73518"/>
                        <a:pt x="42375" y="68448"/>
                        <a:pt x="39845" y="64645"/>
                      </a:cubicBezTo>
                      <a:lnTo>
                        <a:pt x="19606" y="29788"/>
                      </a:lnTo>
                      <a:lnTo>
                        <a:pt x="29093" y="20281"/>
                      </a:lnTo>
                      <a:lnTo>
                        <a:pt x="64511" y="43097"/>
                      </a:lnTo>
                      <a:lnTo>
                        <a:pt x="64511" y="74786"/>
                      </a:lnTo>
                      <a:lnTo>
                        <a:pt x="234010" y="244005"/>
                      </a:lnTo>
                      <a:lnTo>
                        <a:pt x="211242" y="266821"/>
                      </a:lnTo>
                      <a:cubicBezTo>
                        <a:pt x="201755" y="276327"/>
                        <a:pt x="202387" y="291538"/>
                        <a:pt x="211874" y="301678"/>
                      </a:cubicBezTo>
                      <a:lnTo>
                        <a:pt x="224523" y="314354"/>
                      </a:lnTo>
                      <a:lnTo>
                        <a:pt x="235908" y="302946"/>
                      </a:lnTo>
                      <a:lnTo>
                        <a:pt x="223258" y="290270"/>
                      </a:lnTo>
                      <a:cubicBezTo>
                        <a:pt x="219464" y="286468"/>
                        <a:pt x="219464" y="281398"/>
                        <a:pt x="222626" y="278229"/>
                      </a:cubicBezTo>
                      <a:lnTo>
                        <a:pt x="271958" y="228794"/>
                      </a:lnTo>
                      <a:cubicBezTo>
                        <a:pt x="275120" y="225625"/>
                        <a:pt x="280812" y="225625"/>
                        <a:pt x="283975" y="229428"/>
                      </a:cubicBezTo>
                      <a:lnTo>
                        <a:pt x="298521" y="244005"/>
                      </a:lnTo>
                      <a:cubicBezTo>
                        <a:pt x="300419" y="245906"/>
                        <a:pt x="301051" y="247807"/>
                        <a:pt x="301051" y="250342"/>
                      </a:cubicBezTo>
                      <a:cubicBezTo>
                        <a:pt x="301051" y="252878"/>
                        <a:pt x="300419" y="254779"/>
                        <a:pt x="298521" y="256046"/>
                      </a:cubicBezTo>
                      <a:lnTo>
                        <a:pt x="298521" y="256046"/>
                      </a:lnTo>
                      <a:lnTo>
                        <a:pt x="246659" y="308016"/>
                      </a:lnTo>
                      <a:cubicBezTo>
                        <a:pt x="243497" y="311185"/>
                        <a:pt x="243497" y="316255"/>
                        <a:pt x="246659" y="319424"/>
                      </a:cubicBezTo>
                      <a:cubicBezTo>
                        <a:pt x="251087" y="322593"/>
                        <a:pt x="256146" y="322593"/>
                        <a:pt x="259309" y="31942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29" name="Picture Placeholder 105">
                <a:extLst>
                  <a:ext uri="{FF2B5EF4-FFF2-40B4-BE49-F238E27FC236}">
                    <a16:creationId xmlns:a16="http://schemas.microsoft.com/office/drawing/2014/main" id="{E6103EDF-9248-2F9B-2AC2-A2E2409E57A9}"/>
                  </a:ext>
                </a:extLst>
              </p:cNvPr>
              <p:cNvGrpSpPr/>
              <p:nvPr/>
            </p:nvGrpSpPr>
            <p:grpSpPr>
              <a:xfrm>
                <a:off x="8836444" y="4704287"/>
                <a:ext cx="209976" cy="208312"/>
                <a:chOff x="8836444" y="4704287"/>
                <a:chExt cx="209976" cy="208312"/>
              </a:xfrm>
              <a:solidFill>
                <a:schemeClr val="accent2"/>
              </a:solidFill>
            </p:grpSpPr>
            <p:sp>
              <p:nvSpPr>
                <p:cNvPr id="36" name="Picture Placeholder 105">
                  <a:extLst>
                    <a:ext uri="{FF2B5EF4-FFF2-40B4-BE49-F238E27FC236}">
                      <a16:creationId xmlns:a16="http://schemas.microsoft.com/office/drawing/2014/main" id="{7B18D7DB-09E5-8719-23C6-09D5091C8EFD}"/>
                    </a:ext>
                  </a:extLst>
                </p:cNvPr>
                <p:cNvSpPr/>
                <p:nvPr/>
              </p:nvSpPr>
              <p:spPr>
                <a:xfrm>
                  <a:off x="8884511" y="4751821"/>
                  <a:ext cx="113842" cy="113446"/>
                </a:xfrm>
                <a:custGeom>
                  <a:avLst/>
                  <a:gdLst>
                    <a:gd name="connsiteX0" fmla="*/ 56289 w 113842"/>
                    <a:gd name="connsiteY0" fmla="*/ 113446 h 113446"/>
                    <a:gd name="connsiteX1" fmla="*/ 48699 w 113842"/>
                    <a:gd name="connsiteY1" fmla="*/ 105841 h 113446"/>
                    <a:gd name="connsiteX2" fmla="*/ 56289 w 113842"/>
                    <a:gd name="connsiteY2" fmla="*/ 98236 h 113446"/>
                    <a:gd name="connsiteX3" fmla="*/ 97399 w 113842"/>
                    <a:gd name="connsiteY3" fmla="*/ 57040 h 113446"/>
                    <a:gd name="connsiteX4" fmla="*/ 56289 w 113842"/>
                    <a:gd name="connsiteY4" fmla="*/ 15844 h 113446"/>
                    <a:gd name="connsiteX5" fmla="*/ 15179 w 113842"/>
                    <a:gd name="connsiteY5" fmla="*/ 57040 h 113446"/>
                    <a:gd name="connsiteX6" fmla="*/ 7590 w 113842"/>
                    <a:gd name="connsiteY6" fmla="*/ 64645 h 113446"/>
                    <a:gd name="connsiteX7" fmla="*/ 0 w 113842"/>
                    <a:gd name="connsiteY7" fmla="*/ 57040 h 113446"/>
                    <a:gd name="connsiteX8" fmla="*/ 56921 w 113842"/>
                    <a:gd name="connsiteY8" fmla="*/ 0 h 113446"/>
                    <a:gd name="connsiteX9" fmla="*/ 113843 w 113842"/>
                    <a:gd name="connsiteY9" fmla="*/ 57040 h 113446"/>
                    <a:gd name="connsiteX10" fmla="*/ 56289 w 113842"/>
                    <a:gd name="connsiteY10" fmla="*/ 113446 h 1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42" h="113446">
                      <a:moveTo>
                        <a:pt x="56289" y="113446"/>
                      </a:moveTo>
                      <a:cubicBezTo>
                        <a:pt x="51862" y="113446"/>
                        <a:pt x="48699" y="109644"/>
                        <a:pt x="48699" y="105841"/>
                      </a:cubicBezTo>
                      <a:cubicBezTo>
                        <a:pt x="48699" y="102038"/>
                        <a:pt x="52494" y="98236"/>
                        <a:pt x="56289" y="98236"/>
                      </a:cubicBezTo>
                      <a:cubicBezTo>
                        <a:pt x="79058" y="98236"/>
                        <a:pt x="97399" y="79856"/>
                        <a:pt x="97399" y="57040"/>
                      </a:cubicBezTo>
                      <a:cubicBezTo>
                        <a:pt x="97399" y="34224"/>
                        <a:pt x="79058" y="15844"/>
                        <a:pt x="56289" y="15844"/>
                      </a:cubicBezTo>
                      <a:cubicBezTo>
                        <a:pt x="33520" y="15844"/>
                        <a:pt x="15179" y="34224"/>
                        <a:pt x="15179" y="57040"/>
                      </a:cubicBezTo>
                      <a:cubicBezTo>
                        <a:pt x="15179" y="61476"/>
                        <a:pt x="11384" y="64645"/>
                        <a:pt x="7590" y="64645"/>
                      </a:cubicBezTo>
                      <a:cubicBezTo>
                        <a:pt x="3795" y="64645"/>
                        <a:pt x="0" y="60843"/>
                        <a:pt x="0" y="57040"/>
                      </a:cubicBezTo>
                      <a:cubicBezTo>
                        <a:pt x="0" y="25351"/>
                        <a:pt x="25931" y="0"/>
                        <a:pt x="56921" y="0"/>
                      </a:cubicBezTo>
                      <a:cubicBezTo>
                        <a:pt x="88544" y="0"/>
                        <a:pt x="113843" y="25985"/>
                        <a:pt x="113843" y="57040"/>
                      </a:cubicBezTo>
                      <a:cubicBezTo>
                        <a:pt x="113843" y="88095"/>
                        <a:pt x="87912" y="113446"/>
                        <a:pt x="56289" y="113446"/>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7" name="Picture Placeholder 105">
                  <a:extLst>
                    <a:ext uri="{FF2B5EF4-FFF2-40B4-BE49-F238E27FC236}">
                      <a16:creationId xmlns:a16="http://schemas.microsoft.com/office/drawing/2014/main" id="{0F3FDA79-E92F-55EC-0CD4-8A68D3020961}"/>
                    </a:ext>
                  </a:extLst>
                </p:cNvPr>
                <p:cNvSpPr/>
                <p:nvPr/>
              </p:nvSpPr>
              <p:spPr>
                <a:xfrm>
                  <a:off x="8836444" y="4704287"/>
                  <a:ext cx="209976" cy="207879"/>
                </a:xfrm>
                <a:custGeom>
                  <a:avLst/>
                  <a:gdLst>
                    <a:gd name="connsiteX0" fmla="*/ 114475 w 209976"/>
                    <a:gd name="connsiteY0" fmla="*/ 207879 h 207879"/>
                    <a:gd name="connsiteX1" fmla="*/ 110681 w 209976"/>
                    <a:gd name="connsiteY1" fmla="*/ 204077 h 207879"/>
                    <a:gd name="connsiteX2" fmla="*/ 104356 w 209976"/>
                    <a:gd name="connsiteY2" fmla="*/ 194570 h 207879"/>
                    <a:gd name="connsiteX3" fmla="*/ 101194 w 209976"/>
                    <a:gd name="connsiteY3" fmla="*/ 189500 h 207879"/>
                    <a:gd name="connsiteX4" fmla="*/ 87912 w 209976"/>
                    <a:gd name="connsiteY4" fmla="*/ 187598 h 207879"/>
                    <a:gd name="connsiteX5" fmla="*/ 84117 w 209976"/>
                    <a:gd name="connsiteY5" fmla="*/ 191401 h 207879"/>
                    <a:gd name="connsiteX6" fmla="*/ 76528 w 209976"/>
                    <a:gd name="connsiteY6" fmla="*/ 199006 h 207879"/>
                    <a:gd name="connsiteX7" fmla="*/ 73365 w 209976"/>
                    <a:gd name="connsiteY7" fmla="*/ 201541 h 207879"/>
                    <a:gd name="connsiteX8" fmla="*/ 68938 w 209976"/>
                    <a:gd name="connsiteY8" fmla="*/ 200274 h 207879"/>
                    <a:gd name="connsiteX9" fmla="*/ 41742 w 209976"/>
                    <a:gd name="connsiteY9" fmla="*/ 186331 h 207879"/>
                    <a:gd name="connsiteX10" fmla="*/ 37948 w 209976"/>
                    <a:gd name="connsiteY10" fmla="*/ 184429 h 207879"/>
                    <a:gd name="connsiteX11" fmla="*/ 37948 w 209976"/>
                    <a:gd name="connsiteY11" fmla="*/ 179993 h 207879"/>
                    <a:gd name="connsiteX12" fmla="*/ 41110 w 209976"/>
                    <a:gd name="connsiteY12" fmla="*/ 162881 h 207879"/>
                    <a:gd name="connsiteX13" fmla="*/ 37315 w 209976"/>
                    <a:gd name="connsiteY13" fmla="*/ 158445 h 207879"/>
                    <a:gd name="connsiteX14" fmla="*/ 32888 w 209976"/>
                    <a:gd name="connsiteY14" fmla="*/ 152741 h 207879"/>
                    <a:gd name="connsiteX15" fmla="*/ 27196 w 209976"/>
                    <a:gd name="connsiteY15" fmla="*/ 152741 h 207879"/>
                    <a:gd name="connsiteX16" fmla="*/ 17709 w 209976"/>
                    <a:gd name="connsiteY16" fmla="*/ 152741 h 207879"/>
                    <a:gd name="connsiteX17" fmla="*/ 11384 w 209976"/>
                    <a:gd name="connsiteY17" fmla="*/ 153374 h 207879"/>
                    <a:gd name="connsiteX18" fmla="*/ 0 w 209976"/>
                    <a:gd name="connsiteY18" fmla="*/ 112179 h 207879"/>
                    <a:gd name="connsiteX19" fmla="*/ 5692 w 209976"/>
                    <a:gd name="connsiteY19" fmla="*/ 109010 h 207879"/>
                    <a:gd name="connsiteX20" fmla="*/ 13282 w 209976"/>
                    <a:gd name="connsiteY20" fmla="*/ 104573 h 207879"/>
                    <a:gd name="connsiteX21" fmla="*/ 18974 w 209976"/>
                    <a:gd name="connsiteY21" fmla="*/ 101405 h 207879"/>
                    <a:gd name="connsiteX22" fmla="*/ 19606 w 209976"/>
                    <a:gd name="connsiteY22" fmla="*/ 95067 h 207879"/>
                    <a:gd name="connsiteX23" fmla="*/ 20871 w 209976"/>
                    <a:gd name="connsiteY23" fmla="*/ 88095 h 207879"/>
                    <a:gd name="connsiteX24" fmla="*/ 11384 w 209976"/>
                    <a:gd name="connsiteY24" fmla="*/ 79222 h 207879"/>
                    <a:gd name="connsiteX25" fmla="*/ 6325 w 209976"/>
                    <a:gd name="connsiteY25" fmla="*/ 76053 h 207879"/>
                    <a:gd name="connsiteX26" fmla="*/ 8222 w 209976"/>
                    <a:gd name="connsiteY26" fmla="*/ 70349 h 207879"/>
                    <a:gd name="connsiteX27" fmla="*/ 22769 w 209976"/>
                    <a:gd name="connsiteY27" fmla="*/ 41829 h 207879"/>
                    <a:gd name="connsiteX28" fmla="*/ 25298 w 209976"/>
                    <a:gd name="connsiteY28" fmla="*/ 36759 h 207879"/>
                    <a:gd name="connsiteX29" fmla="*/ 30991 w 209976"/>
                    <a:gd name="connsiteY29" fmla="*/ 37393 h 207879"/>
                    <a:gd name="connsiteX30" fmla="*/ 47435 w 209976"/>
                    <a:gd name="connsiteY30" fmla="*/ 41196 h 207879"/>
                    <a:gd name="connsiteX31" fmla="*/ 57554 w 209976"/>
                    <a:gd name="connsiteY31" fmla="*/ 33590 h 207879"/>
                    <a:gd name="connsiteX32" fmla="*/ 57554 w 209976"/>
                    <a:gd name="connsiteY32" fmla="*/ 27886 h 207879"/>
                    <a:gd name="connsiteX33" fmla="*/ 57554 w 209976"/>
                    <a:gd name="connsiteY33" fmla="*/ 17112 h 207879"/>
                    <a:gd name="connsiteX34" fmla="*/ 57554 w 209976"/>
                    <a:gd name="connsiteY34" fmla="*/ 11408 h 207879"/>
                    <a:gd name="connsiteX35" fmla="*/ 96134 w 209976"/>
                    <a:gd name="connsiteY35" fmla="*/ 0 h 207879"/>
                    <a:gd name="connsiteX36" fmla="*/ 99296 w 209976"/>
                    <a:gd name="connsiteY36" fmla="*/ 4436 h 207879"/>
                    <a:gd name="connsiteX37" fmla="*/ 108783 w 209976"/>
                    <a:gd name="connsiteY37" fmla="*/ 18380 h 207879"/>
                    <a:gd name="connsiteX38" fmla="*/ 114475 w 209976"/>
                    <a:gd name="connsiteY38" fmla="*/ 19013 h 207879"/>
                    <a:gd name="connsiteX39" fmla="*/ 122065 w 209976"/>
                    <a:gd name="connsiteY39" fmla="*/ 20281 h 207879"/>
                    <a:gd name="connsiteX40" fmla="*/ 125227 w 209976"/>
                    <a:gd name="connsiteY40" fmla="*/ 17112 h 207879"/>
                    <a:gd name="connsiteX41" fmla="*/ 132817 w 209976"/>
                    <a:gd name="connsiteY41" fmla="*/ 8873 h 207879"/>
                    <a:gd name="connsiteX42" fmla="*/ 135979 w 209976"/>
                    <a:gd name="connsiteY42" fmla="*/ 6338 h 207879"/>
                    <a:gd name="connsiteX43" fmla="*/ 139774 w 209976"/>
                    <a:gd name="connsiteY43" fmla="*/ 7605 h 207879"/>
                    <a:gd name="connsiteX44" fmla="*/ 154953 w 209976"/>
                    <a:gd name="connsiteY44" fmla="*/ 14577 h 207879"/>
                    <a:gd name="connsiteX45" fmla="*/ 166969 w 209976"/>
                    <a:gd name="connsiteY45" fmla="*/ 20915 h 207879"/>
                    <a:gd name="connsiteX46" fmla="*/ 173294 w 209976"/>
                    <a:gd name="connsiteY46" fmla="*/ 23450 h 207879"/>
                    <a:gd name="connsiteX47" fmla="*/ 172029 w 209976"/>
                    <a:gd name="connsiteY47" fmla="*/ 29788 h 207879"/>
                    <a:gd name="connsiteX48" fmla="*/ 168234 w 209976"/>
                    <a:gd name="connsiteY48" fmla="*/ 46266 h 207879"/>
                    <a:gd name="connsiteX49" fmla="*/ 175824 w 209976"/>
                    <a:gd name="connsiteY49" fmla="*/ 56406 h 207879"/>
                    <a:gd name="connsiteX50" fmla="*/ 182781 w 209976"/>
                    <a:gd name="connsiteY50" fmla="*/ 56406 h 207879"/>
                    <a:gd name="connsiteX51" fmla="*/ 191635 w 209976"/>
                    <a:gd name="connsiteY51" fmla="*/ 56406 h 207879"/>
                    <a:gd name="connsiteX52" fmla="*/ 197960 w 209976"/>
                    <a:gd name="connsiteY52" fmla="*/ 55772 h 207879"/>
                    <a:gd name="connsiteX53" fmla="*/ 209977 w 209976"/>
                    <a:gd name="connsiteY53" fmla="*/ 96968 h 207879"/>
                    <a:gd name="connsiteX54" fmla="*/ 204285 w 209976"/>
                    <a:gd name="connsiteY54" fmla="*/ 100137 h 207879"/>
                    <a:gd name="connsiteX55" fmla="*/ 196695 w 209976"/>
                    <a:gd name="connsiteY55" fmla="*/ 104573 h 207879"/>
                    <a:gd name="connsiteX56" fmla="*/ 191003 w 209976"/>
                    <a:gd name="connsiteY56" fmla="*/ 107742 h 207879"/>
                    <a:gd name="connsiteX57" fmla="*/ 190370 w 209976"/>
                    <a:gd name="connsiteY57" fmla="*/ 113446 h 207879"/>
                    <a:gd name="connsiteX58" fmla="*/ 189738 w 209976"/>
                    <a:gd name="connsiteY58" fmla="*/ 121052 h 207879"/>
                    <a:gd name="connsiteX59" fmla="*/ 193533 w 209976"/>
                    <a:gd name="connsiteY59" fmla="*/ 124221 h 207879"/>
                    <a:gd name="connsiteX60" fmla="*/ 199857 w 209976"/>
                    <a:gd name="connsiteY60" fmla="*/ 129925 h 207879"/>
                    <a:gd name="connsiteX61" fmla="*/ 204285 w 209976"/>
                    <a:gd name="connsiteY61" fmla="*/ 133093 h 207879"/>
                    <a:gd name="connsiteX62" fmla="*/ 202387 w 209976"/>
                    <a:gd name="connsiteY62" fmla="*/ 138797 h 207879"/>
                    <a:gd name="connsiteX63" fmla="*/ 187841 w 209976"/>
                    <a:gd name="connsiteY63" fmla="*/ 166684 h 207879"/>
                    <a:gd name="connsiteX64" fmla="*/ 185311 w 209976"/>
                    <a:gd name="connsiteY64" fmla="*/ 171754 h 207879"/>
                    <a:gd name="connsiteX65" fmla="*/ 179619 w 209976"/>
                    <a:gd name="connsiteY65" fmla="*/ 171120 h 207879"/>
                    <a:gd name="connsiteX66" fmla="*/ 163807 w 209976"/>
                    <a:gd name="connsiteY66" fmla="*/ 167317 h 207879"/>
                    <a:gd name="connsiteX67" fmla="*/ 153688 w 209976"/>
                    <a:gd name="connsiteY67" fmla="*/ 175557 h 207879"/>
                    <a:gd name="connsiteX68" fmla="*/ 153688 w 209976"/>
                    <a:gd name="connsiteY68" fmla="*/ 180627 h 207879"/>
                    <a:gd name="connsiteX69" fmla="*/ 153688 w 209976"/>
                    <a:gd name="connsiteY69" fmla="*/ 193302 h 207879"/>
                    <a:gd name="connsiteX70" fmla="*/ 153055 w 209976"/>
                    <a:gd name="connsiteY70" fmla="*/ 198373 h 207879"/>
                    <a:gd name="connsiteX71" fmla="*/ 114475 w 209976"/>
                    <a:gd name="connsiteY71" fmla="*/ 207879 h 207879"/>
                    <a:gd name="connsiteX72" fmla="*/ 88544 w 209976"/>
                    <a:gd name="connsiteY72" fmla="*/ 171754 h 207879"/>
                    <a:gd name="connsiteX73" fmla="*/ 106886 w 209976"/>
                    <a:gd name="connsiteY73" fmla="*/ 174289 h 207879"/>
                    <a:gd name="connsiteX74" fmla="*/ 110048 w 209976"/>
                    <a:gd name="connsiteY74" fmla="*/ 174923 h 207879"/>
                    <a:gd name="connsiteX75" fmla="*/ 111945 w 209976"/>
                    <a:gd name="connsiteY75" fmla="*/ 177458 h 207879"/>
                    <a:gd name="connsiteX76" fmla="*/ 117638 w 209976"/>
                    <a:gd name="connsiteY76" fmla="*/ 186965 h 207879"/>
                    <a:gd name="connsiteX77" fmla="*/ 119535 w 209976"/>
                    <a:gd name="connsiteY77" fmla="*/ 190134 h 207879"/>
                    <a:gd name="connsiteX78" fmla="*/ 136611 w 209976"/>
                    <a:gd name="connsiteY78" fmla="*/ 185063 h 207879"/>
                    <a:gd name="connsiteX79" fmla="*/ 136611 w 209976"/>
                    <a:gd name="connsiteY79" fmla="*/ 181261 h 207879"/>
                    <a:gd name="connsiteX80" fmla="*/ 137244 w 209976"/>
                    <a:gd name="connsiteY80" fmla="*/ 168585 h 207879"/>
                    <a:gd name="connsiteX81" fmla="*/ 137876 w 209976"/>
                    <a:gd name="connsiteY81" fmla="*/ 165416 h 207879"/>
                    <a:gd name="connsiteX82" fmla="*/ 141039 w 209976"/>
                    <a:gd name="connsiteY82" fmla="*/ 163515 h 207879"/>
                    <a:gd name="connsiteX83" fmla="*/ 154320 w 209976"/>
                    <a:gd name="connsiteY83" fmla="*/ 152741 h 207879"/>
                    <a:gd name="connsiteX84" fmla="*/ 157483 w 209976"/>
                    <a:gd name="connsiteY84" fmla="*/ 148938 h 207879"/>
                    <a:gd name="connsiteX85" fmla="*/ 162542 w 209976"/>
                    <a:gd name="connsiteY85" fmla="*/ 150205 h 207879"/>
                    <a:gd name="connsiteX86" fmla="*/ 175191 w 209976"/>
                    <a:gd name="connsiteY86" fmla="*/ 153374 h 207879"/>
                    <a:gd name="connsiteX87" fmla="*/ 183413 w 209976"/>
                    <a:gd name="connsiteY87" fmla="*/ 137530 h 207879"/>
                    <a:gd name="connsiteX88" fmla="*/ 180251 w 209976"/>
                    <a:gd name="connsiteY88" fmla="*/ 134995 h 207879"/>
                    <a:gd name="connsiteX89" fmla="*/ 173294 w 209976"/>
                    <a:gd name="connsiteY89" fmla="*/ 128657 h 207879"/>
                    <a:gd name="connsiteX90" fmla="*/ 168867 w 209976"/>
                    <a:gd name="connsiteY90" fmla="*/ 124854 h 207879"/>
                    <a:gd name="connsiteX91" fmla="*/ 171397 w 209976"/>
                    <a:gd name="connsiteY91" fmla="*/ 119150 h 207879"/>
                    <a:gd name="connsiteX92" fmla="*/ 172662 w 209976"/>
                    <a:gd name="connsiteY92" fmla="*/ 112179 h 207879"/>
                    <a:gd name="connsiteX93" fmla="*/ 173927 w 209976"/>
                    <a:gd name="connsiteY93" fmla="*/ 100137 h 207879"/>
                    <a:gd name="connsiteX94" fmla="*/ 175191 w 209976"/>
                    <a:gd name="connsiteY94" fmla="*/ 96334 h 207879"/>
                    <a:gd name="connsiteX95" fmla="*/ 178354 w 209976"/>
                    <a:gd name="connsiteY95" fmla="*/ 95067 h 207879"/>
                    <a:gd name="connsiteX96" fmla="*/ 185311 w 209976"/>
                    <a:gd name="connsiteY96" fmla="*/ 91264 h 207879"/>
                    <a:gd name="connsiteX97" fmla="*/ 188473 w 209976"/>
                    <a:gd name="connsiteY97" fmla="*/ 89363 h 207879"/>
                    <a:gd name="connsiteX98" fmla="*/ 183413 w 209976"/>
                    <a:gd name="connsiteY98" fmla="*/ 72251 h 207879"/>
                    <a:gd name="connsiteX99" fmla="*/ 179619 w 209976"/>
                    <a:gd name="connsiteY99" fmla="*/ 72251 h 207879"/>
                    <a:gd name="connsiteX100" fmla="*/ 172662 w 209976"/>
                    <a:gd name="connsiteY100" fmla="*/ 72885 h 207879"/>
                    <a:gd name="connsiteX101" fmla="*/ 160012 w 209976"/>
                    <a:gd name="connsiteY101" fmla="*/ 65913 h 207879"/>
                    <a:gd name="connsiteX102" fmla="*/ 150526 w 209976"/>
                    <a:gd name="connsiteY102" fmla="*/ 52604 h 207879"/>
                    <a:gd name="connsiteX103" fmla="*/ 147996 w 209976"/>
                    <a:gd name="connsiteY103" fmla="*/ 49435 h 207879"/>
                    <a:gd name="connsiteX104" fmla="*/ 149261 w 209976"/>
                    <a:gd name="connsiteY104" fmla="*/ 45632 h 207879"/>
                    <a:gd name="connsiteX105" fmla="*/ 152423 w 209976"/>
                    <a:gd name="connsiteY105" fmla="*/ 32956 h 207879"/>
                    <a:gd name="connsiteX106" fmla="*/ 144201 w 209976"/>
                    <a:gd name="connsiteY106" fmla="*/ 28520 h 207879"/>
                    <a:gd name="connsiteX107" fmla="*/ 136611 w 209976"/>
                    <a:gd name="connsiteY107" fmla="*/ 24717 h 207879"/>
                    <a:gd name="connsiteX108" fmla="*/ 134082 w 209976"/>
                    <a:gd name="connsiteY108" fmla="*/ 27886 h 207879"/>
                    <a:gd name="connsiteX109" fmla="*/ 125227 w 209976"/>
                    <a:gd name="connsiteY109" fmla="*/ 36125 h 207879"/>
                    <a:gd name="connsiteX110" fmla="*/ 123330 w 209976"/>
                    <a:gd name="connsiteY110" fmla="*/ 36759 h 207879"/>
                    <a:gd name="connsiteX111" fmla="*/ 119535 w 209976"/>
                    <a:gd name="connsiteY111" fmla="*/ 35492 h 207879"/>
                    <a:gd name="connsiteX112" fmla="*/ 111945 w 209976"/>
                    <a:gd name="connsiteY112" fmla="*/ 34224 h 207879"/>
                    <a:gd name="connsiteX113" fmla="*/ 101194 w 209976"/>
                    <a:gd name="connsiteY113" fmla="*/ 33590 h 207879"/>
                    <a:gd name="connsiteX114" fmla="*/ 97399 w 209976"/>
                    <a:gd name="connsiteY114" fmla="*/ 32956 h 207879"/>
                    <a:gd name="connsiteX115" fmla="*/ 95501 w 209976"/>
                    <a:gd name="connsiteY115" fmla="*/ 29788 h 207879"/>
                    <a:gd name="connsiteX116" fmla="*/ 88544 w 209976"/>
                    <a:gd name="connsiteY116" fmla="*/ 18380 h 207879"/>
                    <a:gd name="connsiteX117" fmla="*/ 72100 w 209976"/>
                    <a:gd name="connsiteY117" fmla="*/ 23450 h 207879"/>
                    <a:gd name="connsiteX118" fmla="*/ 72100 w 209976"/>
                    <a:gd name="connsiteY118" fmla="*/ 27252 h 207879"/>
                    <a:gd name="connsiteX119" fmla="*/ 72100 w 209976"/>
                    <a:gd name="connsiteY119" fmla="*/ 38027 h 207879"/>
                    <a:gd name="connsiteX120" fmla="*/ 72100 w 209976"/>
                    <a:gd name="connsiteY120" fmla="*/ 43731 h 207879"/>
                    <a:gd name="connsiteX121" fmla="*/ 67041 w 209976"/>
                    <a:gd name="connsiteY121" fmla="*/ 45632 h 207879"/>
                    <a:gd name="connsiteX122" fmla="*/ 53127 w 209976"/>
                    <a:gd name="connsiteY122" fmla="*/ 56406 h 207879"/>
                    <a:gd name="connsiteX123" fmla="*/ 49332 w 209976"/>
                    <a:gd name="connsiteY123" fmla="*/ 59575 h 207879"/>
                    <a:gd name="connsiteX124" fmla="*/ 44905 w 209976"/>
                    <a:gd name="connsiteY124" fmla="*/ 57674 h 207879"/>
                    <a:gd name="connsiteX125" fmla="*/ 32255 w 209976"/>
                    <a:gd name="connsiteY125" fmla="*/ 54505 h 207879"/>
                    <a:gd name="connsiteX126" fmla="*/ 24034 w 209976"/>
                    <a:gd name="connsiteY126" fmla="*/ 70349 h 207879"/>
                    <a:gd name="connsiteX127" fmla="*/ 34153 w 209976"/>
                    <a:gd name="connsiteY127" fmla="*/ 79856 h 207879"/>
                    <a:gd name="connsiteX128" fmla="*/ 37315 w 209976"/>
                    <a:gd name="connsiteY128" fmla="*/ 83025 h 207879"/>
                    <a:gd name="connsiteX129" fmla="*/ 36050 w 209976"/>
                    <a:gd name="connsiteY129" fmla="*/ 87461 h 207879"/>
                    <a:gd name="connsiteX130" fmla="*/ 34785 w 209976"/>
                    <a:gd name="connsiteY130" fmla="*/ 96334 h 207879"/>
                    <a:gd name="connsiteX131" fmla="*/ 33520 w 209976"/>
                    <a:gd name="connsiteY131" fmla="*/ 107742 h 207879"/>
                    <a:gd name="connsiteX132" fmla="*/ 32255 w 209976"/>
                    <a:gd name="connsiteY132" fmla="*/ 112179 h 207879"/>
                    <a:gd name="connsiteX133" fmla="*/ 28461 w 209976"/>
                    <a:gd name="connsiteY133" fmla="*/ 114080 h 207879"/>
                    <a:gd name="connsiteX134" fmla="*/ 21504 w 209976"/>
                    <a:gd name="connsiteY134" fmla="*/ 117883 h 207879"/>
                    <a:gd name="connsiteX135" fmla="*/ 18341 w 209976"/>
                    <a:gd name="connsiteY135" fmla="*/ 119784 h 207879"/>
                    <a:gd name="connsiteX136" fmla="*/ 23401 w 209976"/>
                    <a:gd name="connsiteY136" fmla="*/ 136896 h 207879"/>
                    <a:gd name="connsiteX137" fmla="*/ 27196 w 209976"/>
                    <a:gd name="connsiteY137" fmla="*/ 136896 h 207879"/>
                    <a:gd name="connsiteX138" fmla="*/ 36050 w 209976"/>
                    <a:gd name="connsiteY138" fmla="*/ 136262 h 207879"/>
                    <a:gd name="connsiteX139" fmla="*/ 41742 w 209976"/>
                    <a:gd name="connsiteY139" fmla="*/ 134995 h 207879"/>
                    <a:gd name="connsiteX140" fmla="*/ 44272 w 209976"/>
                    <a:gd name="connsiteY140" fmla="*/ 140699 h 207879"/>
                    <a:gd name="connsiteX141" fmla="*/ 49332 w 209976"/>
                    <a:gd name="connsiteY141" fmla="*/ 148304 h 207879"/>
                    <a:gd name="connsiteX142" fmla="*/ 56289 w 209976"/>
                    <a:gd name="connsiteY142" fmla="*/ 156543 h 207879"/>
                    <a:gd name="connsiteX143" fmla="*/ 58186 w 209976"/>
                    <a:gd name="connsiteY143" fmla="*/ 159712 h 207879"/>
                    <a:gd name="connsiteX144" fmla="*/ 57554 w 209976"/>
                    <a:gd name="connsiteY144" fmla="*/ 162881 h 207879"/>
                    <a:gd name="connsiteX145" fmla="*/ 54392 w 209976"/>
                    <a:gd name="connsiteY145" fmla="*/ 176190 h 207879"/>
                    <a:gd name="connsiteX146" fmla="*/ 69571 w 209976"/>
                    <a:gd name="connsiteY146" fmla="*/ 184429 h 207879"/>
                    <a:gd name="connsiteX147" fmla="*/ 72100 w 209976"/>
                    <a:gd name="connsiteY147" fmla="*/ 181894 h 207879"/>
                    <a:gd name="connsiteX148" fmla="*/ 80955 w 209976"/>
                    <a:gd name="connsiteY148" fmla="*/ 173655 h 207879"/>
                    <a:gd name="connsiteX149" fmla="*/ 84117 w 209976"/>
                    <a:gd name="connsiteY149" fmla="*/ 171754 h 207879"/>
                    <a:gd name="connsiteX150" fmla="*/ 88544 w 209976"/>
                    <a:gd name="connsiteY150" fmla="*/ 171754 h 207879"/>
                    <a:gd name="connsiteX151" fmla="*/ 88544 w 209976"/>
                    <a:gd name="connsiteY151" fmla="*/ 171754 h 2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09976" h="207879">
                      <a:moveTo>
                        <a:pt x="114475" y="207879"/>
                      </a:moveTo>
                      <a:lnTo>
                        <a:pt x="110681" y="204077"/>
                      </a:lnTo>
                      <a:cubicBezTo>
                        <a:pt x="108783" y="202175"/>
                        <a:pt x="106886" y="199006"/>
                        <a:pt x="104356" y="194570"/>
                      </a:cubicBezTo>
                      <a:cubicBezTo>
                        <a:pt x="103091" y="192669"/>
                        <a:pt x="102459" y="190767"/>
                        <a:pt x="101194" y="189500"/>
                      </a:cubicBezTo>
                      <a:cubicBezTo>
                        <a:pt x="94869" y="188866"/>
                        <a:pt x="90442" y="188232"/>
                        <a:pt x="87912" y="187598"/>
                      </a:cubicBezTo>
                      <a:cubicBezTo>
                        <a:pt x="86647" y="188866"/>
                        <a:pt x="85382" y="190134"/>
                        <a:pt x="84117" y="191401"/>
                      </a:cubicBezTo>
                      <a:cubicBezTo>
                        <a:pt x="80955" y="195204"/>
                        <a:pt x="78425" y="197739"/>
                        <a:pt x="76528" y="199006"/>
                      </a:cubicBezTo>
                      <a:lnTo>
                        <a:pt x="73365" y="201541"/>
                      </a:lnTo>
                      <a:lnTo>
                        <a:pt x="68938" y="200274"/>
                      </a:lnTo>
                      <a:cubicBezTo>
                        <a:pt x="66408" y="199640"/>
                        <a:pt x="61349" y="197105"/>
                        <a:pt x="41742" y="186331"/>
                      </a:cubicBezTo>
                      <a:lnTo>
                        <a:pt x="37948" y="184429"/>
                      </a:lnTo>
                      <a:lnTo>
                        <a:pt x="37948" y="179993"/>
                      </a:lnTo>
                      <a:cubicBezTo>
                        <a:pt x="37948" y="178092"/>
                        <a:pt x="38580" y="174289"/>
                        <a:pt x="41110" y="162881"/>
                      </a:cubicBezTo>
                      <a:cubicBezTo>
                        <a:pt x="40477" y="161613"/>
                        <a:pt x="39213" y="160346"/>
                        <a:pt x="37315" y="158445"/>
                      </a:cubicBezTo>
                      <a:cubicBezTo>
                        <a:pt x="35418" y="156543"/>
                        <a:pt x="34153" y="154642"/>
                        <a:pt x="32888" y="152741"/>
                      </a:cubicBezTo>
                      <a:cubicBezTo>
                        <a:pt x="30991" y="152741"/>
                        <a:pt x="29093" y="152741"/>
                        <a:pt x="27196" y="152741"/>
                      </a:cubicBezTo>
                      <a:cubicBezTo>
                        <a:pt x="21504" y="152741"/>
                        <a:pt x="18974" y="152741"/>
                        <a:pt x="17709" y="152741"/>
                      </a:cubicBezTo>
                      <a:lnTo>
                        <a:pt x="11384" y="153374"/>
                      </a:lnTo>
                      <a:lnTo>
                        <a:pt x="0" y="112179"/>
                      </a:lnTo>
                      <a:lnTo>
                        <a:pt x="5692" y="109010"/>
                      </a:lnTo>
                      <a:cubicBezTo>
                        <a:pt x="6957" y="108376"/>
                        <a:pt x="9487" y="106475"/>
                        <a:pt x="13282" y="104573"/>
                      </a:cubicBezTo>
                      <a:cubicBezTo>
                        <a:pt x="15179" y="103306"/>
                        <a:pt x="17076" y="102038"/>
                        <a:pt x="18974" y="101405"/>
                      </a:cubicBezTo>
                      <a:cubicBezTo>
                        <a:pt x="18974" y="100137"/>
                        <a:pt x="19606" y="98236"/>
                        <a:pt x="19606" y="95067"/>
                      </a:cubicBezTo>
                      <a:cubicBezTo>
                        <a:pt x="19606" y="92532"/>
                        <a:pt x="20239" y="89997"/>
                        <a:pt x="20871" y="88095"/>
                      </a:cubicBezTo>
                      <a:cubicBezTo>
                        <a:pt x="14547" y="81757"/>
                        <a:pt x="12017" y="79856"/>
                        <a:pt x="11384" y="79222"/>
                      </a:cubicBezTo>
                      <a:lnTo>
                        <a:pt x="6325" y="76053"/>
                      </a:lnTo>
                      <a:lnTo>
                        <a:pt x="8222" y="70349"/>
                      </a:lnTo>
                      <a:cubicBezTo>
                        <a:pt x="8854" y="67814"/>
                        <a:pt x="11384" y="62744"/>
                        <a:pt x="22769" y="41829"/>
                      </a:cubicBezTo>
                      <a:lnTo>
                        <a:pt x="25298" y="36759"/>
                      </a:lnTo>
                      <a:lnTo>
                        <a:pt x="30991" y="37393"/>
                      </a:lnTo>
                      <a:cubicBezTo>
                        <a:pt x="37315" y="38660"/>
                        <a:pt x="43007" y="39928"/>
                        <a:pt x="47435" y="41196"/>
                      </a:cubicBezTo>
                      <a:cubicBezTo>
                        <a:pt x="51862" y="37393"/>
                        <a:pt x="55024" y="34858"/>
                        <a:pt x="57554" y="33590"/>
                      </a:cubicBezTo>
                      <a:cubicBezTo>
                        <a:pt x="57554" y="32323"/>
                        <a:pt x="57554" y="29788"/>
                        <a:pt x="57554" y="27886"/>
                      </a:cubicBezTo>
                      <a:cubicBezTo>
                        <a:pt x="57554" y="23450"/>
                        <a:pt x="57554" y="20281"/>
                        <a:pt x="57554" y="17112"/>
                      </a:cubicBezTo>
                      <a:lnTo>
                        <a:pt x="57554" y="11408"/>
                      </a:lnTo>
                      <a:lnTo>
                        <a:pt x="96134" y="0"/>
                      </a:lnTo>
                      <a:lnTo>
                        <a:pt x="99296" y="4436"/>
                      </a:lnTo>
                      <a:cubicBezTo>
                        <a:pt x="100561" y="5704"/>
                        <a:pt x="102459" y="8873"/>
                        <a:pt x="108783" y="18380"/>
                      </a:cubicBezTo>
                      <a:cubicBezTo>
                        <a:pt x="110048" y="18380"/>
                        <a:pt x="112578" y="18380"/>
                        <a:pt x="114475" y="19013"/>
                      </a:cubicBezTo>
                      <a:cubicBezTo>
                        <a:pt x="117005" y="19013"/>
                        <a:pt x="119535" y="19647"/>
                        <a:pt x="122065" y="20281"/>
                      </a:cubicBezTo>
                      <a:cubicBezTo>
                        <a:pt x="122697" y="19647"/>
                        <a:pt x="123962" y="18380"/>
                        <a:pt x="125227" y="17112"/>
                      </a:cubicBezTo>
                      <a:cubicBezTo>
                        <a:pt x="129022" y="13309"/>
                        <a:pt x="131552" y="10774"/>
                        <a:pt x="132817" y="8873"/>
                      </a:cubicBezTo>
                      <a:lnTo>
                        <a:pt x="135979" y="6338"/>
                      </a:lnTo>
                      <a:lnTo>
                        <a:pt x="139774" y="7605"/>
                      </a:lnTo>
                      <a:cubicBezTo>
                        <a:pt x="144201" y="8873"/>
                        <a:pt x="149261" y="10774"/>
                        <a:pt x="154953" y="14577"/>
                      </a:cubicBezTo>
                      <a:cubicBezTo>
                        <a:pt x="161910" y="18380"/>
                        <a:pt x="165705" y="20281"/>
                        <a:pt x="166969" y="20915"/>
                      </a:cubicBezTo>
                      <a:lnTo>
                        <a:pt x="173294" y="23450"/>
                      </a:lnTo>
                      <a:lnTo>
                        <a:pt x="172029" y="29788"/>
                      </a:lnTo>
                      <a:cubicBezTo>
                        <a:pt x="170764" y="36759"/>
                        <a:pt x="169499" y="41829"/>
                        <a:pt x="168234" y="46266"/>
                      </a:cubicBezTo>
                      <a:cubicBezTo>
                        <a:pt x="172029" y="51336"/>
                        <a:pt x="173927" y="54505"/>
                        <a:pt x="175824" y="56406"/>
                      </a:cubicBezTo>
                      <a:cubicBezTo>
                        <a:pt x="177721" y="56406"/>
                        <a:pt x="180251" y="56406"/>
                        <a:pt x="182781" y="56406"/>
                      </a:cubicBezTo>
                      <a:cubicBezTo>
                        <a:pt x="187208" y="56406"/>
                        <a:pt x="190370" y="56406"/>
                        <a:pt x="191635" y="56406"/>
                      </a:cubicBezTo>
                      <a:lnTo>
                        <a:pt x="197960" y="55772"/>
                      </a:lnTo>
                      <a:lnTo>
                        <a:pt x="209977" y="96968"/>
                      </a:lnTo>
                      <a:lnTo>
                        <a:pt x="204285" y="100137"/>
                      </a:lnTo>
                      <a:cubicBezTo>
                        <a:pt x="203020" y="100771"/>
                        <a:pt x="200490" y="102672"/>
                        <a:pt x="196695" y="104573"/>
                      </a:cubicBezTo>
                      <a:cubicBezTo>
                        <a:pt x="194798" y="105841"/>
                        <a:pt x="192900" y="107109"/>
                        <a:pt x="191003" y="107742"/>
                      </a:cubicBezTo>
                      <a:cubicBezTo>
                        <a:pt x="191003" y="109010"/>
                        <a:pt x="190370" y="110911"/>
                        <a:pt x="190370" y="113446"/>
                      </a:cubicBezTo>
                      <a:cubicBezTo>
                        <a:pt x="190370" y="115981"/>
                        <a:pt x="189738" y="118517"/>
                        <a:pt x="189738" y="121052"/>
                      </a:cubicBezTo>
                      <a:cubicBezTo>
                        <a:pt x="191003" y="121685"/>
                        <a:pt x="191635" y="122953"/>
                        <a:pt x="193533" y="124221"/>
                      </a:cubicBezTo>
                      <a:cubicBezTo>
                        <a:pt x="196063" y="126756"/>
                        <a:pt x="197960" y="128657"/>
                        <a:pt x="199857" y="129925"/>
                      </a:cubicBezTo>
                      <a:lnTo>
                        <a:pt x="204285" y="133093"/>
                      </a:lnTo>
                      <a:lnTo>
                        <a:pt x="202387" y="138797"/>
                      </a:lnTo>
                      <a:cubicBezTo>
                        <a:pt x="201755" y="141333"/>
                        <a:pt x="199225" y="146403"/>
                        <a:pt x="187841" y="166684"/>
                      </a:cubicBezTo>
                      <a:lnTo>
                        <a:pt x="185311" y="171754"/>
                      </a:lnTo>
                      <a:lnTo>
                        <a:pt x="179619" y="171120"/>
                      </a:lnTo>
                      <a:cubicBezTo>
                        <a:pt x="174559" y="170486"/>
                        <a:pt x="168867" y="169219"/>
                        <a:pt x="163807" y="167317"/>
                      </a:cubicBezTo>
                      <a:cubicBezTo>
                        <a:pt x="160645" y="170486"/>
                        <a:pt x="156850" y="173021"/>
                        <a:pt x="153688" y="175557"/>
                      </a:cubicBezTo>
                      <a:cubicBezTo>
                        <a:pt x="153688" y="176824"/>
                        <a:pt x="153688" y="178092"/>
                        <a:pt x="153688" y="180627"/>
                      </a:cubicBezTo>
                      <a:cubicBezTo>
                        <a:pt x="154320" y="188232"/>
                        <a:pt x="153688" y="191401"/>
                        <a:pt x="153688" y="193302"/>
                      </a:cubicBezTo>
                      <a:lnTo>
                        <a:pt x="153055" y="198373"/>
                      </a:lnTo>
                      <a:lnTo>
                        <a:pt x="114475" y="207879"/>
                      </a:lnTo>
                      <a:close/>
                      <a:moveTo>
                        <a:pt x="88544" y="171754"/>
                      </a:moveTo>
                      <a:cubicBezTo>
                        <a:pt x="88544" y="171754"/>
                        <a:pt x="92339" y="172388"/>
                        <a:pt x="106886" y="174289"/>
                      </a:cubicBezTo>
                      <a:lnTo>
                        <a:pt x="110048" y="174923"/>
                      </a:lnTo>
                      <a:lnTo>
                        <a:pt x="111945" y="177458"/>
                      </a:lnTo>
                      <a:cubicBezTo>
                        <a:pt x="113210" y="179359"/>
                        <a:pt x="115108" y="182528"/>
                        <a:pt x="117638" y="186965"/>
                      </a:cubicBezTo>
                      <a:cubicBezTo>
                        <a:pt x="118270" y="188232"/>
                        <a:pt x="118903" y="188866"/>
                        <a:pt x="119535" y="190134"/>
                      </a:cubicBezTo>
                      <a:lnTo>
                        <a:pt x="136611" y="185063"/>
                      </a:lnTo>
                      <a:cubicBezTo>
                        <a:pt x="136611" y="183796"/>
                        <a:pt x="136611" y="182528"/>
                        <a:pt x="136611" y="181261"/>
                      </a:cubicBezTo>
                      <a:cubicBezTo>
                        <a:pt x="135979" y="175557"/>
                        <a:pt x="136611" y="171120"/>
                        <a:pt x="137244" y="168585"/>
                      </a:cubicBezTo>
                      <a:lnTo>
                        <a:pt x="137876" y="165416"/>
                      </a:lnTo>
                      <a:lnTo>
                        <a:pt x="141039" y="163515"/>
                      </a:lnTo>
                      <a:cubicBezTo>
                        <a:pt x="145466" y="160980"/>
                        <a:pt x="149893" y="157811"/>
                        <a:pt x="154320" y="152741"/>
                      </a:cubicBezTo>
                      <a:lnTo>
                        <a:pt x="157483" y="148938"/>
                      </a:lnTo>
                      <a:lnTo>
                        <a:pt x="162542" y="150205"/>
                      </a:lnTo>
                      <a:cubicBezTo>
                        <a:pt x="166969" y="151473"/>
                        <a:pt x="171397" y="152741"/>
                        <a:pt x="175191" y="153374"/>
                      </a:cubicBezTo>
                      <a:cubicBezTo>
                        <a:pt x="179619" y="145769"/>
                        <a:pt x="182149" y="140699"/>
                        <a:pt x="183413" y="137530"/>
                      </a:cubicBezTo>
                      <a:cubicBezTo>
                        <a:pt x="182149" y="136896"/>
                        <a:pt x="181516" y="135629"/>
                        <a:pt x="180251" y="134995"/>
                      </a:cubicBezTo>
                      <a:cubicBezTo>
                        <a:pt x="176456" y="131192"/>
                        <a:pt x="174559" y="129291"/>
                        <a:pt x="173294" y="128657"/>
                      </a:cubicBezTo>
                      <a:lnTo>
                        <a:pt x="168867" y="124854"/>
                      </a:lnTo>
                      <a:lnTo>
                        <a:pt x="171397" y="119150"/>
                      </a:lnTo>
                      <a:cubicBezTo>
                        <a:pt x="171397" y="119150"/>
                        <a:pt x="172029" y="117249"/>
                        <a:pt x="172662" y="112179"/>
                      </a:cubicBezTo>
                      <a:cubicBezTo>
                        <a:pt x="173294" y="104573"/>
                        <a:pt x="173927" y="101405"/>
                        <a:pt x="173927" y="100137"/>
                      </a:cubicBezTo>
                      <a:lnTo>
                        <a:pt x="175191" y="96334"/>
                      </a:lnTo>
                      <a:lnTo>
                        <a:pt x="178354" y="95067"/>
                      </a:lnTo>
                      <a:cubicBezTo>
                        <a:pt x="180251" y="94433"/>
                        <a:pt x="182781" y="92532"/>
                        <a:pt x="185311" y="91264"/>
                      </a:cubicBezTo>
                      <a:cubicBezTo>
                        <a:pt x="186576" y="90630"/>
                        <a:pt x="187208" y="89997"/>
                        <a:pt x="188473" y="89363"/>
                      </a:cubicBezTo>
                      <a:lnTo>
                        <a:pt x="183413" y="72251"/>
                      </a:lnTo>
                      <a:cubicBezTo>
                        <a:pt x="182149" y="72251"/>
                        <a:pt x="180884" y="72251"/>
                        <a:pt x="179619" y="72251"/>
                      </a:cubicBezTo>
                      <a:cubicBezTo>
                        <a:pt x="177089" y="72251"/>
                        <a:pt x="174559" y="72251"/>
                        <a:pt x="172662" y="72885"/>
                      </a:cubicBezTo>
                      <a:cubicBezTo>
                        <a:pt x="166969" y="75420"/>
                        <a:pt x="163807" y="70349"/>
                        <a:pt x="160012" y="65913"/>
                      </a:cubicBezTo>
                      <a:cubicBezTo>
                        <a:pt x="158115" y="62744"/>
                        <a:pt x="154953" y="58941"/>
                        <a:pt x="150526" y="52604"/>
                      </a:cubicBezTo>
                      <a:lnTo>
                        <a:pt x="147996" y="49435"/>
                      </a:lnTo>
                      <a:lnTo>
                        <a:pt x="149261" y="45632"/>
                      </a:lnTo>
                      <a:cubicBezTo>
                        <a:pt x="149893" y="43097"/>
                        <a:pt x="151158" y="38660"/>
                        <a:pt x="152423" y="32956"/>
                      </a:cubicBezTo>
                      <a:cubicBezTo>
                        <a:pt x="149893" y="31689"/>
                        <a:pt x="147363" y="30421"/>
                        <a:pt x="144201" y="28520"/>
                      </a:cubicBezTo>
                      <a:cubicBezTo>
                        <a:pt x="141039" y="26619"/>
                        <a:pt x="138509" y="25351"/>
                        <a:pt x="136611" y="24717"/>
                      </a:cubicBezTo>
                      <a:cubicBezTo>
                        <a:pt x="135979" y="25351"/>
                        <a:pt x="134714" y="26619"/>
                        <a:pt x="134082" y="27886"/>
                      </a:cubicBezTo>
                      <a:cubicBezTo>
                        <a:pt x="130919" y="31689"/>
                        <a:pt x="128389" y="34224"/>
                        <a:pt x="125227" y="36125"/>
                      </a:cubicBezTo>
                      <a:lnTo>
                        <a:pt x="123330" y="36759"/>
                      </a:lnTo>
                      <a:lnTo>
                        <a:pt x="119535" y="35492"/>
                      </a:lnTo>
                      <a:cubicBezTo>
                        <a:pt x="118903" y="34858"/>
                        <a:pt x="116373" y="34858"/>
                        <a:pt x="111945" y="34224"/>
                      </a:cubicBezTo>
                      <a:cubicBezTo>
                        <a:pt x="106253" y="33590"/>
                        <a:pt x="102459" y="33590"/>
                        <a:pt x="101194" y="33590"/>
                      </a:cubicBezTo>
                      <a:lnTo>
                        <a:pt x="97399" y="32956"/>
                      </a:lnTo>
                      <a:lnTo>
                        <a:pt x="95501" y="29788"/>
                      </a:lnTo>
                      <a:cubicBezTo>
                        <a:pt x="92339" y="24084"/>
                        <a:pt x="89809" y="20915"/>
                        <a:pt x="88544" y="18380"/>
                      </a:cubicBezTo>
                      <a:lnTo>
                        <a:pt x="72100" y="23450"/>
                      </a:lnTo>
                      <a:cubicBezTo>
                        <a:pt x="72100" y="24717"/>
                        <a:pt x="72100" y="25985"/>
                        <a:pt x="72100" y="27252"/>
                      </a:cubicBezTo>
                      <a:cubicBezTo>
                        <a:pt x="72100" y="33590"/>
                        <a:pt x="72100" y="36759"/>
                        <a:pt x="72100" y="38027"/>
                      </a:cubicBezTo>
                      <a:lnTo>
                        <a:pt x="72100" y="43731"/>
                      </a:lnTo>
                      <a:lnTo>
                        <a:pt x="67041" y="45632"/>
                      </a:lnTo>
                      <a:cubicBezTo>
                        <a:pt x="67041" y="45632"/>
                        <a:pt x="64511" y="47533"/>
                        <a:pt x="53127" y="56406"/>
                      </a:cubicBezTo>
                      <a:lnTo>
                        <a:pt x="49332" y="59575"/>
                      </a:lnTo>
                      <a:lnTo>
                        <a:pt x="44905" y="57674"/>
                      </a:lnTo>
                      <a:cubicBezTo>
                        <a:pt x="41742" y="56406"/>
                        <a:pt x="37315" y="55139"/>
                        <a:pt x="32255" y="54505"/>
                      </a:cubicBezTo>
                      <a:cubicBezTo>
                        <a:pt x="27828" y="62110"/>
                        <a:pt x="25298" y="67181"/>
                        <a:pt x="24034" y="70349"/>
                      </a:cubicBezTo>
                      <a:cubicBezTo>
                        <a:pt x="26563" y="72251"/>
                        <a:pt x="29726" y="75420"/>
                        <a:pt x="34153" y="79856"/>
                      </a:cubicBezTo>
                      <a:lnTo>
                        <a:pt x="37315" y="83025"/>
                      </a:lnTo>
                      <a:lnTo>
                        <a:pt x="36050" y="87461"/>
                      </a:lnTo>
                      <a:cubicBezTo>
                        <a:pt x="35418" y="88729"/>
                        <a:pt x="34785" y="91264"/>
                        <a:pt x="34785" y="96334"/>
                      </a:cubicBezTo>
                      <a:cubicBezTo>
                        <a:pt x="34153" y="103940"/>
                        <a:pt x="33520" y="106475"/>
                        <a:pt x="33520" y="107742"/>
                      </a:cubicBezTo>
                      <a:lnTo>
                        <a:pt x="32255" y="112179"/>
                      </a:lnTo>
                      <a:lnTo>
                        <a:pt x="28461" y="114080"/>
                      </a:lnTo>
                      <a:cubicBezTo>
                        <a:pt x="26563" y="114714"/>
                        <a:pt x="24034" y="116615"/>
                        <a:pt x="21504" y="117883"/>
                      </a:cubicBezTo>
                      <a:cubicBezTo>
                        <a:pt x="20239" y="118517"/>
                        <a:pt x="19606" y="119150"/>
                        <a:pt x="18341" y="119784"/>
                      </a:cubicBezTo>
                      <a:lnTo>
                        <a:pt x="23401" y="136896"/>
                      </a:lnTo>
                      <a:cubicBezTo>
                        <a:pt x="24666" y="136896"/>
                        <a:pt x="25931" y="136896"/>
                        <a:pt x="27196" y="136896"/>
                      </a:cubicBezTo>
                      <a:cubicBezTo>
                        <a:pt x="30991" y="136896"/>
                        <a:pt x="33520" y="136262"/>
                        <a:pt x="36050" y="136262"/>
                      </a:cubicBezTo>
                      <a:lnTo>
                        <a:pt x="41742" y="134995"/>
                      </a:lnTo>
                      <a:lnTo>
                        <a:pt x="44272" y="140699"/>
                      </a:lnTo>
                      <a:cubicBezTo>
                        <a:pt x="45537" y="142600"/>
                        <a:pt x="46802" y="145135"/>
                        <a:pt x="49332" y="148304"/>
                      </a:cubicBezTo>
                      <a:cubicBezTo>
                        <a:pt x="54392" y="154008"/>
                        <a:pt x="55657" y="155909"/>
                        <a:pt x="56289" y="156543"/>
                      </a:cubicBezTo>
                      <a:lnTo>
                        <a:pt x="58186" y="159712"/>
                      </a:lnTo>
                      <a:lnTo>
                        <a:pt x="57554" y="162881"/>
                      </a:lnTo>
                      <a:cubicBezTo>
                        <a:pt x="56289" y="169219"/>
                        <a:pt x="55024" y="173021"/>
                        <a:pt x="54392" y="176190"/>
                      </a:cubicBezTo>
                      <a:cubicBezTo>
                        <a:pt x="61981" y="180627"/>
                        <a:pt x="67041" y="183162"/>
                        <a:pt x="69571" y="184429"/>
                      </a:cubicBezTo>
                      <a:cubicBezTo>
                        <a:pt x="70203" y="183796"/>
                        <a:pt x="70836" y="182528"/>
                        <a:pt x="72100" y="181894"/>
                      </a:cubicBezTo>
                      <a:cubicBezTo>
                        <a:pt x="75263" y="178092"/>
                        <a:pt x="78425" y="175557"/>
                        <a:pt x="80955" y="173655"/>
                      </a:cubicBezTo>
                      <a:lnTo>
                        <a:pt x="84117" y="171754"/>
                      </a:lnTo>
                      <a:lnTo>
                        <a:pt x="88544" y="171754"/>
                      </a:lnTo>
                      <a:cubicBezTo>
                        <a:pt x="88544" y="171754"/>
                        <a:pt x="88544" y="171754"/>
                        <a:pt x="88544" y="171754"/>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nvGrpSpPr>
              <p:cNvPr id="30" name="Picture Placeholder 105">
                <a:extLst>
                  <a:ext uri="{FF2B5EF4-FFF2-40B4-BE49-F238E27FC236}">
                    <a16:creationId xmlns:a16="http://schemas.microsoft.com/office/drawing/2014/main" id="{3878D410-FB84-A417-BE04-3B358D5BD7AA}"/>
                  </a:ext>
                </a:extLst>
              </p:cNvPr>
              <p:cNvGrpSpPr/>
              <p:nvPr/>
            </p:nvGrpSpPr>
            <p:grpSpPr>
              <a:xfrm>
                <a:off x="8443918" y="4467767"/>
                <a:ext cx="498246" cy="501213"/>
                <a:chOff x="8443918" y="4467767"/>
                <a:chExt cx="498246" cy="501213"/>
              </a:xfrm>
              <a:solidFill>
                <a:schemeClr val="accent2"/>
              </a:solidFill>
            </p:grpSpPr>
            <p:sp>
              <p:nvSpPr>
                <p:cNvPr id="34" name="Picture Placeholder 105">
                  <a:extLst>
                    <a:ext uri="{FF2B5EF4-FFF2-40B4-BE49-F238E27FC236}">
                      <a16:creationId xmlns:a16="http://schemas.microsoft.com/office/drawing/2014/main" id="{FA9AEBAB-DF13-E44D-7E66-03BDFDF6C8B6}"/>
                    </a:ext>
                  </a:extLst>
                </p:cNvPr>
                <p:cNvSpPr/>
                <p:nvPr/>
              </p:nvSpPr>
              <p:spPr>
                <a:xfrm>
                  <a:off x="8688449" y="4467767"/>
                  <a:ext cx="253715" cy="223844"/>
                </a:xfrm>
                <a:custGeom>
                  <a:avLst/>
                  <a:gdLst>
                    <a:gd name="connsiteX0" fmla="*/ 247924 w 253715"/>
                    <a:gd name="connsiteY0" fmla="*/ 51457 h 223844"/>
                    <a:gd name="connsiteX1" fmla="*/ 243497 w 253715"/>
                    <a:gd name="connsiteY1" fmla="*/ 40049 h 223844"/>
                    <a:gd name="connsiteX2" fmla="*/ 201755 w 253715"/>
                    <a:gd name="connsiteY2" fmla="*/ 81878 h 223844"/>
                    <a:gd name="connsiteX3" fmla="*/ 178354 w 253715"/>
                    <a:gd name="connsiteY3" fmla="*/ 75540 h 223844"/>
                    <a:gd name="connsiteX4" fmla="*/ 172029 w 253715"/>
                    <a:gd name="connsiteY4" fmla="*/ 52091 h 223844"/>
                    <a:gd name="connsiteX5" fmla="*/ 213772 w 253715"/>
                    <a:gd name="connsiteY5" fmla="*/ 10261 h 223844"/>
                    <a:gd name="connsiteX6" fmla="*/ 202387 w 253715"/>
                    <a:gd name="connsiteY6" fmla="*/ 5825 h 223844"/>
                    <a:gd name="connsiteX7" fmla="*/ 114475 w 253715"/>
                    <a:gd name="connsiteY7" fmla="*/ 23570 h 223844"/>
                    <a:gd name="connsiteX8" fmla="*/ 94869 w 253715"/>
                    <a:gd name="connsiteY8" fmla="*/ 107229 h 223844"/>
                    <a:gd name="connsiteX9" fmla="*/ 0 w 253715"/>
                    <a:gd name="connsiteY9" fmla="*/ 202296 h 223844"/>
                    <a:gd name="connsiteX10" fmla="*/ 11384 w 253715"/>
                    <a:gd name="connsiteY10" fmla="*/ 213704 h 223844"/>
                    <a:gd name="connsiteX11" fmla="*/ 113843 w 253715"/>
                    <a:gd name="connsiteY11" fmla="*/ 111032 h 223844"/>
                    <a:gd name="connsiteX12" fmla="*/ 111945 w 253715"/>
                    <a:gd name="connsiteY12" fmla="*/ 105962 h 223844"/>
                    <a:gd name="connsiteX13" fmla="*/ 125860 w 253715"/>
                    <a:gd name="connsiteY13" fmla="*/ 34345 h 223844"/>
                    <a:gd name="connsiteX14" fmla="*/ 184678 w 253715"/>
                    <a:gd name="connsiteY14" fmla="*/ 16599 h 223844"/>
                    <a:gd name="connsiteX15" fmla="*/ 154320 w 253715"/>
                    <a:gd name="connsiteY15" fmla="*/ 47020 h 223844"/>
                    <a:gd name="connsiteX16" fmla="*/ 165072 w 253715"/>
                    <a:gd name="connsiteY16" fmla="*/ 88216 h 223844"/>
                    <a:gd name="connsiteX17" fmla="*/ 206182 w 253715"/>
                    <a:gd name="connsiteY17" fmla="*/ 98990 h 223844"/>
                    <a:gd name="connsiteX18" fmla="*/ 236540 w 253715"/>
                    <a:gd name="connsiteY18" fmla="*/ 68569 h 223844"/>
                    <a:gd name="connsiteX19" fmla="*/ 218831 w 253715"/>
                    <a:gd name="connsiteY19" fmla="*/ 127510 h 223844"/>
                    <a:gd name="connsiteX20" fmla="*/ 147363 w 253715"/>
                    <a:gd name="connsiteY20" fmla="*/ 141453 h 223844"/>
                    <a:gd name="connsiteX21" fmla="*/ 142304 w 253715"/>
                    <a:gd name="connsiteY21" fmla="*/ 139552 h 223844"/>
                    <a:gd name="connsiteX22" fmla="*/ 70836 w 253715"/>
                    <a:gd name="connsiteY22" fmla="*/ 211803 h 223844"/>
                    <a:gd name="connsiteX23" fmla="*/ 81587 w 253715"/>
                    <a:gd name="connsiteY23" fmla="*/ 223844 h 223844"/>
                    <a:gd name="connsiteX24" fmla="*/ 146098 w 253715"/>
                    <a:gd name="connsiteY24" fmla="*/ 158565 h 223844"/>
                    <a:gd name="connsiteX25" fmla="*/ 229583 w 253715"/>
                    <a:gd name="connsiteY25" fmla="*/ 138918 h 223844"/>
                    <a:gd name="connsiteX26" fmla="*/ 247924 w 253715"/>
                    <a:gd name="connsiteY26" fmla="*/ 51457 h 2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715" h="223844">
                      <a:moveTo>
                        <a:pt x="247924" y="51457"/>
                      </a:moveTo>
                      <a:lnTo>
                        <a:pt x="243497" y="40049"/>
                      </a:lnTo>
                      <a:lnTo>
                        <a:pt x="201755" y="81878"/>
                      </a:lnTo>
                      <a:lnTo>
                        <a:pt x="178354" y="75540"/>
                      </a:lnTo>
                      <a:lnTo>
                        <a:pt x="172029" y="52091"/>
                      </a:lnTo>
                      <a:lnTo>
                        <a:pt x="213772" y="10261"/>
                      </a:lnTo>
                      <a:lnTo>
                        <a:pt x="202387" y="5825"/>
                      </a:lnTo>
                      <a:cubicBezTo>
                        <a:pt x="172029" y="-6217"/>
                        <a:pt x="137876" y="754"/>
                        <a:pt x="114475" y="23570"/>
                      </a:cubicBezTo>
                      <a:cubicBezTo>
                        <a:pt x="92339" y="45753"/>
                        <a:pt x="84750" y="78075"/>
                        <a:pt x="94869" y="107229"/>
                      </a:cubicBezTo>
                      <a:lnTo>
                        <a:pt x="0" y="202296"/>
                      </a:lnTo>
                      <a:lnTo>
                        <a:pt x="11384" y="213704"/>
                      </a:lnTo>
                      <a:lnTo>
                        <a:pt x="113843" y="111032"/>
                      </a:lnTo>
                      <a:lnTo>
                        <a:pt x="111945" y="105962"/>
                      </a:lnTo>
                      <a:cubicBezTo>
                        <a:pt x="101826" y="81244"/>
                        <a:pt x="107518" y="53358"/>
                        <a:pt x="125860" y="34345"/>
                      </a:cubicBezTo>
                      <a:cubicBezTo>
                        <a:pt x="141671" y="18500"/>
                        <a:pt x="163175" y="12162"/>
                        <a:pt x="184678" y="16599"/>
                      </a:cubicBezTo>
                      <a:lnTo>
                        <a:pt x="154320" y="47020"/>
                      </a:lnTo>
                      <a:lnTo>
                        <a:pt x="165072" y="88216"/>
                      </a:lnTo>
                      <a:lnTo>
                        <a:pt x="206182" y="98990"/>
                      </a:lnTo>
                      <a:lnTo>
                        <a:pt x="236540" y="68569"/>
                      </a:lnTo>
                      <a:cubicBezTo>
                        <a:pt x="240335" y="89483"/>
                        <a:pt x="234010" y="111666"/>
                        <a:pt x="218831" y="127510"/>
                      </a:cubicBezTo>
                      <a:cubicBezTo>
                        <a:pt x="199857" y="146523"/>
                        <a:pt x="172029" y="151594"/>
                        <a:pt x="147363" y="141453"/>
                      </a:cubicBezTo>
                      <a:lnTo>
                        <a:pt x="142304" y="139552"/>
                      </a:lnTo>
                      <a:lnTo>
                        <a:pt x="70836" y="211803"/>
                      </a:lnTo>
                      <a:lnTo>
                        <a:pt x="81587" y="223844"/>
                      </a:lnTo>
                      <a:lnTo>
                        <a:pt x="146098" y="158565"/>
                      </a:lnTo>
                      <a:cubicBezTo>
                        <a:pt x="175191" y="168706"/>
                        <a:pt x="207447" y="161100"/>
                        <a:pt x="229583" y="138918"/>
                      </a:cubicBezTo>
                      <a:cubicBezTo>
                        <a:pt x="252984" y="116102"/>
                        <a:pt x="259941" y="81244"/>
                        <a:pt x="247924" y="51457"/>
                      </a:cubicBez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sp>
              <p:nvSpPr>
                <p:cNvPr id="35" name="Picture Placeholder 105">
                  <a:extLst>
                    <a:ext uri="{FF2B5EF4-FFF2-40B4-BE49-F238E27FC236}">
                      <a16:creationId xmlns:a16="http://schemas.microsoft.com/office/drawing/2014/main" id="{F234FD5C-8849-81DA-B771-EDCAFD3E946F}"/>
                    </a:ext>
                  </a:extLst>
                </p:cNvPr>
                <p:cNvSpPr/>
                <p:nvPr/>
              </p:nvSpPr>
              <p:spPr>
                <a:xfrm>
                  <a:off x="8443918" y="4714428"/>
                  <a:ext cx="217335" cy="253511"/>
                </a:xfrm>
                <a:custGeom>
                  <a:avLst/>
                  <a:gdLst>
                    <a:gd name="connsiteX0" fmla="*/ 205318 w 217335"/>
                    <a:gd name="connsiteY0" fmla="*/ 75420 h 253511"/>
                    <a:gd name="connsiteX1" fmla="*/ 139543 w 217335"/>
                    <a:gd name="connsiteY1" fmla="*/ 141333 h 253511"/>
                    <a:gd name="connsiteX2" fmla="*/ 141440 w 217335"/>
                    <a:gd name="connsiteY2" fmla="*/ 146403 h 253511"/>
                    <a:gd name="connsiteX3" fmla="*/ 127526 w 217335"/>
                    <a:gd name="connsiteY3" fmla="*/ 218020 h 253511"/>
                    <a:gd name="connsiteX4" fmla="*/ 68707 w 217335"/>
                    <a:gd name="connsiteY4" fmla="*/ 235766 h 253511"/>
                    <a:gd name="connsiteX5" fmla="*/ 99065 w 217335"/>
                    <a:gd name="connsiteY5" fmla="*/ 205344 h 253511"/>
                    <a:gd name="connsiteX6" fmla="*/ 88313 w 217335"/>
                    <a:gd name="connsiteY6" fmla="*/ 164149 h 253511"/>
                    <a:gd name="connsiteX7" fmla="*/ 47203 w 217335"/>
                    <a:gd name="connsiteY7" fmla="*/ 153374 h 253511"/>
                    <a:gd name="connsiteX8" fmla="*/ 16845 w 217335"/>
                    <a:gd name="connsiteY8" fmla="*/ 183796 h 253511"/>
                    <a:gd name="connsiteX9" fmla="*/ 34554 w 217335"/>
                    <a:gd name="connsiteY9" fmla="*/ 124854 h 253511"/>
                    <a:gd name="connsiteX10" fmla="*/ 106022 w 217335"/>
                    <a:gd name="connsiteY10" fmla="*/ 110911 h 253511"/>
                    <a:gd name="connsiteX11" fmla="*/ 111082 w 217335"/>
                    <a:gd name="connsiteY11" fmla="*/ 112813 h 253511"/>
                    <a:gd name="connsiteX12" fmla="*/ 212276 w 217335"/>
                    <a:gd name="connsiteY12" fmla="*/ 11408 h 253511"/>
                    <a:gd name="connsiteX13" fmla="*/ 200891 w 217335"/>
                    <a:gd name="connsiteY13" fmla="*/ 0 h 253511"/>
                    <a:gd name="connsiteX14" fmla="*/ 107287 w 217335"/>
                    <a:gd name="connsiteY14" fmla="*/ 94433 h 253511"/>
                    <a:gd name="connsiteX15" fmla="*/ 23802 w 217335"/>
                    <a:gd name="connsiteY15" fmla="*/ 114080 h 253511"/>
                    <a:gd name="connsiteX16" fmla="*/ 6094 w 217335"/>
                    <a:gd name="connsiteY16" fmla="*/ 202175 h 253511"/>
                    <a:gd name="connsiteX17" fmla="*/ 10521 w 217335"/>
                    <a:gd name="connsiteY17" fmla="*/ 213583 h 253511"/>
                    <a:gd name="connsiteX18" fmla="*/ 52263 w 217335"/>
                    <a:gd name="connsiteY18" fmla="*/ 171754 h 253511"/>
                    <a:gd name="connsiteX19" fmla="*/ 75664 w 217335"/>
                    <a:gd name="connsiteY19" fmla="*/ 178092 h 253511"/>
                    <a:gd name="connsiteX20" fmla="*/ 81989 w 217335"/>
                    <a:gd name="connsiteY20" fmla="*/ 201541 h 253511"/>
                    <a:gd name="connsiteX21" fmla="*/ 40246 w 217335"/>
                    <a:gd name="connsiteY21" fmla="*/ 243371 h 253511"/>
                    <a:gd name="connsiteX22" fmla="*/ 51631 w 217335"/>
                    <a:gd name="connsiteY22" fmla="*/ 247807 h 253511"/>
                    <a:gd name="connsiteX23" fmla="*/ 81989 w 217335"/>
                    <a:gd name="connsiteY23" fmla="*/ 253511 h 253511"/>
                    <a:gd name="connsiteX24" fmla="*/ 139543 w 217335"/>
                    <a:gd name="connsiteY24" fmla="*/ 229428 h 253511"/>
                    <a:gd name="connsiteX25" fmla="*/ 159149 w 217335"/>
                    <a:gd name="connsiteY25" fmla="*/ 145769 h 253511"/>
                    <a:gd name="connsiteX26" fmla="*/ 217335 w 217335"/>
                    <a:gd name="connsiteY26" fmla="*/ 87461 h 253511"/>
                    <a:gd name="connsiteX27" fmla="*/ 205318 w 217335"/>
                    <a:gd name="connsiteY27" fmla="*/ 75420 h 25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7335" h="253511">
                      <a:moveTo>
                        <a:pt x="205318" y="75420"/>
                      </a:moveTo>
                      <a:lnTo>
                        <a:pt x="139543" y="141333"/>
                      </a:lnTo>
                      <a:lnTo>
                        <a:pt x="141440" y="146403"/>
                      </a:lnTo>
                      <a:cubicBezTo>
                        <a:pt x="151559" y="171120"/>
                        <a:pt x="145867" y="199006"/>
                        <a:pt x="127526" y="218020"/>
                      </a:cubicBezTo>
                      <a:cubicBezTo>
                        <a:pt x="111714" y="233864"/>
                        <a:pt x="90211" y="240202"/>
                        <a:pt x="68707" y="235766"/>
                      </a:cubicBezTo>
                      <a:lnTo>
                        <a:pt x="99065" y="205344"/>
                      </a:lnTo>
                      <a:lnTo>
                        <a:pt x="88313" y="164149"/>
                      </a:lnTo>
                      <a:lnTo>
                        <a:pt x="47203" y="153374"/>
                      </a:lnTo>
                      <a:lnTo>
                        <a:pt x="16845" y="183796"/>
                      </a:lnTo>
                      <a:cubicBezTo>
                        <a:pt x="13051" y="162881"/>
                        <a:pt x="19375" y="140699"/>
                        <a:pt x="34554" y="124854"/>
                      </a:cubicBezTo>
                      <a:cubicBezTo>
                        <a:pt x="53528" y="105841"/>
                        <a:pt x="81356" y="100771"/>
                        <a:pt x="106022" y="110911"/>
                      </a:cubicBezTo>
                      <a:lnTo>
                        <a:pt x="111082" y="112813"/>
                      </a:lnTo>
                      <a:lnTo>
                        <a:pt x="212276" y="11408"/>
                      </a:lnTo>
                      <a:lnTo>
                        <a:pt x="200891" y="0"/>
                      </a:lnTo>
                      <a:lnTo>
                        <a:pt x="107287" y="94433"/>
                      </a:lnTo>
                      <a:cubicBezTo>
                        <a:pt x="78194" y="84292"/>
                        <a:pt x="45939" y="91898"/>
                        <a:pt x="23802" y="114080"/>
                      </a:cubicBezTo>
                      <a:cubicBezTo>
                        <a:pt x="1034" y="136896"/>
                        <a:pt x="-6556" y="171754"/>
                        <a:pt x="6094" y="202175"/>
                      </a:cubicBezTo>
                      <a:lnTo>
                        <a:pt x="10521" y="213583"/>
                      </a:lnTo>
                      <a:lnTo>
                        <a:pt x="52263" y="171754"/>
                      </a:lnTo>
                      <a:lnTo>
                        <a:pt x="75664" y="178092"/>
                      </a:lnTo>
                      <a:lnTo>
                        <a:pt x="81989" y="201541"/>
                      </a:lnTo>
                      <a:lnTo>
                        <a:pt x="40246" y="243371"/>
                      </a:lnTo>
                      <a:lnTo>
                        <a:pt x="51631" y="247807"/>
                      </a:lnTo>
                      <a:cubicBezTo>
                        <a:pt x="61750" y="251610"/>
                        <a:pt x="71869" y="253511"/>
                        <a:pt x="81989" y="253511"/>
                      </a:cubicBezTo>
                      <a:cubicBezTo>
                        <a:pt x="102860" y="253511"/>
                        <a:pt x="123731" y="245272"/>
                        <a:pt x="139543" y="229428"/>
                      </a:cubicBezTo>
                      <a:cubicBezTo>
                        <a:pt x="161679" y="207245"/>
                        <a:pt x="169268" y="174923"/>
                        <a:pt x="159149" y="145769"/>
                      </a:cubicBezTo>
                      <a:lnTo>
                        <a:pt x="217335" y="87461"/>
                      </a:lnTo>
                      <a:lnTo>
                        <a:pt x="205318" y="75420"/>
                      </a:lnTo>
                      <a:close/>
                    </a:path>
                  </a:pathLst>
                </a:custGeom>
                <a:solidFill>
                  <a:schemeClr val="accent2"/>
                </a:solidFill>
                <a:ln w="6271" cap="flat">
                  <a:noFill/>
                  <a:prstDash val="solid"/>
                  <a:miter/>
                </a:ln>
              </p:spPr>
              <p:txBody>
                <a:bodyPr rtlCol="0" anchor="ctr"/>
                <a:lstStyle/>
                <a:p>
                  <a:pPr>
                    <a:defRPr/>
                  </a:pPr>
                  <a:endParaRPr lang="en-US">
                    <a:solidFill>
                      <a:srgbClr val="717074"/>
                    </a:solidFill>
                    <a:latin typeface="Metropolis"/>
                  </a:endParaRPr>
                </a:p>
              </p:txBody>
            </p:sp>
          </p:grpSp>
        </p:grpSp>
        <p:pic>
          <p:nvPicPr>
            <p:cNvPr id="40" name="Picture Placeholder 101" descr="vSAN Database&#10;">
              <a:extLst>
                <a:ext uri="{FF2B5EF4-FFF2-40B4-BE49-F238E27FC236}">
                  <a16:creationId xmlns:a16="http://schemas.microsoft.com/office/drawing/2014/main" id="{23D1CC7F-96D0-4165-A1AD-15300DF6190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7345294" y="2000110"/>
              <a:ext cx="315805" cy="315805"/>
            </a:xfrm>
            <a:prstGeom prst="rect">
              <a:avLst/>
            </a:prstGeom>
          </p:spPr>
        </p:pic>
        <p:pic>
          <p:nvPicPr>
            <p:cNvPr id="41" name="Picture Placeholder 101" descr="vSAN Database&#10;">
              <a:extLst>
                <a:ext uri="{FF2B5EF4-FFF2-40B4-BE49-F238E27FC236}">
                  <a16:creationId xmlns:a16="http://schemas.microsoft.com/office/drawing/2014/main" id="{0FF0B8B3-4FED-FCC5-6308-63B11A97219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9770595" y="1481568"/>
              <a:ext cx="339796" cy="339796"/>
            </a:xfrm>
            <a:prstGeom prst="rect">
              <a:avLst/>
            </a:prstGeom>
          </p:spPr>
        </p:pic>
        <p:pic>
          <p:nvPicPr>
            <p:cNvPr id="42" name="Picture Placeholder 101" descr="vSAN Database&#10;">
              <a:extLst>
                <a:ext uri="{FF2B5EF4-FFF2-40B4-BE49-F238E27FC236}">
                  <a16:creationId xmlns:a16="http://schemas.microsoft.com/office/drawing/2014/main" id="{63EA5498-CF84-455B-CADA-FAE221F18D5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11128158" y="1613183"/>
              <a:ext cx="549544" cy="549544"/>
            </a:xfrm>
            <a:prstGeom prst="rect">
              <a:avLst/>
            </a:prstGeom>
          </p:spPr>
        </p:pic>
        <p:pic>
          <p:nvPicPr>
            <p:cNvPr id="45" name="Picture Placeholder 185" descr="API&#10;">
              <a:extLst>
                <a:ext uri="{FF2B5EF4-FFF2-40B4-BE49-F238E27FC236}">
                  <a16:creationId xmlns:a16="http://schemas.microsoft.com/office/drawing/2014/main" id="{9D316522-B9D8-37E3-6DD5-4BD23061C908}"/>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10298412" y="331426"/>
              <a:ext cx="404136" cy="404031"/>
            </a:xfrm>
            <a:prstGeom prst="rect">
              <a:avLst/>
            </a:prstGeom>
          </p:spPr>
        </p:pic>
        <p:pic>
          <p:nvPicPr>
            <p:cNvPr id="46" name="Picture Placeholder 185" descr="API&#10;">
              <a:extLst>
                <a:ext uri="{FF2B5EF4-FFF2-40B4-BE49-F238E27FC236}">
                  <a16:creationId xmlns:a16="http://schemas.microsoft.com/office/drawing/2014/main" id="{59C0B650-E91C-0BCA-94DA-B9502D0A6D91}"/>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6815596" y="703939"/>
              <a:ext cx="404136" cy="404031"/>
            </a:xfrm>
            <a:prstGeom prst="rect">
              <a:avLst/>
            </a:prstGeom>
          </p:spPr>
        </p:pic>
        <p:cxnSp>
          <p:nvCxnSpPr>
            <p:cNvPr id="47" name="Straight Connector 46">
              <a:extLst>
                <a:ext uri="{FF2B5EF4-FFF2-40B4-BE49-F238E27FC236}">
                  <a16:creationId xmlns:a16="http://schemas.microsoft.com/office/drawing/2014/main" id="{7CBE16CD-9898-847C-79D8-E4B4B8E824B8}"/>
                </a:ext>
              </a:extLst>
            </p:cNvPr>
            <p:cNvCxnSpPr>
              <a:cxnSpLocks/>
            </p:cNvCxnSpPr>
            <p:nvPr/>
          </p:nvCxnSpPr>
          <p:spPr bwMode="gray">
            <a:xfrm flipV="1">
              <a:off x="7307926" y="813147"/>
              <a:ext cx="296466" cy="24963"/>
            </a:xfrm>
            <a:prstGeom prst="line">
              <a:avLst/>
            </a:prstGeom>
            <a:ln w="9525" cap="rnd">
              <a:solidFill>
                <a:schemeClr val="bg2">
                  <a:lumMod val="90000"/>
                </a:schemeClr>
              </a:solidFill>
              <a:round/>
              <a:tailEnd type="none"/>
            </a:ln>
          </p:spPr>
          <p:style>
            <a:lnRef idx="1">
              <a:schemeClr val="accent1"/>
            </a:lnRef>
            <a:fillRef idx="0">
              <a:schemeClr val="accent1"/>
            </a:fillRef>
            <a:effectRef idx="0">
              <a:schemeClr val="accent1"/>
            </a:effectRef>
            <a:fontRef idx="minor">
              <a:schemeClr val="tx1"/>
            </a:fontRef>
          </p:style>
        </p:cxnSp>
        <p:pic>
          <p:nvPicPr>
            <p:cNvPr id="49" name="Picture Placeholder 185" descr="API&#10;">
              <a:extLst>
                <a:ext uri="{FF2B5EF4-FFF2-40B4-BE49-F238E27FC236}">
                  <a16:creationId xmlns:a16="http://schemas.microsoft.com/office/drawing/2014/main" id="{B7D8C723-CFED-1DD3-20E1-3C29C76D7D5A}"/>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7975641" y="1875231"/>
              <a:ext cx="404136" cy="404031"/>
            </a:xfrm>
            <a:prstGeom prst="rect">
              <a:avLst/>
            </a:prstGeom>
          </p:spPr>
        </p:pic>
        <p:pic>
          <p:nvPicPr>
            <p:cNvPr id="50" name="Picture Placeholder 185" descr="API&#10;">
              <a:extLst>
                <a:ext uri="{FF2B5EF4-FFF2-40B4-BE49-F238E27FC236}">
                  <a16:creationId xmlns:a16="http://schemas.microsoft.com/office/drawing/2014/main" id="{160E15F0-8F51-0D02-B3F1-9C8476456ECE}"/>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9794234" y="3027830"/>
              <a:ext cx="404136" cy="404031"/>
            </a:xfrm>
            <a:prstGeom prst="rect">
              <a:avLst/>
            </a:prstGeom>
          </p:spPr>
        </p:pic>
      </p:grpSp>
      <p:sp>
        <p:nvSpPr>
          <p:cNvPr id="43" name="TextBox 42">
            <a:extLst>
              <a:ext uri="{FF2B5EF4-FFF2-40B4-BE49-F238E27FC236}">
                <a16:creationId xmlns:a16="http://schemas.microsoft.com/office/drawing/2014/main" id="{2E65C535-9608-7F53-FFAC-CCF651B1DCA3}"/>
              </a:ext>
            </a:extLst>
          </p:cNvPr>
          <p:cNvSpPr txBox="1"/>
          <p:nvPr/>
        </p:nvSpPr>
        <p:spPr>
          <a:xfrm>
            <a:off x="588171" y="5988293"/>
            <a:ext cx="4254637" cy="686983"/>
          </a:xfrm>
          <a:prstGeom prst="rect">
            <a:avLst/>
          </a:prstGeom>
          <a:noFill/>
        </p:spPr>
        <p:txBody>
          <a:bodyPr wrap="square" lIns="0" tIns="0" rIns="0" bIns="0" rtlCol="0">
            <a:spAutoFit/>
          </a:bodyPr>
          <a:lstStyle/>
          <a:p>
            <a:pPr>
              <a:lnSpc>
                <a:spcPct val="130000"/>
              </a:lnSpc>
            </a:pPr>
            <a:r>
              <a:rPr lang="en-US" sz="600">
                <a:latin typeface="Metropolis" panose="00000500000000000000" pitchFamily="50" charset="0"/>
              </a:rPr>
              <a:t>1. Source: State of OSS Software Supply Chain 2022, VMware</a:t>
            </a:r>
          </a:p>
          <a:p>
            <a:pPr>
              <a:lnSpc>
                <a:spcPct val="130000"/>
              </a:lnSpc>
            </a:pPr>
            <a:r>
              <a:rPr lang="en-US" sz="600">
                <a:latin typeface="Metropolis" panose="00000500000000000000" pitchFamily="50" charset="0"/>
              </a:rPr>
              <a:t>2. Source: VMware Executive Pulse Survey 2022</a:t>
            </a:r>
          </a:p>
          <a:p>
            <a:pPr>
              <a:lnSpc>
                <a:spcPct val="130000"/>
              </a:lnSpc>
            </a:pPr>
            <a:r>
              <a:rPr lang="en-US" sz="600">
                <a:latin typeface="Metropolis" panose="00000500000000000000" pitchFamily="50" charset="0"/>
              </a:rPr>
              <a:t>3. Source: State of Kubernetes 2022, VMware</a:t>
            </a:r>
          </a:p>
          <a:p>
            <a:pPr algn="l">
              <a:lnSpc>
                <a:spcPct val="130000"/>
              </a:lnSpc>
            </a:pPr>
            <a:endParaRPr lang="en-US" err="1">
              <a:solidFill>
                <a:schemeClr val="tx2"/>
              </a:solidFill>
            </a:endParaRPr>
          </a:p>
        </p:txBody>
      </p:sp>
      <p:grpSp>
        <p:nvGrpSpPr>
          <p:cNvPr id="44" name="Picture Placeholder 105" descr="Management Tools&#10;">
            <a:extLst>
              <a:ext uri="{FF2B5EF4-FFF2-40B4-BE49-F238E27FC236}">
                <a16:creationId xmlns:a16="http://schemas.microsoft.com/office/drawing/2014/main" id="{36DE6142-6567-C16F-D385-80BDF3194893}"/>
              </a:ext>
            </a:extLst>
          </p:cNvPr>
          <p:cNvGrpSpPr/>
          <p:nvPr/>
        </p:nvGrpSpPr>
        <p:grpSpPr>
          <a:xfrm>
            <a:off x="700326" y="5048454"/>
            <a:ext cx="412305" cy="338859"/>
            <a:chOff x="8443918" y="4467767"/>
            <a:chExt cx="602503" cy="501213"/>
          </a:xfrm>
          <a:solidFill>
            <a:schemeClr val="accent5"/>
          </a:solidFill>
        </p:grpSpPr>
        <p:grpSp>
          <p:nvGrpSpPr>
            <p:cNvPr id="48" name="Picture Placeholder 105">
              <a:extLst>
                <a:ext uri="{FF2B5EF4-FFF2-40B4-BE49-F238E27FC236}">
                  <a16:creationId xmlns:a16="http://schemas.microsoft.com/office/drawing/2014/main" id="{708FE9CC-81CA-C285-6873-8F912789F2AD}"/>
                </a:ext>
              </a:extLst>
            </p:cNvPr>
            <p:cNvGrpSpPr/>
            <p:nvPr/>
          </p:nvGrpSpPr>
          <p:grpSpPr>
            <a:xfrm>
              <a:off x="8451909" y="4477395"/>
              <a:ext cx="449046" cy="491566"/>
              <a:chOff x="8451909" y="4477395"/>
              <a:chExt cx="449046" cy="491566"/>
            </a:xfrm>
            <a:grpFill/>
          </p:grpSpPr>
          <p:sp>
            <p:nvSpPr>
              <p:cNvPr id="59" name="Picture Placeholder 105">
                <a:extLst>
                  <a:ext uri="{FF2B5EF4-FFF2-40B4-BE49-F238E27FC236}">
                    <a16:creationId xmlns:a16="http://schemas.microsoft.com/office/drawing/2014/main" id="{38747E7D-4BAB-B4B2-7771-37D2E86D6D57}"/>
                  </a:ext>
                </a:extLst>
              </p:cNvPr>
              <p:cNvSpPr/>
              <p:nvPr/>
            </p:nvSpPr>
            <p:spPr>
              <a:xfrm>
                <a:off x="8704418" y="4809653"/>
                <a:ext cx="196536" cy="158286"/>
              </a:xfrm>
              <a:custGeom>
                <a:avLst/>
                <a:gdLst>
                  <a:gd name="connsiteX0" fmla="*/ 181990 w 196536"/>
                  <a:gd name="connsiteY0" fmla="*/ 118992 h 158286"/>
                  <a:gd name="connsiteX1" fmla="*/ 160487 w 196536"/>
                  <a:gd name="connsiteY1" fmla="*/ 141174 h 158286"/>
                  <a:gd name="connsiteX2" fmla="*/ 151000 w 196536"/>
                  <a:gd name="connsiteY2" fmla="*/ 139273 h 158286"/>
                  <a:gd name="connsiteX3" fmla="*/ 13756 w 196536"/>
                  <a:gd name="connsiteY3" fmla="*/ 2377 h 158286"/>
                  <a:gd name="connsiteX4" fmla="*/ 2372 w 196536"/>
                  <a:gd name="connsiteY4" fmla="*/ 2377 h 158286"/>
                  <a:gd name="connsiteX5" fmla="*/ 2372 w 196536"/>
                  <a:gd name="connsiteY5" fmla="*/ 13785 h 158286"/>
                  <a:gd name="connsiteX6" fmla="*/ 142145 w 196536"/>
                  <a:gd name="connsiteY6" fmla="*/ 153850 h 158286"/>
                  <a:gd name="connsiteX7" fmla="*/ 164914 w 196536"/>
                  <a:gd name="connsiteY7" fmla="*/ 158286 h 158286"/>
                  <a:gd name="connsiteX8" fmla="*/ 196537 w 196536"/>
                  <a:gd name="connsiteY8" fmla="*/ 126597 h 158286"/>
                  <a:gd name="connsiteX9" fmla="*/ 181990 w 196536"/>
                  <a:gd name="connsiteY9" fmla="*/ 118992 h 1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36" h="158286">
                    <a:moveTo>
                      <a:pt x="181990" y="118992"/>
                    </a:moveTo>
                    <a:lnTo>
                      <a:pt x="160487" y="141174"/>
                    </a:lnTo>
                    <a:lnTo>
                      <a:pt x="151000" y="139273"/>
                    </a:lnTo>
                    <a:lnTo>
                      <a:pt x="13756" y="2377"/>
                    </a:lnTo>
                    <a:cubicBezTo>
                      <a:pt x="10594" y="-792"/>
                      <a:pt x="5534" y="-792"/>
                      <a:pt x="2372" y="2377"/>
                    </a:cubicBezTo>
                    <a:cubicBezTo>
                      <a:pt x="-791" y="5546"/>
                      <a:pt x="-791" y="10616"/>
                      <a:pt x="2372" y="13785"/>
                    </a:cubicBezTo>
                    <a:lnTo>
                      <a:pt x="142145" y="153850"/>
                    </a:lnTo>
                    <a:lnTo>
                      <a:pt x="164914" y="158286"/>
                    </a:lnTo>
                    <a:lnTo>
                      <a:pt x="196537" y="126597"/>
                    </a:lnTo>
                    <a:lnTo>
                      <a:pt x="181990" y="118992"/>
                    </a:lnTo>
                    <a:close/>
                  </a:path>
                </a:pathLst>
              </a:custGeom>
              <a:grpFill/>
              <a:ln w="6271" cap="flat">
                <a:noFill/>
                <a:prstDash val="solid"/>
                <a:miter/>
              </a:ln>
            </p:spPr>
            <p:txBody>
              <a:bodyPr rtlCol="0" anchor="ctr"/>
              <a:lstStyle/>
              <a:p>
                <a:endParaRPr lang="en-US" sz="1799"/>
              </a:p>
            </p:txBody>
          </p:sp>
          <p:sp>
            <p:nvSpPr>
              <p:cNvPr id="60" name="Picture Placeholder 105">
                <a:extLst>
                  <a:ext uri="{FF2B5EF4-FFF2-40B4-BE49-F238E27FC236}">
                    <a16:creationId xmlns:a16="http://schemas.microsoft.com/office/drawing/2014/main" id="{E30A9A81-E409-BDD6-CA24-E8A7933971FA}"/>
                  </a:ext>
                </a:extLst>
              </p:cNvPr>
              <p:cNvSpPr/>
              <p:nvPr/>
            </p:nvSpPr>
            <p:spPr>
              <a:xfrm>
                <a:off x="8451909" y="4477395"/>
                <a:ext cx="364929" cy="321800"/>
              </a:xfrm>
              <a:custGeom>
                <a:avLst/>
                <a:gdLst>
                  <a:gd name="connsiteX0" fmla="*/ 259309 w 364929"/>
                  <a:gd name="connsiteY0" fmla="*/ 319424 h 321800"/>
                  <a:gd name="connsiteX1" fmla="*/ 313700 w 364929"/>
                  <a:gd name="connsiteY1" fmla="*/ 264919 h 321800"/>
                  <a:gd name="connsiteX2" fmla="*/ 335204 w 364929"/>
                  <a:gd name="connsiteY2" fmla="*/ 276327 h 321800"/>
                  <a:gd name="connsiteX3" fmla="*/ 357340 w 364929"/>
                  <a:gd name="connsiteY3" fmla="*/ 298510 h 321800"/>
                  <a:gd name="connsiteX4" fmla="*/ 364929 w 364929"/>
                  <a:gd name="connsiteY4" fmla="*/ 283299 h 321800"/>
                  <a:gd name="connsiteX5" fmla="*/ 345323 w 364929"/>
                  <a:gd name="connsiteY5" fmla="*/ 263018 h 321800"/>
                  <a:gd name="connsiteX6" fmla="*/ 317495 w 364929"/>
                  <a:gd name="connsiteY6" fmla="*/ 248441 h 321800"/>
                  <a:gd name="connsiteX7" fmla="*/ 310538 w 364929"/>
                  <a:gd name="connsiteY7" fmla="*/ 232597 h 321800"/>
                  <a:gd name="connsiteX8" fmla="*/ 295991 w 364929"/>
                  <a:gd name="connsiteY8" fmla="*/ 218020 h 321800"/>
                  <a:gd name="connsiteX9" fmla="*/ 261206 w 364929"/>
                  <a:gd name="connsiteY9" fmla="*/ 217386 h 321800"/>
                  <a:gd name="connsiteX10" fmla="*/ 245394 w 364929"/>
                  <a:gd name="connsiteY10" fmla="*/ 233230 h 321800"/>
                  <a:gd name="connsiteX11" fmla="*/ 80955 w 364929"/>
                  <a:gd name="connsiteY11" fmla="*/ 68448 h 321800"/>
                  <a:gd name="connsiteX12" fmla="*/ 80955 w 364929"/>
                  <a:gd name="connsiteY12" fmla="*/ 34858 h 321800"/>
                  <a:gd name="connsiteX13" fmla="*/ 27196 w 364929"/>
                  <a:gd name="connsiteY13" fmla="*/ 0 h 321800"/>
                  <a:gd name="connsiteX14" fmla="*/ 0 w 364929"/>
                  <a:gd name="connsiteY14" fmla="*/ 27252 h 321800"/>
                  <a:gd name="connsiteX15" fmla="*/ 26563 w 364929"/>
                  <a:gd name="connsiteY15" fmla="*/ 72885 h 321800"/>
                  <a:gd name="connsiteX16" fmla="*/ 37315 w 364929"/>
                  <a:gd name="connsiteY16" fmla="*/ 75420 h 321800"/>
                  <a:gd name="connsiteX17" fmla="*/ 39845 w 364929"/>
                  <a:gd name="connsiteY17" fmla="*/ 64645 h 321800"/>
                  <a:gd name="connsiteX18" fmla="*/ 19606 w 364929"/>
                  <a:gd name="connsiteY18" fmla="*/ 29788 h 321800"/>
                  <a:gd name="connsiteX19" fmla="*/ 29093 w 364929"/>
                  <a:gd name="connsiteY19" fmla="*/ 20281 h 321800"/>
                  <a:gd name="connsiteX20" fmla="*/ 64511 w 364929"/>
                  <a:gd name="connsiteY20" fmla="*/ 43097 h 321800"/>
                  <a:gd name="connsiteX21" fmla="*/ 64511 w 364929"/>
                  <a:gd name="connsiteY21" fmla="*/ 74786 h 321800"/>
                  <a:gd name="connsiteX22" fmla="*/ 234010 w 364929"/>
                  <a:gd name="connsiteY22" fmla="*/ 244005 h 321800"/>
                  <a:gd name="connsiteX23" fmla="*/ 211242 w 364929"/>
                  <a:gd name="connsiteY23" fmla="*/ 266821 h 321800"/>
                  <a:gd name="connsiteX24" fmla="*/ 211874 w 364929"/>
                  <a:gd name="connsiteY24" fmla="*/ 301678 h 321800"/>
                  <a:gd name="connsiteX25" fmla="*/ 224523 w 364929"/>
                  <a:gd name="connsiteY25" fmla="*/ 314354 h 321800"/>
                  <a:gd name="connsiteX26" fmla="*/ 235908 w 364929"/>
                  <a:gd name="connsiteY26" fmla="*/ 302946 h 321800"/>
                  <a:gd name="connsiteX27" fmla="*/ 223258 w 364929"/>
                  <a:gd name="connsiteY27" fmla="*/ 290270 h 321800"/>
                  <a:gd name="connsiteX28" fmla="*/ 222626 w 364929"/>
                  <a:gd name="connsiteY28" fmla="*/ 278229 h 321800"/>
                  <a:gd name="connsiteX29" fmla="*/ 271958 w 364929"/>
                  <a:gd name="connsiteY29" fmla="*/ 228794 h 321800"/>
                  <a:gd name="connsiteX30" fmla="*/ 283975 w 364929"/>
                  <a:gd name="connsiteY30" fmla="*/ 229428 h 321800"/>
                  <a:gd name="connsiteX31" fmla="*/ 298521 w 364929"/>
                  <a:gd name="connsiteY31" fmla="*/ 244005 h 321800"/>
                  <a:gd name="connsiteX32" fmla="*/ 301051 w 364929"/>
                  <a:gd name="connsiteY32" fmla="*/ 250342 h 321800"/>
                  <a:gd name="connsiteX33" fmla="*/ 298521 w 364929"/>
                  <a:gd name="connsiteY33" fmla="*/ 256046 h 321800"/>
                  <a:gd name="connsiteX34" fmla="*/ 298521 w 364929"/>
                  <a:gd name="connsiteY34" fmla="*/ 256046 h 321800"/>
                  <a:gd name="connsiteX35" fmla="*/ 246659 w 364929"/>
                  <a:gd name="connsiteY35" fmla="*/ 308016 h 321800"/>
                  <a:gd name="connsiteX36" fmla="*/ 246659 w 364929"/>
                  <a:gd name="connsiteY36" fmla="*/ 319424 h 321800"/>
                  <a:gd name="connsiteX37" fmla="*/ 259309 w 364929"/>
                  <a:gd name="connsiteY37" fmla="*/ 319424 h 3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4929" h="321800">
                    <a:moveTo>
                      <a:pt x="259309" y="319424"/>
                    </a:moveTo>
                    <a:lnTo>
                      <a:pt x="313700" y="264919"/>
                    </a:lnTo>
                    <a:lnTo>
                      <a:pt x="335204" y="276327"/>
                    </a:lnTo>
                    <a:lnTo>
                      <a:pt x="357340" y="298510"/>
                    </a:lnTo>
                    <a:lnTo>
                      <a:pt x="364929" y="283299"/>
                    </a:lnTo>
                    <a:lnTo>
                      <a:pt x="345323" y="263018"/>
                    </a:lnTo>
                    <a:lnTo>
                      <a:pt x="317495" y="248441"/>
                    </a:lnTo>
                    <a:cubicBezTo>
                      <a:pt x="316862" y="242737"/>
                      <a:pt x="314333" y="237033"/>
                      <a:pt x="310538" y="232597"/>
                    </a:cubicBezTo>
                    <a:lnTo>
                      <a:pt x="295991" y="218020"/>
                    </a:lnTo>
                    <a:cubicBezTo>
                      <a:pt x="286504" y="208513"/>
                      <a:pt x="270693" y="207879"/>
                      <a:pt x="261206" y="217386"/>
                    </a:cubicBezTo>
                    <a:lnTo>
                      <a:pt x="245394" y="233230"/>
                    </a:lnTo>
                    <a:lnTo>
                      <a:pt x="80955" y="68448"/>
                    </a:lnTo>
                    <a:lnTo>
                      <a:pt x="80955" y="34858"/>
                    </a:lnTo>
                    <a:lnTo>
                      <a:pt x="27196" y="0"/>
                    </a:lnTo>
                    <a:lnTo>
                      <a:pt x="0" y="27252"/>
                    </a:lnTo>
                    <a:lnTo>
                      <a:pt x="26563" y="72885"/>
                    </a:lnTo>
                    <a:cubicBezTo>
                      <a:pt x="28461" y="76687"/>
                      <a:pt x="33520" y="77955"/>
                      <a:pt x="37315" y="75420"/>
                    </a:cubicBezTo>
                    <a:cubicBezTo>
                      <a:pt x="41110" y="73518"/>
                      <a:pt x="42375" y="68448"/>
                      <a:pt x="39845" y="64645"/>
                    </a:cubicBezTo>
                    <a:lnTo>
                      <a:pt x="19606" y="29788"/>
                    </a:lnTo>
                    <a:lnTo>
                      <a:pt x="29093" y="20281"/>
                    </a:lnTo>
                    <a:lnTo>
                      <a:pt x="64511" y="43097"/>
                    </a:lnTo>
                    <a:lnTo>
                      <a:pt x="64511" y="74786"/>
                    </a:lnTo>
                    <a:lnTo>
                      <a:pt x="234010" y="244005"/>
                    </a:lnTo>
                    <a:lnTo>
                      <a:pt x="211242" y="266821"/>
                    </a:lnTo>
                    <a:cubicBezTo>
                      <a:pt x="201755" y="276327"/>
                      <a:pt x="202387" y="291538"/>
                      <a:pt x="211874" y="301678"/>
                    </a:cubicBezTo>
                    <a:lnTo>
                      <a:pt x="224523" y="314354"/>
                    </a:lnTo>
                    <a:lnTo>
                      <a:pt x="235908" y="302946"/>
                    </a:lnTo>
                    <a:lnTo>
                      <a:pt x="223258" y="290270"/>
                    </a:lnTo>
                    <a:cubicBezTo>
                      <a:pt x="219464" y="286468"/>
                      <a:pt x="219464" y="281398"/>
                      <a:pt x="222626" y="278229"/>
                    </a:cubicBezTo>
                    <a:lnTo>
                      <a:pt x="271958" y="228794"/>
                    </a:lnTo>
                    <a:cubicBezTo>
                      <a:pt x="275120" y="225625"/>
                      <a:pt x="280812" y="225625"/>
                      <a:pt x="283975" y="229428"/>
                    </a:cubicBezTo>
                    <a:lnTo>
                      <a:pt x="298521" y="244005"/>
                    </a:lnTo>
                    <a:cubicBezTo>
                      <a:pt x="300419" y="245906"/>
                      <a:pt x="301051" y="247807"/>
                      <a:pt x="301051" y="250342"/>
                    </a:cubicBezTo>
                    <a:cubicBezTo>
                      <a:pt x="301051" y="252878"/>
                      <a:pt x="300419" y="254779"/>
                      <a:pt x="298521" y="256046"/>
                    </a:cubicBezTo>
                    <a:lnTo>
                      <a:pt x="298521" y="256046"/>
                    </a:lnTo>
                    <a:lnTo>
                      <a:pt x="246659" y="308016"/>
                    </a:lnTo>
                    <a:cubicBezTo>
                      <a:pt x="243497" y="311185"/>
                      <a:pt x="243497" y="316255"/>
                      <a:pt x="246659" y="319424"/>
                    </a:cubicBezTo>
                    <a:cubicBezTo>
                      <a:pt x="251087" y="322593"/>
                      <a:pt x="256146" y="322593"/>
                      <a:pt x="259309" y="319424"/>
                    </a:cubicBezTo>
                    <a:close/>
                  </a:path>
                </a:pathLst>
              </a:custGeom>
              <a:grpFill/>
              <a:ln w="6271" cap="flat">
                <a:noFill/>
                <a:prstDash val="solid"/>
                <a:miter/>
              </a:ln>
            </p:spPr>
            <p:txBody>
              <a:bodyPr rtlCol="0" anchor="ctr"/>
              <a:lstStyle/>
              <a:p>
                <a:endParaRPr lang="en-US" sz="1799"/>
              </a:p>
            </p:txBody>
          </p:sp>
        </p:grpSp>
        <p:grpSp>
          <p:nvGrpSpPr>
            <p:cNvPr id="53" name="Picture Placeholder 105">
              <a:extLst>
                <a:ext uri="{FF2B5EF4-FFF2-40B4-BE49-F238E27FC236}">
                  <a16:creationId xmlns:a16="http://schemas.microsoft.com/office/drawing/2014/main" id="{1BE23A57-207A-025E-51AE-72A6B6B1A718}"/>
                </a:ext>
              </a:extLst>
            </p:cNvPr>
            <p:cNvGrpSpPr/>
            <p:nvPr/>
          </p:nvGrpSpPr>
          <p:grpSpPr>
            <a:xfrm>
              <a:off x="8836444" y="4704287"/>
              <a:ext cx="209976" cy="208312"/>
              <a:chOff x="8836444" y="4704287"/>
              <a:chExt cx="209976" cy="208312"/>
            </a:xfrm>
            <a:grpFill/>
          </p:grpSpPr>
          <p:sp>
            <p:nvSpPr>
              <p:cNvPr id="57" name="Picture Placeholder 105">
                <a:extLst>
                  <a:ext uri="{FF2B5EF4-FFF2-40B4-BE49-F238E27FC236}">
                    <a16:creationId xmlns:a16="http://schemas.microsoft.com/office/drawing/2014/main" id="{357A93A7-725C-1A72-ED9D-D8EF8E09D09F}"/>
                  </a:ext>
                </a:extLst>
              </p:cNvPr>
              <p:cNvSpPr/>
              <p:nvPr/>
            </p:nvSpPr>
            <p:spPr>
              <a:xfrm>
                <a:off x="8884511" y="4751821"/>
                <a:ext cx="113842" cy="113446"/>
              </a:xfrm>
              <a:custGeom>
                <a:avLst/>
                <a:gdLst>
                  <a:gd name="connsiteX0" fmla="*/ 56289 w 113842"/>
                  <a:gd name="connsiteY0" fmla="*/ 113446 h 113446"/>
                  <a:gd name="connsiteX1" fmla="*/ 48699 w 113842"/>
                  <a:gd name="connsiteY1" fmla="*/ 105841 h 113446"/>
                  <a:gd name="connsiteX2" fmla="*/ 56289 w 113842"/>
                  <a:gd name="connsiteY2" fmla="*/ 98236 h 113446"/>
                  <a:gd name="connsiteX3" fmla="*/ 97399 w 113842"/>
                  <a:gd name="connsiteY3" fmla="*/ 57040 h 113446"/>
                  <a:gd name="connsiteX4" fmla="*/ 56289 w 113842"/>
                  <a:gd name="connsiteY4" fmla="*/ 15844 h 113446"/>
                  <a:gd name="connsiteX5" fmla="*/ 15179 w 113842"/>
                  <a:gd name="connsiteY5" fmla="*/ 57040 h 113446"/>
                  <a:gd name="connsiteX6" fmla="*/ 7590 w 113842"/>
                  <a:gd name="connsiteY6" fmla="*/ 64645 h 113446"/>
                  <a:gd name="connsiteX7" fmla="*/ 0 w 113842"/>
                  <a:gd name="connsiteY7" fmla="*/ 57040 h 113446"/>
                  <a:gd name="connsiteX8" fmla="*/ 56921 w 113842"/>
                  <a:gd name="connsiteY8" fmla="*/ 0 h 113446"/>
                  <a:gd name="connsiteX9" fmla="*/ 113843 w 113842"/>
                  <a:gd name="connsiteY9" fmla="*/ 57040 h 113446"/>
                  <a:gd name="connsiteX10" fmla="*/ 56289 w 113842"/>
                  <a:gd name="connsiteY10" fmla="*/ 113446 h 1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42" h="113446">
                    <a:moveTo>
                      <a:pt x="56289" y="113446"/>
                    </a:moveTo>
                    <a:cubicBezTo>
                      <a:pt x="51862" y="113446"/>
                      <a:pt x="48699" y="109644"/>
                      <a:pt x="48699" y="105841"/>
                    </a:cubicBezTo>
                    <a:cubicBezTo>
                      <a:pt x="48699" y="102038"/>
                      <a:pt x="52494" y="98236"/>
                      <a:pt x="56289" y="98236"/>
                    </a:cubicBezTo>
                    <a:cubicBezTo>
                      <a:pt x="79058" y="98236"/>
                      <a:pt x="97399" y="79856"/>
                      <a:pt x="97399" y="57040"/>
                    </a:cubicBezTo>
                    <a:cubicBezTo>
                      <a:pt x="97399" y="34224"/>
                      <a:pt x="79058" y="15844"/>
                      <a:pt x="56289" y="15844"/>
                    </a:cubicBezTo>
                    <a:cubicBezTo>
                      <a:pt x="33520" y="15844"/>
                      <a:pt x="15179" y="34224"/>
                      <a:pt x="15179" y="57040"/>
                    </a:cubicBezTo>
                    <a:cubicBezTo>
                      <a:pt x="15179" y="61476"/>
                      <a:pt x="11384" y="64645"/>
                      <a:pt x="7590" y="64645"/>
                    </a:cubicBezTo>
                    <a:cubicBezTo>
                      <a:pt x="3795" y="64645"/>
                      <a:pt x="0" y="60843"/>
                      <a:pt x="0" y="57040"/>
                    </a:cubicBezTo>
                    <a:cubicBezTo>
                      <a:pt x="0" y="25351"/>
                      <a:pt x="25931" y="0"/>
                      <a:pt x="56921" y="0"/>
                    </a:cubicBezTo>
                    <a:cubicBezTo>
                      <a:pt x="88544" y="0"/>
                      <a:pt x="113843" y="25985"/>
                      <a:pt x="113843" y="57040"/>
                    </a:cubicBezTo>
                    <a:cubicBezTo>
                      <a:pt x="113843" y="88095"/>
                      <a:pt x="87912" y="113446"/>
                      <a:pt x="56289" y="113446"/>
                    </a:cubicBezTo>
                    <a:close/>
                  </a:path>
                </a:pathLst>
              </a:custGeom>
              <a:grpFill/>
              <a:ln w="6271" cap="flat">
                <a:noFill/>
                <a:prstDash val="solid"/>
                <a:miter/>
              </a:ln>
            </p:spPr>
            <p:txBody>
              <a:bodyPr rtlCol="0" anchor="ctr"/>
              <a:lstStyle/>
              <a:p>
                <a:endParaRPr lang="en-US" sz="1799"/>
              </a:p>
            </p:txBody>
          </p:sp>
          <p:sp>
            <p:nvSpPr>
              <p:cNvPr id="58" name="Picture Placeholder 105">
                <a:extLst>
                  <a:ext uri="{FF2B5EF4-FFF2-40B4-BE49-F238E27FC236}">
                    <a16:creationId xmlns:a16="http://schemas.microsoft.com/office/drawing/2014/main" id="{E9F0419C-6F75-5D19-D9ED-0BFF071EA3A2}"/>
                  </a:ext>
                </a:extLst>
              </p:cNvPr>
              <p:cNvSpPr/>
              <p:nvPr/>
            </p:nvSpPr>
            <p:spPr>
              <a:xfrm>
                <a:off x="8836444" y="4704287"/>
                <a:ext cx="209976" cy="207879"/>
              </a:xfrm>
              <a:custGeom>
                <a:avLst/>
                <a:gdLst>
                  <a:gd name="connsiteX0" fmla="*/ 114475 w 209976"/>
                  <a:gd name="connsiteY0" fmla="*/ 207879 h 207879"/>
                  <a:gd name="connsiteX1" fmla="*/ 110681 w 209976"/>
                  <a:gd name="connsiteY1" fmla="*/ 204077 h 207879"/>
                  <a:gd name="connsiteX2" fmla="*/ 104356 w 209976"/>
                  <a:gd name="connsiteY2" fmla="*/ 194570 h 207879"/>
                  <a:gd name="connsiteX3" fmla="*/ 101194 w 209976"/>
                  <a:gd name="connsiteY3" fmla="*/ 189500 h 207879"/>
                  <a:gd name="connsiteX4" fmla="*/ 87912 w 209976"/>
                  <a:gd name="connsiteY4" fmla="*/ 187598 h 207879"/>
                  <a:gd name="connsiteX5" fmla="*/ 84117 w 209976"/>
                  <a:gd name="connsiteY5" fmla="*/ 191401 h 207879"/>
                  <a:gd name="connsiteX6" fmla="*/ 76528 w 209976"/>
                  <a:gd name="connsiteY6" fmla="*/ 199006 h 207879"/>
                  <a:gd name="connsiteX7" fmla="*/ 73365 w 209976"/>
                  <a:gd name="connsiteY7" fmla="*/ 201541 h 207879"/>
                  <a:gd name="connsiteX8" fmla="*/ 68938 w 209976"/>
                  <a:gd name="connsiteY8" fmla="*/ 200274 h 207879"/>
                  <a:gd name="connsiteX9" fmla="*/ 41742 w 209976"/>
                  <a:gd name="connsiteY9" fmla="*/ 186331 h 207879"/>
                  <a:gd name="connsiteX10" fmla="*/ 37948 w 209976"/>
                  <a:gd name="connsiteY10" fmla="*/ 184429 h 207879"/>
                  <a:gd name="connsiteX11" fmla="*/ 37948 w 209976"/>
                  <a:gd name="connsiteY11" fmla="*/ 179993 h 207879"/>
                  <a:gd name="connsiteX12" fmla="*/ 41110 w 209976"/>
                  <a:gd name="connsiteY12" fmla="*/ 162881 h 207879"/>
                  <a:gd name="connsiteX13" fmla="*/ 37315 w 209976"/>
                  <a:gd name="connsiteY13" fmla="*/ 158445 h 207879"/>
                  <a:gd name="connsiteX14" fmla="*/ 32888 w 209976"/>
                  <a:gd name="connsiteY14" fmla="*/ 152741 h 207879"/>
                  <a:gd name="connsiteX15" fmla="*/ 27196 w 209976"/>
                  <a:gd name="connsiteY15" fmla="*/ 152741 h 207879"/>
                  <a:gd name="connsiteX16" fmla="*/ 17709 w 209976"/>
                  <a:gd name="connsiteY16" fmla="*/ 152741 h 207879"/>
                  <a:gd name="connsiteX17" fmla="*/ 11384 w 209976"/>
                  <a:gd name="connsiteY17" fmla="*/ 153374 h 207879"/>
                  <a:gd name="connsiteX18" fmla="*/ 0 w 209976"/>
                  <a:gd name="connsiteY18" fmla="*/ 112179 h 207879"/>
                  <a:gd name="connsiteX19" fmla="*/ 5692 w 209976"/>
                  <a:gd name="connsiteY19" fmla="*/ 109010 h 207879"/>
                  <a:gd name="connsiteX20" fmla="*/ 13282 w 209976"/>
                  <a:gd name="connsiteY20" fmla="*/ 104573 h 207879"/>
                  <a:gd name="connsiteX21" fmla="*/ 18974 w 209976"/>
                  <a:gd name="connsiteY21" fmla="*/ 101405 h 207879"/>
                  <a:gd name="connsiteX22" fmla="*/ 19606 w 209976"/>
                  <a:gd name="connsiteY22" fmla="*/ 95067 h 207879"/>
                  <a:gd name="connsiteX23" fmla="*/ 20871 w 209976"/>
                  <a:gd name="connsiteY23" fmla="*/ 88095 h 207879"/>
                  <a:gd name="connsiteX24" fmla="*/ 11384 w 209976"/>
                  <a:gd name="connsiteY24" fmla="*/ 79222 h 207879"/>
                  <a:gd name="connsiteX25" fmla="*/ 6325 w 209976"/>
                  <a:gd name="connsiteY25" fmla="*/ 76053 h 207879"/>
                  <a:gd name="connsiteX26" fmla="*/ 8222 w 209976"/>
                  <a:gd name="connsiteY26" fmla="*/ 70349 h 207879"/>
                  <a:gd name="connsiteX27" fmla="*/ 22769 w 209976"/>
                  <a:gd name="connsiteY27" fmla="*/ 41829 h 207879"/>
                  <a:gd name="connsiteX28" fmla="*/ 25298 w 209976"/>
                  <a:gd name="connsiteY28" fmla="*/ 36759 h 207879"/>
                  <a:gd name="connsiteX29" fmla="*/ 30991 w 209976"/>
                  <a:gd name="connsiteY29" fmla="*/ 37393 h 207879"/>
                  <a:gd name="connsiteX30" fmla="*/ 47435 w 209976"/>
                  <a:gd name="connsiteY30" fmla="*/ 41196 h 207879"/>
                  <a:gd name="connsiteX31" fmla="*/ 57554 w 209976"/>
                  <a:gd name="connsiteY31" fmla="*/ 33590 h 207879"/>
                  <a:gd name="connsiteX32" fmla="*/ 57554 w 209976"/>
                  <a:gd name="connsiteY32" fmla="*/ 27886 h 207879"/>
                  <a:gd name="connsiteX33" fmla="*/ 57554 w 209976"/>
                  <a:gd name="connsiteY33" fmla="*/ 17112 h 207879"/>
                  <a:gd name="connsiteX34" fmla="*/ 57554 w 209976"/>
                  <a:gd name="connsiteY34" fmla="*/ 11408 h 207879"/>
                  <a:gd name="connsiteX35" fmla="*/ 96134 w 209976"/>
                  <a:gd name="connsiteY35" fmla="*/ 0 h 207879"/>
                  <a:gd name="connsiteX36" fmla="*/ 99296 w 209976"/>
                  <a:gd name="connsiteY36" fmla="*/ 4436 h 207879"/>
                  <a:gd name="connsiteX37" fmla="*/ 108783 w 209976"/>
                  <a:gd name="connsiteY37" fmla="*/ 18380 h 207879"/>
                  <a:gd name="connsiteX38" fmla="*/ 114475 w 209976"/>
                  <a:gd name="connsiteY38" fmla="*/ 19013 h 207879"/>
                  <a:gd name="connsiteX39" fmla="*/ 122065 w 209976"/>
                  <a:gd name="connsiteY39" fmla="*/ 20281 h 207879"/>
                  <a:gd name="connsiteX40" fmla="*/ 125227 w 209976"/>
                  <a:gd name="connsiteY40" fmla="*/ 17112 h 207879"/>
                  <a:gd name="connsiteX41" fmla="*/ 132817 w 209976"/>
                  <a:gd name="connsiteY41" fmla="*/ 8873 h 207879"/>
                  <a:gd name="connsiteX42" fmla="*/ 135979 w 209976"/>
                  <a:gd name="connsiteY42" fmla="*/ 6338 h 207879"/>
                  <a:gd name="connsiteX43" fmla="*/ 139774 w 209976"/>
                  <a:gd name="connsiteY43" fmla="*/ 7605 h 207879"/>
                  <a:gd name="connsiteX44" fmla="*/ 154953 w 209976"/>
                  <a:gd name="connsiteY44" fmla="*/ 14577 h 207879"/>
                  <a:gd name="connsiteX45" fmla="*/ 166969 w 209976"/>
                  <a:gd name="connsiteY45" fmla="*/ 20915 h 207879"/>
                  <a:gd name="connsiteX46" fmla="*/ 173294 w 209976"/>
                  <a:gd name="connsiteY46" fmla="*/ 23450 h 207879"/>
                  <a:gd name="connsiteX47" fmla="*/ 172029 w 209976"/>
                  <a:gd name="connsiteY47" fmla="*/ 29788 h 207879"/>
                  <a:gd name="connsiteX48" fmla="*/ 168234 w 209976"/>
                  <a:gd name="connsiteY48" fmla="*/ 46266 h 207879"/>
                  <a:gd name="connsiteX49" fmla="*/ 175824 w 209976"/>
                  <a:gd name="connsiteY49" fmla="*/ 56406 h 207879"/>
                  <a:gd name="connsiteX50" fmla="*/ 182781 w 209976"/>
                  <a:gd name="connsiteY50" fmla="*/ 56406 h 207879"/>
                  <a:gd name="connsiteX51" fmla="*/ 191635 w 209976"/>
                  <a:gd name="connsiteY51" fmla="*/ 56406 h 207879"/>
                  <a:gd name="connsiteX52" fmla="*/ 197960 w 209976"/>
                  <a:gd name="connsiteY52" fmla="*/ 55772 h 207879"/>
                  <a:gd name="connsiteX53" fmla="*/ 209977 w 209976"/>
                  <a:gd name="connsiteY53" fmla="*/ 96968 h 207879"/>
                  <a:gd name="connsiteX54" fmla="*/ 204285 w 209976"/>
                  <a:gd name="connsiteY54" fmla="*/ 100137 h 207879"/>
                  <a:gd name="connsiteX55" fmla="*/ 196695 w 209976"/>
                  <a:gd name="connsiteY55" fmla="*/ 104573 h 207879"/>
                  <a:gd name="connsiteX56" fmla="*/ 191003 w 209976"/>
                  <a:gd name="connsiteY56" fmla="*/ 107742 h 207879"/>
                  <a:gd name="connsiteX57" fmla="*/ 190370 w 209976"/>
                  <a:gd name="connsiteY57" fmla="*/ 113446 h 207879"/>
                  <a:gd name="connsiteX58" fmla="*/ 189738 w 209976"/>
                  <a:gd name="connsiteY58" fmla="*/ 121052 h 207879"/>
                  <a:gd name="connsiteX59" fmla="*/ 193533 w 209976"/>
                  <a:gd name="connsiteY59" fmla="*/ 124221 h 207879"/>
                  <a:gd name="connsiteX60" fmla="*/ 199857 w 209976"/>
                  <a:gd name="connsiteY60" fmla="*/ 129925 h 207879"/>
                  <a:gd name="connsiteX61" fmla="*/ 204285 w 209976"/>
                  <a:gd name="connsiteY61" fmla="*/ 133093 h 207879"/>
                  <a:gd name="connsiteX62" fmla="*/ 202387 w 209976"/>
                  <a:gd name="connsiteY62" fmla="*/ 138797 h 207879"/>
                  <a:gd name="connsiteX63" fmla="*/ 187841 w 209976"/>
                  <a:gd name="connsiteY63" fmla="*/ 166684 h 207879"/>
                  <a:gd name="connsiteX64" fmla="*/ 185311 w 209976"/>
                  <a:gd name="connsiteY64" fmla="*/ 171754 h 207879"/>
                  <a:gd name="connsiteX65" fmla="*/ 179619 w 209976"/>
                  <a:gd name="connsiteY65" fmla="*/ 171120 h 207879"/>
                  <a:gd name="connsiteX66" fmla="*/ 163807 w 209976"/>
                  <a:gd name="connsiteY66" fmla="*/ 167317 h 207879"/>
                  <a:gd name="connsiteX67" fmla="*/ 153688 w 209976"/>
                  <a:gd name="connsiteY67" fmla="*/ 175557 h 207879"/>
                  <a:gd name="connsiteX68" fmla="*/ 153688 w 209976"/>
                  <a:gd name="connsiteY68" fmla="*/ 180627 h 207879"/>
                  <a:gd name="connsiteX69" fmla="*/ 153688 w 209976"/>
                  <a:gd name="connsiteY69" fmla="*/ 193302 h 207879"/>
                  <a:gd name="connsiteX70" fmla="*/ 153055 w 209976"/>
                  <a:gd name="connsiteY70" fmla="*/ 198373 h 207879"/>
                  <a:gd name="connsiteX71" fmla="*/ 114475 w 209976"/>
                  <a:gd name="connsiteY71" fmla="*/ 207879 h 207879"/>
                  <a:gd name="connsiteX72" fmla="*/ 88544 w 209976"/>
                  <a:gd name="connsiteY72" fmla="*/ 171754 h 207879"/>
                  <a:gd name="connsiteX73" fmla="*/ 106886 w 209976"/>
                  <a:gd name="connsiteY73" fmla="*/ 174289 h 207879"/>
                  <a:gd name="connsiteX74" fmla="*/ 110048 w 209976"/>
                  <a:gd name="connsiteY74" fmla="*/ 174923 h 207879"/>
                  <a:gd name="connsiteX75" fmla="*/ 111945 w 209976"/>
                  <a:gd name="connsiteY75" fmla="*/ 177458 h 207879"/>
                  <a:gd name="connsiteX76" fmla="*/ 117638 w 209976"/>
                  <a:gd name="connsiteY76" fmla="*/ 186965 h 207879"/>
                  <a:gd name="connsiteX77" fmla="*/ 119535 w 209976"/>
                  <a:gd name="connsiteY77" fmla="*/ 190134 h 207879"/>
                  <a:gd name="connsiteX78" fmla="*/ 136611 w 209976"/>
                  <a:gd name="connsiteY78" fmla="*/ 185063 h 207879"/>
                  <a:gd name="connsiteX79" fmla="*/ 136611 w 209976"/>
                  <a:gd name="connsiteY79" fmla="*/ 181261 h 207879"/>
                  <a:gd name="connsiteX80" fmla="*/ 137244 w 209976"/>
                  <a:gd name="connsiteY80" fmla="*/ 168585 h 207879"/>
                  <a:gd name="connsiteX81" fmla="*/ 137876 w 209976"/>
                  <a:gd name="connsiteY81" fmla="*/ 165416 h 207879"/>
                  <a:gd name="connsiteX82" fmla="*/ 141039 w 209976"/>
                  <a:gd name="connsiteY82" fmla="*/ 163515 h 207879"/>
                  <a:gd name="connsiteX83" fmla="*/ 154320 w 209976"/>
                  <a:gd name="connsiteY83" fmla="*/ 152741 h 207879"/>
                  <a:gd name="connsiteX84" fmla="*/ 157483 w 209976"/>
                  <a:gd name="connsiteY84" fmla="*/ 148938 h 207879"/>
                  <a:gd name="connsiteX85" fmla="*/ 162542 w 209976"/>
                  <a:gd name="connsiteY85" fmla="*/ 150205 h 207879"/>
                  <a:gd name="connsiteX86" fmla="*/ 175191 w 209976"/>
                  <a:gd name="connsiteY86" fmla="*/ 153374 h 207879"/>
                  <a:gd name="connsiteX87" fmla="*/ 183413 w 209976"/>
                  <a:gd name="connsiteY87" fmla="*/ 137530 h 207879"/>
                  <a:gd name="connsiteX88" fmla="*/ 180251 w 209976"/>
                  <a:gd name="connsiteY88" fmla="*/ 134995 h 207879"/>
                  <a:gd name="connsiteX89" fmla="*/ 173294 w 209976"/>
                  <a:gd name="connsiteY89" fmla="*/ 128657 h 207879"/>
                  <a:gd name="connsiteX90" fmla="*/ 168867 w 209976"/>
                  <a:gd name="connsiteY90" fmla="*/ 124854 h 207879"/>
                  <a:gd name="connsiteX91" fmla="*/ 171397 w 209976"/>
                  <a:gd name="connsiteY91" fmla="*/ 119150 h 207879"/>
                  <a:gd name="connsiteX92" fmla="*/ 172662 w 209976"/>
                  <a:gd name="connsiteY92" fmla="*/ 112179 h 207879"/>
                  <a:gd name="connsiteX93" fmla="*/ 173927 w 209976"/>
                  <a:gd name="connsiteY93" fmla="*/ 100137 h 207879"/>
                  <a:gd name="connsiteX94" fmla="*/ 175191 w 209976"/>
                  <a:gd name="connsiteY94" fmla="*/ 96334 h 207879"/>
                  <a:gd name="connsiteX95" fmla="*/ 178354 w 209976"/>
                  <a:gd name="connsiteY95" fmla="*/ 95067 h 207879"/>
                  <a:gd name="connsiteX96" fmla="*/ 185311 w 209976"/>
                  <a:gd name="connsiteY96" fmla="*/ 91264 h 207879"/>
                  <a:gd name="connsiteX97" fmla="*/ 188473 w 209976"/>
                  <a:gd name="connsiteY97" fmla="*/ 89363 h 207879"/>
                  <a:gd name="connsiteX98" fmla="*/ 183413 w 209976"/>
                  <a:gd name="connsiteY98" fmla="*/ 72251 h 207879"/>
                  <a:gd name="connsiteX99" fmla="*/ 179619 w 209976"/>
                  <a:gd name="connsiteY99" fmla="*/ 72251 h 207879"/>
                  <a:gd name="connsiteX100" fmla="*/ 172662 w 209976"/>
                  <a:gd name="connsiteY100" fmla="*/ 72885 h 207879"/>
                  <a:gd name="connsiteX101" fmla="*/ 160012 w 209976"/>
                  <a:gd name="connsiteY101" fmla="*/ 65913 h 207879"/>
                  <a:gd name="connsiteX102" fmla="*/ 150526 w 209976"/>
                  <a:gd name="connsiteY102" fmla="*/ 52604 h 207879"/>
                  <a:gd name="connsiteX103" fmla="*/ 147996 w 209976"/>
                  <a:gd name="connsiteY103" fmla="*/ 49435 h 207879"/>
                  <a:gd name="connsiteX104" fmla="*/ 149261 w 209976"/>
                  <a:gd name="connsiteY104" fmla="*/ 45632 h 207879"/>
                  <a:gd name="connsiteX105" fmla="*/ 152423 w 209976"/>
                  <a:gd name="connsiteY105" fmla="*/ 32956 h 207879"/>
                  <a:gd name="connsiteX106" fmla="*/ 144201 w 209976"/>
                  <a:gd name="connsiteY106" fmla="*/ 28520 h 207879"/>
                  <a:gd name="connsiteX107" fmla="*/ 136611 w 209976"/>
                  <a:gd name="connsiteY107" fmla="*/ 24717 h 207879"/>
                  <a:gd name="connsiteX108" fmla="*/ 134082 w 209976"/>
                  <a:gd name="connsiteY108" fmla="*/ 27886 h 207879"/>
                  <a:gd name="connsiteX109" fmla="*/ 125227 w 209976"/>
                  <a:gd name="connsiteY109" fmla="*/ 36125 h 207879"/>
                  <a:gd name="connsiteX110" fmla="*/ 123330 w 209976"/>
                  <a:gd name="connsiteY110" fmla="*/ 36759 h 207879"/>
                  <a:gd name="connsiteX111" fmla="*/ 119535 w 209976"/>
                  <a:gd name="connsiteY111" fmla="*/ 35492 h 207879"/>
                  <a:gd name="connsiteX112" fmla="*/ 111945 w 209976"/>
                  <a:gd name="connsiteY112" fmla="*/ 34224 h 207879"/>
                  <a:gd name="connsiteX113" fmla="*/ 101194 w 209976"/>
                  <a:gd name="connsiteY113" fmla="*/ 33590 h 207879"/>
                  <a:gd name="connsiteX114" fmla="*/ 97399 w 209976"/>
                  <a:gd name="connsiteY114" fmla="*/ 32956 h 207879"/>
                  <a:gd name="connsiteX115" fmla="*/ 95501 w 209976"/>
                  <a:gd name="connsiteY115" fmla="*/ 29788 h 207879"/>
                  <a:gd name="connsiteX116" fmla="*/ 88544 w 209976"/>
                  <a:gd name="connsiteY116" fmla="*/ 18380 h 207879"/>
                  <a:gd name="connsiteX117" fmla="*/ 72100 w 209976"/>
                  <a:gd name="connsiteY117" fmla="*/ 23450 h 207879"/>
                  <a:gd name="connsiteX118" fmla="*/ 72100 w 209976"/>
                  <a:gd name="connsiteY118" fmla="*/ 27252 h 207879"/>
                  <a:gd name="connsiteX119" fmla="*/ 72100 w 209976"/>
                  <a:gd name="connsiteY119" fmla="*/ 38027 h 207879"/>
                  <a:gd name="connsiteX120" fmla="*/ 72100 w 209976"/>
                  <a:gd name="connsiteY120" fmla="*/ 43731 h 207879"/>
                  <a:gd name="connsiteX121" fmla="*/ 67041 w 209976"/>
                  <a:gd name="connsiteY121" fmla="*/ 45632 h 207879"/>
                  <a:gd name="connsiteX122" fmla="*/ 53127 w 209976"/>
                  <a:gd name="connsiteY122" fmla="*/ 56406 h 207879"/>
                  <a:gd name="connsiteX123" fmla="*/ 49332 w 209976"/>
                  <a:gd name="connsiteY123" fmla="*/ 59575 h 207879"/>
                  <a:gd name="connsiteX124" fmla="*/ 44905 w 209976"/>
                  <a:gd name="connsiteY124" fmla="*/ 57674 h 207879"/>
                  <a:gd name="connsiteX125" fmla="*/ 32255 w 209976"/>
                  <a:gd name="connsiteY125" fmla="*/ 54505 h 207879"/>
                  <a:gd name="connsiteX126" fmla="*/ 24034 w 209976"/>
                  <a:gd name="connsiteY126" fmla="*/ 70349 h 207879"/>
                  <a:gd name="connsiteX127" fmla="*/ 34153 w 209976"/>
                  <a:gd name="connsiteY127" fmla="*/ 79856 h 207879"/>
                  <a:gd name="connsiteX128" fmla="*/ 37315 w 209976"/>
                  <a:gd name="connsiteY128" fmla="*/ 83025 h 207879"/>
                  <a:gd name="connsiteX129" fmla="*/ 36050 w 209976"/>
                  <a:gd name="connsiteY129" fmla="*/ 87461 h 207879"/>
                  <a:gd name="connsiteX130" fmla="*/ 34785 w 209976"/>
                  <a:gd name="connsiteY130" fmla="*/ 96334 h 207879"/>
                  <a:gd name="connsiteX131" fmla="*/ 33520 w 209976"/>
                  <a:gd name="connsiteY131" fmla="*/ 107742 h 207879"/>
                  <a:gd name="connsiteX132" fmla="*/ 32255 w 209976"/>
                  <a:gd name="connsiteY132" fmla="*/ 112179 h 207879"/>
                  <a:gd name="connsiteX133" fmla="*/ 28461 w 209976"/>
                  <a:gd name="connsiteY133" fmla="*/ 114080 h 207879"/>
                  <a:gd name="connsiteX134" fmla="*/ 21504 w 209976"/>
                  <a:gd name="connsiteY134" fmla="*/ 117883 h 207879"/>
                  <a:gd name="connsiteX135" fmla="*/ 18341 w 209976"/>
                  <a:gd name="connsiteY135" fmla="*/ 119784 h 207879"/>
                  <a:gd name="connsiteX136" fmla="*/ 23401 w 209976"/>
                  <a:gd name="connsiteY136" fmla="*/ 136896 h 207879"/>
                  <a:gd name="connsiteX137" fmla="*/ 27196 w 209976"/>
                  <a:gd name="connsiteY137" fmla="*/ 136896 h 207879"/>
                  <a:gd name="connsiteX138" fmla="*/ 36050 w 209976"/>
                  <a:gd name="connsiteY138" fmla="*/ 136262 h 207879"/>
                  <a:gd name="connsiteX139" fmla="*/ 41742 w 209976"/>
                  <a:gd name="connsiteY139" fmla="*/ 134995 h 207879"/>
                  <a:gd name="connsiteX140" fmla="*/ 44272 w 209976"/>
                  <a:gd name="connsiteY140" fmla="*/ 140699 h 207879"/>
                  <a:gd name="connsiteX141" fmla="*/ 49332 w 209976"/>
                  <a:gd name="connsiteY141" fmla="*/ 148304 h 207879"/>
                  <a:gd name="connsiteX142" fmla="*/ 56289 w 209976"/>
                  <a:gd name="connsiteY142" fmla="*/ 156543 h 207879"/>
                  <a:gd name="connsiteX143" fmla="*/ 58186 w 209976"/>
                  <a:gd name="connsiteY143" fmla="*/ 159712 h 207879"/>
                  <a:gd name="connsiteX144" fmla="*/ 57554 w 209976"/>
                  <a:gd name="connsiteY144" fmla="*/ 162881 h 207879"/>
                  <a:gd name="connsiteX145" fmla="*/ 54392 w 209976"/>
                  <a:gd name="connsiteY145" fmla="*/ 176190 h 207879"/>
                  <a:gd name="connsiteX146" fmla="*/ 69571 w 209976"/>
                  <a:gd name="connsiteY146" fmla="*/ 184429 h 207879"/>
                  <a:gd name="connsiteX147" fmla="*/ 72100 w 209976"/>
                  <a:gd name="connsiteY147" fmla="*/ 181894 h 207879"/>
                  <a:gd name="connsiteX148" fmla="*/ 80955 w 209976"/>
                  <a:gd name="connsiteY148" fmla="*/ 173655 h 207879"/>
                  <a:gd name="connsiteX149" fmla="*/ 84117 w 209976"/>
                  <a:gd name="connsiteY149" fmla="*/ 171754 h 207879"/>
                  <a:gd name="connsiteX150" fmla="*/ 88544 w 209976"/>
                  <a:gd name="connsiteY150" fmla="*/ 171754 h 207879"/>
                  <a:gd name="connsiteX151" fmla="*/ 88544 w 209976"/>
                  <a:gd name="connsiteY151" fmla="*/ 171754 h 2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09976" h="207879">
                    <a:moveTo>
                      <a:pt x="114475" y="207879"/>
                    </a:moveTo>
                    <a:lnTo>
                      <a:pt x="110681" y="204077"/>
                    </a:lnTo>
                    <a:cubicBezTo>
                      <a:pt x="108783" y="202175"/>
                      <a:pt x="106886" y="199006"/>
                      <a:pt x="104356" y="194570"/>
                    </a:cubicBezTo>
                    <a:cubicBezTo>
                      <a:pt x="103091" y="192669"/>
                      <a:pt x="102459" y="190767"/>
                      <a:pt x="101194" y="189500"/>
                    </a:cubicBezTo>
                    <a:cubicBezTo>
                      <a:pt x="94869" y="188866"/>
                      <a:pt x="90442" y="188232"/>
                      <a:pt x="87912" y="187598"/>
                    </a:cubicBezTo>
                    <a:cubicBezTo>
                      <a:pt x="86647" y="188866"/>
                      <a:pt x="85382" y="190134"/>
                      <a:pt x="84117" y="191401"/>
                    </a:cubicBezTo>
                    <a:cubicBezTo>
                      <a:pt x="80955" y="195204"/>
                      <a:pt x="78425" y="197739"/>
                      <a:pt x="76528" y="199006"/>
                    </a:cubicBezTo>
                    <a:lnTo>
                      <a:pt x="73365" y="201541"/>
                    </a:lnTo>
                    <a:lnTo>
                      <a:pt x="68938" y="200274"/>
                    </a:lnTo>
                    <a:cubicBezTo>
                      <a:pt x="66408" y="199640"/>
                      <a:pt x="61349" y="197105"/>
                      <a:pt x="41742" y="186331"/>
                    </a:cubicBezTo>
                    <a:lnTo>
                      <a:pt x="37948" y="184429"/>
                    </a:lnTo>
                    <a:lnTo>
                      <a:pt x="37948" y="179993"/>
                    </a:lnTo>
                    <a:cubicBezTo>
                      <a:pt x="37948" y="178092"/>
                      <a:pt x="38580" y="174289"/>
                      <a:pt x="41110" y="162881"/>
                    </a:cubicBezTo>
                    <a:cubicBezTo>
                      <a:pt x="40477" y="161613"/>
                      <a:pt x="39213" y="160346"/>
                      <a:pt x="37315" y="158445"/>
                    </a:cubicBezTo>
                    <a:cubicBezTo>
                      <a:pt x="35418" y="156543"/>
                      <a:pt x="34153" y="154642"/>
                      <a:pt x="32888" y="152741"/>
                    </a:cubicBezTo>
                    <a:cubicBezTo>
                      <a:pt x="30991" y="152741"/>
                      <a:pt x="29093" y="152741"/>
                      <a:pt x="27196" y="152741"/>
                    </a:cubicBezTo>
                    <a:cubicBezTo>
                      <a:pt x="21504" y="152741"/>
                      <a:pt x="18974" y="152741"/>
                      <a:pt x="17709" y="152741"/>
                    </a:cubicBezTo>
                    <a:lnTo>
                      <a:pt x="11384" y="153374"/>
                    </a:lnTo>
                    <a:lnTo>
                      <a:pt x="0" y="112179"/>
                    </a:lnTo>
                    <a:lnTo>
                      <a:pt x="5692" y="109010"/>
                    </a:lnTo>
                    <a:cubicBezTo>
                      <a:pt x="6957" y="108376"/>
                      <a:pt x="9487" y="106475"/>
                      <a:pt x="13282" y="104573"/>
                    </a:cubicBezTo>
                    <a:cubicBezTo>
                      <a:pt x="15179" y="103306"/>
                      <a:pt x="17076" y="102038"/>
                      <a:pt x="18974" y="101405"/>
                    </a:cubicBezTo>
                    <a:cubicBezTo>
                      <a:pt x="18974" y="100137"/>
                      <a:pt x="19606" y="98236"/>
                      <a:pt x="19606" y="95067"/>
                    </a:cubicBezTo>
                    <a:cubicBezTo>
                      <a:pt x="19606" y="92532"/>
                      <a:pt x="20239" y="89997"/>
                      <a:pt x="20871" y="88095"/>
                    </a:cubicBezTo>
                    <a:cubicBezTo>
                      <a:pt x="14547" y="81757"/>
                      <a:pt x="12017" y="79856"/>
                      <a:pt x="11384" y="79222"/>
                    </a:cubicBezTo>
                    <a:lnTo>
                      <a:pt x="6325" y="76053"/>
                    </a:lnTo>
                    <a:lnTo>
                      <a:pt x="8222" y="70349"/>
                    </a:lnTo>
                    <a:cubicBezTo>
                      <a:pt x="8854" y="67814"/>
                      <a:pt x="11384" y="62744"/>
                      <a:pt x="22769" y="41829"/>
                    </a:cubicBezTo>
                    <a:lnTo>
                      <a:pt x="25298" y="36759"/>
                    </a:lnTo>
                    <a:lnTo>
                      <a:pt x="30991" y="37393"/>
                    </a:lnTo>
                    <a:cubicBezTo>
                      <a:pt x="37315" y="38660"/>
                      <a:pt x="43007" y="39928"/>
                      <a:pt x="47435" y="41196"/>
                    </a:cubicBezTo>
                    <a:cubicBezTo>
                      <a:pt x="51862" y="37393"/>
                      <a:pt x="55024" y="34858"/>
                      <a:pt x="57554" y="33590"/>
                    </a:cubicBezTo>
                    <a:cubicBezTo>
                      <a:pt x="57554" y="32323"/>
                      <a:pt x="57554" y="29788"/>
                      <a:pt x="57554" y="27886"/>
                    </a:cubicBezTo>
                    <a:cubicBezTo>
                      <a:pt x="57554" y="23450"/>
                      <a:pt x="57554" y="20281"/>
                      <a:pt x="57554" y="17112"/>
                    </a:cubicBezTo>
                    <a:lnTo>
                      <a:pt x="57554" y="11408"/>
                    </a:lnTo>
                    <a:lnTo>
                      <a:pt x="96134" y="0"/>
                    </a:lnTo>
                    <a:lnTo>
                      <a:pt x="99296" y="4436"/>
                    </a:lnTo>
                    <a:cubicBezTo>
                      <a:pt x="100561" y="5704"/>
                      <a:pt x="102459" y="8873"/>
                      <a:pt x="108783" y="18380"/>
                    </a:cubicBezTo>
                    <a:cubicBezTo>
                      <a:pt x="110048" y="18380"/>
                      <a:pt x="112578" y="18380"/>
                      <a:pt x="114475" y="19013"/>
                    </a:cubicBezTo>
                    <a:cubicBezTo>
                      <a:pt x="117005" y="19013"/>
                      <a:pt x="119535" y="19647"/>
                      <a:pt x="122065" y="20281"/>
                    </a:cubicBezTo>
                    <a:cubicBezTo>
                      <a:pt x="122697" y="19647"/>
                      <a:pt x="123962" y="18380"/>
                      <a:pt x="125227" y="17112"/>
                    </a:cubicBezTo>
                    <a:cubicBezTo>
                      <a:pt x="129022" y="13309"/>
                      <a:pt x="131552" y="10774"/>
                      <a:pt x="132817" y="8873"/>
                    </a:cubicBezTo>
                    <a:lnTo>
                      <a:pt x="135979" y="6338"/>
                    </a:lnTo>
                    <a:lnTo>
                      <a:pt x="139774" y="7605"/>
                    </a:lnTo>
                    <a:cubicBezTo>
                      <a:pt x="144201" y="8873"/>
                      <a:pt x="149261" y="10774"/>
                      <a:pt x="154953" y="14577"/>
                    </a:cubicBezTo>
                    <a:cubicBezTo>
                      <a:pt x="161910" y="18380"/>
                      <a:pt x="165705" y="20281"/>
                      <a:pt x="166969" y="20915"/>
                    </a:cubicBezTo>
                    <a:lnTo>
                      <a:pt x="173294" y="23450"/>
                    </a:lnTo>
                    <a:lnTo>
                      <a:pt x="172029" y="29788"/>
                    </a:lnTo>
                    <a:cubicBezTo>
                      <a:pt x="170764" y="36759"/>
                      <a:pt x="169499" y="41829"/>
                      <a:pt x="168234" y="46266"/>
                    </a:cubicBezTo>
                    <a:cubicBezTo>
                      <a:pt x="172029" y="51336"/>
                      <a:pt x="173927" y="54505"/>
                      <a:pt x="175824" y="56406"/>
                    </a:cubicBezTo>
                    <a:cubicBezTo>
                      <a:pt x="177721" y="56406"/>
                      <a:pt x="180251" y="56406"/>
                      <a:pt x="182781" y="56406"/>
                    </a:cubicBezTo>
                    <a:cubicBezTo>
                      <a:pt x="187208" y="56406"/>
                      <a:pt x="190370" y="56406"/>
                      <a:pt x="191635" y="56406"/>
                    </a:cubicBezTo>
                    <a:lnTo>
                      <a:pt x="197960" y="55772"/>
                    </a:lnTo>
                    <a:lnTo>
                      <a:pt x="209977" y="96968"/>
                    </a:lnTo>
                    <a:lnTo>
                      <a:pt x="204285" y="100137"/>
                    </a:lnTo>
                    <a:cubicBezTo>
                      <a:pt x="203020" y="100771"/>
                      <a:pt x="200490" y="102672"/>
                      <a:pt x="196695" y="104573"/>
                    </a:cubicBezTo>
                    <a:cubicBezTo>
                      <a:pt x="194798" y="105841"/>
                      <a:pt x="192900" y="107109"/>
                      <a:pt x="191003" y="107742"/>
                    </a:cubicBezTo>
                    <a:cubicBezTo>
                      <a:pt x="191003" y="109010"/>
                      <a:pt x="190370" y="110911"/>
                      <a:pt x="190370" y="113446"/>
                    </a:cubicBezTo>
                    <a:cubicBezTo>
                      <a:pt x="190370" y="115981"/>
                      <a:pt x="189738" y="118517"/>
                      <a:pt x="189738" y="121052"/>
                    </a:cubicBezTo>
                    <a:cubicBezTo>
                      <a:pt x="191003" y="121685"/>
                      <a:pt x="191635" y="122953"/>
                      <a:pt x="193533" y="124221"/>
                    </a:cubicBezTo>
                    <a:cubicBezTo>
                      <a:pt x="196063" y="126756"/>
                      <a:pt x="197960" y="128657"/>
                      <a:pt x="199857" y="129925"/>
                    </a:cubicBezTo>
                    <a:lnTo>
                      <a:pt x="204285" y="133093"/>
                    </a:lnTo>
                    <a:lnTo>
                      <a:pt x="202387" y="138797"/>
                    </a:lnTo>
                    <a:cubicBezTo>
                      <a:pt x="201755" y="141333"/>
                      <a:pt x="199225" y="146403"/>
                      <a:pt x="187841" y="166684"/>
                    </a:cubicBezTo>
                    <a:lnTo>
                      <a:pt x="185311" y="171754"/>
                    </a:lnTo>
                    <a:lnTo>
                      <a:pt x="179619" y="171120"/>
                    </a:lnTo>
                    <a:cubicBezTo>
                      <a:pt x="174559" y="170486"/>
                      <a:pt x="168867" y="169219"/>
                      <a:pt x="163807" y="167317"/>
                    </a:cubicBezTo>
                    <a:cubicBezTo>
                      <a:pt x="160645" y="170486"/>
                      <a:pt x="156850" y="173021"/>
                      <a:pt x="153688" y="175557"/>
                    </a:cubicBezTo>
                    <a:cubicBezTo>
                      <a:pt x="153688" y="176824"/>
                      <a:pt x="153688" y="178092"/>
                      <a:pt x="153688" y="180627"/>
                    </a:cubicBezTo>
                    <a:cubicBezTo>
                      <a:pt x="154320" y="188232"/>
                      <a:pt x="153688" y="191401"/>
                      <a:pt x="153688" y="193302"/>
                    </a:cubicBezTo>
                    <a:lnTo>
                      <a:pt x="153055" y="198373"/>
                    </a:lnTo>
                    <a:lnTo>
                      <a:pt x="114475" y="207879"/>
                    </a:lnTo>
                    <a:close/>
                    <a:moveTo>
                      <a:pt x="88544" y="171754"/>
                    </a:moveTo>
                    <a:cubicBezTo>
                      <a:pt x="88544" y="171754"/>
                      <a:pt x="92339" y="172388"/>
                      <a:pt x="106886" y="174289"/>
                    </a:cubicBezTo>
                    <a:lnTo>
                      <a:pt x="110048" y="174923"/>
                    </a:lnTo>
                    <a:lnTo>
                      <a:pt x="111945" y="177458"/>
                    </a:lnTo>
                    <a:cubicBezTo>
                      <a:pt x="113210" y="179359"/>
                      <a:pt x="115108" y="182528"/>
                      <a:pt x="117638" y="186965"/>
                    </a:cubicBezTo>
                    <a:cubicBezTo>
                      <a:pt x="118270" y="188232"/>
                      <a:pt x="118903" y="188866"/>
                      <a:pt x="119535" y="190134"/>
                    </a:cubicBezTo>
                    <a:lnTo>
                      <a:pt x="136611" y="185063"/>
                    </a:lnTo>
                    <a:cubicBezTo>
                      <a:pt x="136611" y="183796"/>
                      <a:pt x="136611" y="182528"/>
                      <a:pt x="136611" y="181261"/>
                    </a:cubicBezTo>
                    <a:cubicBezTo>
                      <a:pt x="135979" y="175557"/>
                      <a:pt x="136611" y="171120"/>
                      <a:pt x="137244" y="168585"/>
                    </a:cubicBezTo>
                    <a:lnTo>
                      <a:pt x="137876" y="165416"/>
                    </a:lnTo>
                    <a:lnTo>
                      <a:pt x="141039" y="163515"/>
                    </a:lnTo>
                    <a:cubicBezTo>
                      <a:pt x="145466" y="160980"/>
                      <a:pt x="149893" y="157811"/>
                      <a:pt x="154320" y="152741"/>
                    </a:cubicBezTo>
                    <a:lnTo>
                      <a:pt x="157483" y="148938"/>
                    </a:lnTo>
                    <a:lnTo>
                      <a:pt x="162542" y="150205"/>
                    </a:lnTo>
                    <a:cubicBezTo>
                      <a:pt x="166969" y="151473"/>
                      <a:pt x="171397" y="152741"/>
                      <a:pt x="175191" y="153374"/>
                    </a:cubicBezTo>
                    <a:cubicBezTo>
                      <a:pt x="179619" y="145769"/>
                      <a:pt x="182149" y="140699"/>
                      <a:pt x="183413" y="137530"/>
                    </a:cubicBezTo>
                    <a:cubicBezTo>
                      <a:pt x="182149" y="136896"/>
                      <a:pt x="181516" y="135629"/>
                      <a:pt x="180251" y="134995"/>
                    </a:cubicBezTo>
                    <a:cubicBezTo>
                      <a:pt x="176456" y="131192"/>
                      <a:pt x="174559" y="129291"/>
                      <a:pt x="173294" y="128657"/>
                    </a:cubicBezTo>
                    <a:lnTo>
                      <a:pt x="168867" y="124854"/>
                    </a:lnTo>
                    <a:lnTo>
                      <a:pt x="171397" y="119150"/>
                    </a:lnTo>
                    <a:cubicBezTo>
                      <a:pt x="171397" y="119150"/>
                      <a:pt x="172029" y="117249"/>
                      <a:pt x="172662" y="112179"/>
                    </a:cubicBezTo>
                    <a:cubicBezTo>
                      <a:pt x="173294" y="104573"/>
                      <a:pt x="173927" y="101405"/>
                      <a:pt x="173927" y="100137"/>
                    </a:cubicBezTo>
                    <a:lnTo>
                      <a:pt x="175191" y="96334"/>
                    </a:lnTo>
                    <a:lnTo>
                      <a:pt x="178354" y="95067"/>
                    </a:lnTo>
                    <a:cubicBezTo>
                      <a:pt x="180251" y="94433"/>
                      <a:pt x="182781" y="92532"/>
                      <a:pt x="185311" y="91264"/>
                    </a:cubicBezTo>
                    <a:cubicBezTo>
                      <a:pt x="186576" y="90630"/>
                      <a:pt x="187208" y="89997"/>
                      <a:pt x="188473" y="89363"/>
                    </a:cubicBezTo>
                    <a:lnTo>
                      <a:pt x="183413" y="72251"/>
                    </a:lnTo>
                    <a:cubicBezTo>
                      <a:pt x="182149" y="72251"/>
                      <a:pt x="180884" y="72251"/>
                      <a:pt x="179619" y="72251"/>
                    </a:cubicBezTo>
                    <a:cubicBezTo>
                      <a:pt x="177089" y="72251"/>
                      <a:pt x="174559" y="72251"/>
                      <a:pt x="172662" y="72885"/>
                    </a:cubicBezTo>
                    <a:cubicBezTo>
                      <a:pt x="166969" y="75420"/>
                      <a:pt x="163807" y="70349"/>
                      <a:pt x="160012" y="65913"/>
                    </a:cubicBezTo>
                    <a:cubicBezTo>
                      <a:pt x="158115" y="62744"/>
                      <a:pt x="154953" y="58941"/>
                      <a:pt x="150526" y="52604"/>
                    </a:cubicBezTo>
                    <a:lnTo>
                      <a:pt x="147996" y="49435"/>
                    </a:lnTo>
                    <a:lnTo>
                      <a:pt x="149261" y="45632"/>
                    </a:lnTo>
                    <a:cubicBezTo>
                      <a:pt x="149893" y="43097"/>
                      <a:pt x="151158" y="38660"/>
                      <a:pt x="152423" y="32956"/>
                    </a:cubicBezTo>
                    <a:cubicBezTo>
                      <a:pt x="149893" y="31689"/>
                      <a:pt x="147363" y="30421"/>
                      <a:pt x="144201" y="28520"/>
                    </a:cubicBezTo>
                    <a:cubicBezTo>
                      <a:pt x="141039" y="26619"/>
                      <a:pt x="138509" y="25351"/>
                      <a:pt x="136611" y="24717"/>
                    </a:cubicBezTo>
                    <a:cubicBezTo>
                      <a:pt x="135979" y="25351"/>
                      <a:pt x="134714" y="26619"/>
                      <a:pt x="134082" y="27886"/>
                    </a:cubicBezTo>
                    <a:cubicBezTo>
                      <a:pt x="130919" y="31689"/>
                      <a:pt x="128389" y="34224"/>
                      <a:pt x="125227" y="36125"/>
                    </a:cubicBezTo>
                    <a:lnTo>
                      <a:pt x="123330" y="36759"/>
                    </a:lnTo>
                    <a:lnTo>
                      <a:pt x="119535" y="35492"/>
                    </a:lnTo>
                    <a:cubicBezTo>
                      <a:pt x="118903" y="34858"/>
                      <a:pt x="116373" y="34858"/>
                      <a:pt x="111945" y="34224"/>
                    </a:cubicBezTo>
                    <a:cubicBezTo>
                      <a:pt x="106253" y="33590"/>
                      <a:pt x="102459" y="33590"/>
                      <a:pt x="101194" y="33590"/>
                    </a:cubicBezTo>
                    <a:lnTo>
                      <a:pt x="97399" y="32956"/>
                    </a:lnTo>
                    <a:lnTo>
                      <a:pt x="95501" y="29788"/>
                    </a:lnTo>
                    <a:cubicBezTo>
                      <a:pt x="92339" y="24084"/>
                      <a:pt x="89809" y="20915"/>
                      <a:pt x="88544" y="18380"/>
                    </a:cubicBezTo>
                    <a:lnTo>
                      <a:pt x="72100" y="23450"/>
                    </a:lnTo>
                    <a:cubicBezTo>
                      <a:pt x="72100" y="24717"/>
                      <a:pt x="72100" y="25985"/>
                      <a:pt x="72100" y="27252"/>
                    </a:cubicBezTo>
                    <a:cubicBezTo>
                      <a:pt x="72100" y="33590"/>
                      <a:pt x="72100" y="36759"/>
                      <a:pt x="72100" y="38027"/>
                    </a:cubicBezTo>
                    <a:lnTo>
                      <a:pt x="72100" y="43731"/>
                    </a:lnTo>
                    <a:lnTo>
                      <a:pt x="67041" y="45632"/>
                    </a:lnTo>
                    <a:cubicBezTo>
                      <a:pt x="67041" y="45632"/>
                      <a:pt x="64511" y="47533"/>
                      <a:pt x="53127" y="56406"/>
                    </a:cubicBezTo>
                    <a:lnTo>
                      <a:pt x="49332" y="59575"/>
                    </a:lnTo>
                    <a:lnTo>
                      <a:pt x="44905" y="57674"/>
                    </a:lnTo>
                    <a:cubicBezTo>
                      <a:pt x="41742" y="56406"/>
                      <a:pt x="37315" y="55139"/>
                      <a:pt x="32255" y="54505"/>
                    </a:cubicBezTo>
                    <a:cubicBezTo>
                      <a:pt x="27828" y="62110"/>
                      <a:pt x="25298" y="67181"/>
                      <a:pt x="24034" y="70349"/>
                    </a:cubicBezTo>
                    <a:cubicBezTo>
                      <a:pt x="26563" y="72251"/>
                      <a:pt x="29726" y="75420"/>
                      <a:pt x="34153" y="79856"/>
                    </a:cubicBezTo>
                    <a:lnTo>
                      <a:pt x="37315" y="83025"/>
                    </a:lnTo>
                    <a:lnTo>
                      <a:pt x="36050" y="87461"/>
                    </a:lnTo>
                    <a:cubicBezTo>
                      <a:pt x="35418" y="88729"/>
                      <a:pt x="34785" y="91264"/>
                      <a:pt x="34785" y="96334"/>
                    </a:cubicBezTo>
                    <a:cubicBezTo>
                      <a:pt x="34153" y="103940"/>
                      <a:pt x="33520" y="106475"/>
                      <a:pt x="33520" y="107742"/>
                    </a:cubicBezTo>
                    <a:lnTo>
                      <a:pt x="32255" y="112179"/>
                    </a:lnTo>
                    <a:lnTo>
                      <a:pt x="28461" y="114080"/>
                    </a:lnTo>
                    <a:cubicBezTo>
                      <a:pt x="26563" y="114714"/>
                      <a:pt x="24034" y="116615"/>
                      <a:pt x="21504" y="117883"/>
                    </a:cubicBezTo>
                    <a:cubicBezTo>
                      <a:pt x="20239" y="118517"/>
                      <a:pt x="19606" y="119150"/>
                      <a:pt x="18341" y="119784"/>
                    </a:cubicBezTo>
                    <a:lnTo>
                      <a:pt x="23401" y="136896"/>
                    </a:lnTo>
                    <a:cubicBezTo>
                      <a:pt x="24666" y="136896"/>
                      <a:pt x="25931" y="136896"/>
                      <a:pt x="27196" y="136896"/>
                    </a:cubicBezTo>
                    <a:cubicBezTo>
                      <a:pt x="30991" y="136896"/>
                      <a:pt x="33520" y="136262"/>
                      <a:pt x="36050" y="136262"/>
                    </a:cubicBezTo>
                    <a:lnTo>
                      <a:pt x="41742" y="134995"/>
                    </a:lnTo>
                    <a:lnTo>
                      <a:pt x="44272" y="140699"/>
                    </a:lnTo>
                    <a:cubicBezTo>
                      <a:pt x="45537" y="142600"/>
                      <a:pt x="46802" y="145135"/>
                      <a:pt x="49332" y="148304"/>
                    </a:cubicBezTo>
                    <a:cubicBezTo>
                      <a:pt x="54392" y="154008"/>
                      <a:pt x="55657" y="155909"/>
                      <a:pt x="56289" y="156543"/>
                    </a:cubicBezTo>
                    <a:lnTo>
                      <a:pt x="58186" y="159712"/>
                    </a:lnTo>
                    <a:lnTo>
                      <a:pt x="57554" y="162881"/>
                    </a:lnTo>
                    <a:cubicBezTo>
                      <a:pt x="56289" y="169219"/>
                      <a:pt x="55024" y="173021"/>
                      <a:pt x="54392" y="176190"/>
                    </a:cubicBezTo>
                    <a:cubicBezTo>
                      <a:pt x="61981" y="180627"/>
                      <a:pt x="67041" y="183162"/>
                      <a:pt x="69571" y="184429"/>
                    </a:cubicBezTo>
                    <a:cubicBezTo>
                      <a:pt x="70203" y="183796"/>
                      <a:pt x="70836" y="182528"/>
                      <a:pt x="72100" y="181894"/>
                    </a:cubicBezTo>
                    <a:cubicBezTo>
                      <a:pt x="75263" y="178092"/>
                      <a:pt x="78425" y="175557"/>
                      <a:pt x="80955" y="173655"/>
                    </a:cubicBezTo>
                    <a:lnTo>
                      <a:pt x="84117" y="171754"/>
                    </a:lnTo>
                    <a:lnTo>
                      <a:pt x="88544" y="171754"/>
                    </a:lnTo>
                    <a:cubicBezTo>
                      <a:pt x="88544" y="171754"/>
                      <a:pt x="88544" y="171754"/>
                      <a:pt x="88544" y="171754"/>
                    </a:cubicBezTo>
                    <a:close/>
                  </a:path>
                </a:pathLst>
              </a:custGeom>
              <a:grpFill/>
              <a:ln w="6271" cap="flat">
                <a:noFill/>
                <a:prstDash val="solid"/>
                <a:miter/>
              </a:ln>
            </p:spPr>
            <p:txBody>
              <a:bodyPr rtlCol="0" anchor="ctr"/>
              <a:lstStyle/>
              <a:p>
                <a:endParaRPr lang="en-US" sz="1799"/>
              </a:p>
            </p:txBody>
          </p:sp>
        </p:grpSp>
        <p:grpSp>
          <p:nvGrpSpPr>
            <p:cNvPr id="54" name="Picture Placeholder 105">
              <a:extLst>
                <a:ext uri="{FF2B5EF4-FFF2-40B4-BE49-F238E27FC236}">
                  <a16:creationId xmlns:a16="http://schemas.microsoft.com/office/drawing/2014/main" id="{C8CE1D4F-5414-855A-18EC-A7DFD6B2A391}"/>
                </a:ext>
              </a:extLst>
            </p:cNvPr>
            <p:cNvGrpSpPr/>
            <p:nvPr/>
          </p:nvGrpSpPr>
          <p:grpSpPr>
            <a:xfrm>
              <a:off x="8443918" y="4467767"/>
              <a:ext cx="498246" cy="501213"/>
              <a:chOff x="8443918" y="4467767"/>
              <a:chExt cx="498246" cy="501213"/>
            </a:xfrm>
            <a:grpFill/>
          </p:grpSpPr>
          <p:sp>
            <p:nvSpPr>
              <p:cNvPr id="55" name="Picture Placeholder 105">
                <a:extLst>
                  <a:ext uri="{FF2B5EF4-FFF2-40B4-BE49-F238E27FC236}">
                    <a16:creationId xmlns:a16="http://schemas.microsoft.com/office/drawing/2014/main" id="{7721CDF3-E806-C775-4107-F39BDAF5AC27}"/>
                  </a:ext>
                </a:extLst>
              </p:cNvPr>
              <p:cNvSpPr/>
              <p:nvPr/>
            </p:nvSpPr>
            <p:spPr>
              <a:xfrm>
                <a:off x="8688449" y="4467767"/>
                <a:ext cx="253715" cy="223844"/>
              </a:xfrm>
              <a:custGeom>
                <a:avLst/>
                <a:gdLst>
                  <a:gd name="connsiteX0" fmla="*/ 247924 w 253715"/>
                  <a:gd name="connsiteY0" fmla="*/ 51457 h 223844"/>
                  <a:gd name="connsiteX1" fmla="*/ 243497 w 253715"/>
                  <a:gd name="connsiteY1" fmla="*/ 40049 h 223844"/>
                  <a:gd name="connsiteX2" fmla="*/ 201755 w 253715"/>
                  <a:gd name="connsiteY2" fmla="*/ 81878 h 223844"/>
                  <a:gd name="connsiteX3" fmla="*/ 178354 w 253715"/>
                  <a:gd name="connsiteY3" fmla="*/ 75540 h 223844"/>
                  <a:gd name="connsiteX4" fmla="*/ 172029 w 253715"/>
                  <a:gd name="connsiteY4" fmla="*/ 52091 h 223844"/>
                  <a:gd name="connsiteX5" fmla="*/ 213772 w 253715"/>
                  <a:gd name="connsiteY5" fmla="*/ 10261 h 223844"/>
                  <a:gd name="connsiteX6" fmla="*/ 202387 w 253715"/>
                  <a:gd name="connsiteY6" fmla="*/ 5825 h 223844"/>
                  <a:gd name="connsiteX7" fmla="*/ 114475 w 253715"/>
                  <a:gd name="connsiteY7" fmla="*/ 23570 h 223844"/>
                  <a:gd name="connsiteX8" fmla="*/ 94869 w 253715"/>
                  <a:gd name="connsiteY8" fmla="*/ 107229 h 223844"/>
                  <a:gd name="connsiteX9" fmla="*/ 0 w 253715"/>
                  <a:gd name="connsiteY9" fmla="*/ 202296 h 223844"/>
                  <a:gd name="connsiteX10" fmla="*/ 11384 w 253715"/>
                  <a:gd name="connsiteY10" fmla="*/ 213704 h 223844"/>
                  <a:gd name="connsiteX11" fmla="*/ 113843 w 253715"/>
                  <a:gd name="connsiteY11" fmla="*/ 111032 h 223844"/>
                  <a:gd name="connsiteX12" fmla="*/ 111945 w 253715"/>
                  <a:gd name="connsiteY12" fmla="*/ 105962 h 223844"/>
                  <a:gd name="connsiteX13" fmla="*/ 125860 w 253715"/>
                  <a:gd name="connsiteY13" fmla="*/ 34345 h 223844"/>
                  <a:gd name="connsiteX14" fmla="*/ 184678 w 253715"/>
                  <a:gd name="connsiteY14" fmla="*/ 16599 h 223844"/>
                  <a:gd name="connsiteX15" fmla="*/ 154320 w 253715"/>
                  <a:gd name="connsiteY15" fmla="*/ 47020 h 223844"/>
                  <a:gd name="connsiteX16" fmla="*/ 165072 w 253715"/>
                  <a:gd name="connsiteY16" fmla="*/ 88216 h 223844"/>
                  <a:gd name="connsiteX17" fmla="*/ 206182 w 253715"/>
                  <a:gd name="connsiteY17" fmla="*/ 98990 h 223844"/>
                  <a:gd name="connsiteX18" fmla="*/ 236540 w 253715"/>
                  <a:gd name="connsiteY18" fmla="*/ 68569 h 223844"/>
                  <a:gd name="connsiteX19" fmla="*/ 218831 w 253715"/>
                  <a:gd name="connsiteY19" fmla="*/ 127510 h 223844"/>
                  <a:gd name="connsiteX20" fmla="*/ 147363 w 253715"/>
                  <a:gd name="connsiteY20" fmla="*/ 141453 h 223844"/>
                  <a:gd name="connsiteX21" fmla="*/ 142304 w 253715"/>
                  <a:gd name="connsiteY21" fmla="*/ 139552 h 223844"/>
                  <a:gd name="connsiteX22" fmla="*/ 70836 w 253715"/>
                  <a:gd name="connsiteY22" fmla="*/ 211803 h 223844"/>
                  <a:gd name="connsiteX23" fmla="*/ 81587 w 253715"/>
                  <a:gd name="connsiteY23" fmla="*/ 223844 h 223844"/>
                  <a:gd name="connsiteX24" fmla="*/ 146098 w 253715"/>
                  <a:gd name="connsiteY24" fmla="*/ 158565 h 223844"/>
                  <a:gd name="connsiteX25" fmla="*/ 229583 w 253715"/>
                  <a:gd name="connsiteY25" fmla="*/ 138918 h 223844"/>
                  <a:gd name="connsiteX26" fmla="*/ 247924 w 253715"/>
                  <a:gd name="connsiteY26" fmla="*/ 51457 h 2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715" h="223844">
                    <a:moveTo>
                      <a:pt x="247924" y="51457"/>
                    </a:moveTo>
                    <a:lnTo>
                      <a:pt x="243497" y="40049"/>
                    </a:lnTo>
                    <a:lnTo>
                      <a:pt x="201755" y="81878"/>
                    </a:lnTo>
                    <a:lnTo>
                      <a:pt x="178354" y="75540"/>
                    </a:lnTo>
                    <a:lnTo>
                      <a:pt x="172029" y="52091"/>
                    </a:lnTo>
                    <a:lnTo>
                      <a:pt x="213772" y="10261"/>
                    </a:lnTo>
                    <a:lnTo>
                      <a:pt x="202387" y="5825"/>
                    </a:lnTo>
                    <a:cubicBezTo>
                      <a:pt x="172029" y="-6217"/>
                      <a:pt x="137876" y="754"/>
                      <a:pt x="114475" y="23570"/>
                    </a:cubicBezTo>
                    <a:cubicBezTo>
                      <a:pt x="92339" y="45753"/>
                      <a:pt x="84750" y="78075"/>
                      <a:pt x="94869" y="107229"/>
                    </a:cubicBezTo>
                    <a:lnTo>
                      <a:pt x="0" y="202296"/>
                    </a:lnTo>
                    <a:lnTo>
                      <a:pt x="11384" y="213704"/>
                    </a:lnTo>
                    <a:lnTo>
                      <a:pt x="113843" y="111032"/>
                    </a:lnTo>
                    <a:lnTo>
                      <a:pt x="111945" y="105962"/>
                    </a:lnTo>
                    <a:cubicBezTo>
                      <a:pt x="101826" y="81244"/>
                      <a:pt x="107518" y="53358"/>
                      <a:pt x="125860" y="34345"/>
                    </a:cubicBezTo>
                    <a:cubicBezTo>
                      <a:pt x="141671" y="18500"/>
                      <a:pt x="163175" y="12162"/>
                      <a:pt x="184678" y="16599"/>
                    </a:cubicBezTo>
                    <a:lnTo>
                      <a:pt x="154320" y="47020"/>
                    </a:lnTo>
                    <a:lnTo>
                      <a:pt x="165072" y="88216"/>
                    </a:lnTo>
                    <a:lnTo>
                      <a:pt x="206182" y="98990"/>
                    </a:lnTo>
                    <a:lnTo>
                      <a:pt x="236540" y="68569"/>
                    </a:lnTo>
                    <a:cubicBezTo>
                      <a:pt x="240335" y="89483"/>
                      <a:pt x="234010" y="111666"/>
                      <a:pt x="218831" y="127510"/>
                    </a:cubicBezTo>
                    <a:cubicBezTo>
                      <a:pt x="199857" y="146523"/>
                      <a:pt x="172029" y="151594"/>
                      <a:pt x="147363" y="141453"/>
                    </a:cubicBezTo>
                    <a:lnTo>
                      <a:pt x="142304" y="139552"/>
                    </a:lnTo>
                    <a:lnTo>
                      <a:pt x="70836" y="211803"/>
                    </a:lnTo>
                    <a:lnTo>
                      <a:pt x="81587" y="223844"/>
                    </a:lnTo>
                    <a:lnTo>
                      <a:pt x="146098" y="158565"/>
                    </a:lnTo>
                    <a:cubicBezTo>
                      <a:pt x="175191" y="168706"/>
                      <a:pt x="207447" y="161100"/>
                      <a:pt x="229583" y="138918"/>
                    </a:cubicBezTo>
                    <a:cubicBezTo>
                      <a:pt x="252984" y="116102"/>
                      <a:pt x="259941" y="81244"/>
                      <a:pt x="247924" y="51457"/>
                    </a:cubicBezTo>
                    <a:close/>
                  </a:path>
                </a:pathLst>
              </a:custGeom>
              <a:grpFill/>
              <a:ln w="6271" cap="flat">
                <a:noFill/>
                <a:prstDash val="solid"/>
                <a:miter/>
              </a:ln>
            </p:spPr>
            <p:txBody>
              <a:bodyPr rtlCol="0" anchor="ctr"/>
              <a:lstStyle/>
              <a:p>
                <a:endParaRPr lang="en-US" sz="1799"/>
              </a:p>
            </p:txBody>
          </p:sp>
          <p:sp>
            <p:nvSpPr>
              <p:cNvPr id="56" name="Picture Placeholder 105">
                <a:extLst>
                  <a:ext uri="{FF2B5EF4-FFF2-40B4-BE49-F238E27FC236}">
                    <a16:creationId xmlns:a16="http://schemas.microsoft.com/office/drawing/2014/main" id="{F220F94B-A732-1503-78E0-348A2BCB7E09}"/>
                  </a:ext>
                </a:extLst>
              </p:cNvPr>
              <p:cNvSpPr/>
              <p:nvPr/>
            </p:nvSpPr>
            <p:spPr>
              <a:xfrm>
                <a:off x="8443918" y="4714428"/>
                <a:ext cx="217335" cy="253511"/>
              </a:xfrm>
              <a:custGeom>
                <a:avLst/>
                <a:gdLst>
                  <a:gd name="connsiteX0" fmla="*/ 205318 w 217335"/>
                  <a:gd name="connsiteY0" fmla="*/ 75420 h 253511"/>
                  <a:gd name="connsiteX1" fmla="*/ 139543 w 217335"/>
                  <a:gd name="connsiteY1" fmla="*/ 141333 h 253511"/>
                  <a:gd name="connsiteX2" fmla="*/ 141440 w 217335"/>
                  <a:gd name="connsiteY2" fmla="*/ 146403 h 253511"/>
                  <a:gd name="connsiteX3" fmla="*/ 127526 w 217335"/>
                  <a:gd name="connsiteY3" fmla="*/ 218020 h 253511"/>
                  <a:gd name="connsiteX4" fmla="*/ 68707 w 217335"/>
                  <a:gd name="connsiteY4" fmla="*/ 235766 h 253511"/>
                  <a:gd name="connsiteX5" fmla="*/ 99065 w 217335"/>
                  <a:gd name="connsiteY5" fmla="*/ 205344 h 253511"/>
                  <a:gd name="connsiteX6" fmla="*/ 88313 w 217335"/>
                  <a:gd name="connsiteY6" fmla="*/ 164149 h 253511"/>
                  <a:gd name="connsiteX7" fmla="*/ 47203 w 217335"/>
                  <a:gd name="connsiteY7" fmla="*/ 153374 h 253511"/>
                  <a:gd name="connsiteX8" fmla="*/ 16845 w 217335"/>
                  <a:gd name="connsiteY8" fmla="*/ 183796 h 253511"/>
                  <a:gd name="connsiteX9" fmla="*/ 34554 w 217335"/>
                  <a:gd name="connsiteY9" fmla="*/ 124854 h 253511"/>
                  <a:gd name="connsiteX10" fmla="*/ 106022 w 217335"/>
                  <a:gd name="connsiteY10" fmla="*/ 110911 h 253511"/>
                  <a:gd name="connsiteX11" fmla="*/ 111082 w 217335"/>
                  <a:gd name="connsiteY11" fmla="*/ 112813 h 253511"/>
                  <a:gd name="connsiteX12" fmla="*/ 212276 w 217335"/>
                  <a:gd name="connsiteY12" fmla="*/ 11408 h 253511"/>
                  <a:gd name="connsiteX13" fmla="*/ 200891 w 217335"/>
                  <a:gd name="connsiteY13" fmla="*/ 0 h 253511"/>
                  <a:gd name="connsiteX14" fmla="*/ 107287 w 217335"/>
                  <a:gd name="connsiteY14" fmla="*/ 94433 h 253511"/>
                  <a:gd name="connsiteX15" fmla="*/ 23802 w 217335"/>
                  <a:gd name="connsiteY15" fmla="*/ 114080 h 253511"/>
                  <a:gd name="connsiteX16" fmla="*/ 6094 w 217335"/>
                  <a:gd name="connsiteY16" fmla="*/ 202175 h 253511"/>
                  <a:gd name="connsiteX17" fmla="*/ 10521 w 217335"/>
                  <a:gd name="connsiteY17" fmla="*/ 213583 h 253511"/>
                  <a:gd name="connsiteX18" fmla="*/ 52263 w 217335"/>
                  <a:gd name="connsiteY18" fmla="*/ 171754 h 253511"/>
                  <a:gd name="connsiteX19" fmla="*/ 75664 w 217335"/>
                  <a:gd name="connsiteY19" fmla="*/ 178092 h 253511"/>
                  <a:gd name="connsiteX20" fmla="*/ 81989 w 217335"/>
                  <a:gd name="connsiteY20" fmla="*/ 201541 h 253511"/>
                  <a:gd name="connsiteX21" fmla="*/ 40246 w 217335"/>
                  <a:gd name="connsiteY21" fmla="*/ 243371 h 253511"/>
                  <a:gd name="connsiteX22" fmla="*/ 51631 w 217335"/>
                  <a:gd name="connsiteY22" fmla="*/ 247807 h 253511"/>
                  <a:gd name="connsiteX23" fmla="*/ 81989 w 217335"/>
                  <a:gd name="connsiteY23" fmla="*/ 253511 h 253511"/>
                  <a:gd name="connsiteX24" fmla="*/ 139543 w 217335"/>
                  <a:gd name="connsiteY24" fmla="*/ 229428 h 253511"/>
                  <a:gd name="connsiteX25" fmla="*/ 159149 w 217335"/>
                  <a:gd name="connsiteY25" fmla="*/ 145769 h 253511"/>
                  <a:gd name="connsiteX26" fmla="*/ 217335 w 217335"/>
                  <a:gd name="connsiteY26" fmla="*/ 87461 h 253511"/>
                  <a:gd name="connsiteX27" fmla="*/ 205318 w 217335"/>
                  <a:gd name="connsiteY27" fmla="*/ 75420 h 25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7335" h="253511">
                    <a:moveTo>
                      <a:pt x="205318" y="75420"/>
                    </a:moveTo>
                    <a:lnTo>
                      <a:pt x="139543" y="141333"/>
                    </a:lnTo>
                    <a:lnTo>
                      <a:pt x="141440" y="146403"/>
                    </a:lnTo>
                    <a:cubicBezTo>
                      <a:pt x="151559" y="171120"/>
                      <a:pt x="145867" y="199006"/>
                      <a:pt x="127526" y="218020"/>
                    </a:cubicBezTo>
                    <a:cubicBezTo>
                      <a:pt x="111714" y="233864"/>
                      <a:pt x="90211" y="240202"/>
                      <a:pt x="68707" y="235766"/>
                    </a:cubicBezTo>
                    <a:lnTo>
                      <a:pt x="99065" y="205344"/>
                    </a:lnTo>
                    <a:lnTo>
                      <a:pt x="88313" y="164149"/>
                    </a:lnTo>
                    <a:lnTo>
                      <a:pt x="47203" y="153374"/>
                    </a:lnTo>
                    <a:lnTo>
                      <a:pt x="16845" y="183796"/>
                    </a:lnTo>
                    <a:cubicBezTo>
                      <a:pt x="13051" y="162881"/>
                      <a:pt x="19375" y="140699"/>
                      <a:pt x="34554" y="124854"/>
                    </a:cubicBezTo>
                    <a:cubicBezTo>
                      <a:pt x="53528" y="105841"/>
                      <a:pt x="81356" y="100771"/>
                      <a:pt x="106022" y="110911"/>
                    </a:cubicBezTo>
                    <a:lnTo>
                      <a:pt x="111082" y="112813"/>
                    </a:lnTo>
                    <a:lnTo>
                      <a:pt x="212276" y="11408"/>
                    </a:lnTo>
                    <a:lnTo>
                      <a:pt x="200891" y="0"/>
                    </a:lnTo>
                    <a:lnTo>
                      <a:pt x="107287" y="94433"/>
                    </a:lnTo>
                    <a:cubicBezTo>
                      <a:pt x="78194" y="84292"/>
                      <a:pt x="45939" y="91898"/>
                      <a:pt x="23802" y="114080"/>
                    </a:cubicBezTo>
                    <a:cubicBezTo>
                      <a:pt x="1034" y="136896"/>
                      <a:pt x="-6556" y="171754"/>
                      <a:pt x="6094" y="202175"/>
                    </a:cubicBezTo>
                    <a:lnTo>
                      <a:pt x="10521" y="213583"/>
                    </a:lnTo>
                    <a:lnTo>
                      <a:pt x="52263" y="171754"/>
                    </a:lnTo>
                    <a:lnTo>
                      <a:pt x="75664" y="178092"/>
                    </a:lnTo>
                    <a:lnTo>
                      <a:pt x="81989" y="201541"/>
                    </a:lnTo>
                    <a:lnTo>
                      <a:pt x="40246" y="243371"/>
                    </a:lnTo>
                    <a:lnTo>
                      <a:pt x="51631" y="247807"/>
                    </a:lnTo>
                    <a:cubicBezTo>
                      <a:pt x="61750" y="251610"/>
                      <a:pt x="71869" y="253511"/>
                      <a:pt x="81989" y="253511"/>
                    </a:cubicBezTo>
                    <a:cubicBezTo>
                      <a:pt x="102860" y="253511"/>
                      <a:pt x="123731" y="245272"/>
                      <a:pt x="139543" y="229428"/>
                    </a:cubicBezTo>
                    <a:cubicBezTo>
                      <a:pt x="161679" y="207245"/>
                      <a:pt x="169268" y="174923"/>
                      <a:pt x="159149" y="145769"/>
                    </a:cubicBezTo>
                    <a:lnTo>
                      <a:pt x="217335" y="87461"/>
                    </a:lnTo>
                    <a:lnTo>
                      <a:pt x="205318" y="75420"/>
                    </a:lnTo>
                    <a:close/>
                  </a:path>
                </a:pathLst>
              </a:custGeom>
              <a:grpFill/>
              <a:ln w="6271" cap="flat">
                <a:noFill/>
                <a:prstDash val="solid"/>
                <a:miter/>
              </a:ln>
            </p:spPr>
            <p:txBody>
              <a:bodyPr rtlCol="0" anchor="ctr"/>
              <a:lstStyle/>
              <a:p>
                <a:endParaRPr lang="en-US" sz="1799"/>
              </a:p>
            </p:txBody>
          </p:sp>
        </p:grpSp>
      </p:grpSp>
      <p:grpSp>
        <p:nvGrpSpPr>
          <p:cNvPr id="61" name="Picture Placeholder 75" descr="Privacy 1&#10;">
            <a:extLst>
              <a:ext uri="{FF2B5EF4-FFF2-40B4-BE49-F238E27FC236}">
                <a16:creationId xmlns:a16="http://schemas.microsoft.com/office/drawing/2014/main" id="{B2831A55-F61E-C250-80A6-7A838AF80A1C}"/>
              </a:ext>
            </a:extLst>
          </p:cNvPr>
          <p:cNvGrpSpPr/>
          <p:nvPr/>
        </p:nvGrpSpPr>
        <p:grpSpPr>
          <a:xfrm>
            <a:off x="781062" y="3313951"/>
            <a:ext cx="330389" cy="428679"/>
            <a:chOff x="1893239" y="713314"/>
            <a:chExt cx="510395" cy="599572"/>
          </a:xfrm>
          <a:solidFill>
            <a:schemeClr val="accent5"/>
          </a:solidFill>
        </p:grpSpPr>
        <p:sp>
          <p:nvSpPr>
            <p:cNvPr id="62" name="Picture Placeholder 75">
              <a:extLst>
                <a:ext uri="{FF2B5EF4-FFF2-40B4-BE49-F238E27FC236}">
                  <a16:creationId xmlns:a16="http://schemas.microsoft.com/office/drawing/2014/main" id="{3489614F-415B-D417-7E4F-61387BF4827B}"/>
                </a:ext>
              </a:extLst>
            </p:cNvPr>
            <p:cNvSpPr/>
            <p:nvPr/>
          </p:nvSpPr>
          <p:spPr>
            <a:xfrm>
              <a:off x="1893239" y="713314"/>
              <a:ext cx="510395" cy="599572"/>
            </a:xfrm>
            <a:custGeom>
              <a:avLst/>
              <a:gdLst>
                <a:gd name="connsiteX0" fmla="*/ 254881 w 510395"/>
                <a:gd name="connsiteY0" fmla="*/ 18974 h 599572"/>
                <a:gd name="connsiteX1" fmla="*/ 259941 w 510395"/>
                <a:gd name="connsiteY1" fmla="*/ 22136 h 599572"/>
                <a:gd name="connsiteX2" fmla="*/ 368092 w 510395"/>
                <a:gd name="connsiteY2" fmla="*/ 79058 h 599572"/>
                <a:gd name="connsiteX3" fmla="*/ 486362 w 510395"/>
                <a:gd name="connsiteY3" fmla="*/ 120800 h 599572"/>
                <a:gd name="connsiteX4" fmla="*/ 493319 w 510395"/>
                <a:gd name="connsiteY4" fmla="*/ 122697 h 599572"/>
                <a:gd name="connsiteX5" fmla="*/ 493319 w 510395"/>
                <a:gd name="connsiteY5" fmla="*/ 263736 h 599572"/>
                <a:gd name="connsiteX6" fmla="*/ 385168 w 510395"/>
                <a:gd name="connsiteY6" fmla="*/ 501541 h 599572"/>
                <a:gd name="connsiteX7" fmla="*/ 257411 w 510395"/>
                <a:gd name="connsiteY7" fmla="*/ 581231 h 599572"/>
                <a:gd name="connsiteX8" fmla="*/ 253616 w 510395"/>
                <a:gd name="connsiteY8" fmla="*/ 582496 h 599572"/>
                <a:gd name="connsiteX9" fmla="*/ 251087 w 510395"/>
                <a:gd name="connsiteY9" fmla="*/ 581863 h 599572"/>
                <a:gd name="connsiteX10" fmla="*/ 15179 w 510395"/>
                <a:gd name="connsiteY10" fmla="*/ 263736 h 599572"/>
                <a:gd name="connsiteX11" fmla="*/ 15179 w 510395"/>
                <a:gd name="connsiteY11" fmla="*/ 122697 h 599572"/>
                <a:gd name="connsiteX12" fmla="*/ 22769 w 510395"/>
                <a:gd name="connsiteY12" fmla="*/ 120800 h 599572"/>
                <a:gd name="connsiteX13" fmla="*/ 140406 w 510395"/>
                <a:gd name="connsiteY13" fmla="*/ 79058 h 599572"/>
                <a:gd name="connsiteX14" fmla="*/ 249189 w 510395"/>
                <a:gd name="connsiteY14" fmla="*/ 21504 h 599572"/>
                <a:gd name="connsiteX15" fmla="*/ 254881 w 510395"/>
                <a:gd name="connsiteY15" fmla="*/ 18974 h 599572"/>
                <a:gd name="connsiteX16" fmla="*/ 254881 w 510395"/>
                <a:gd name="connsiteY16" fmla="*/ 0 h 599572"/>
                <a:gd name="connsiteX17" fmla="*/ 240967 w 510395"/>
                <a:gd name="connsiteY17" fmla="*/ 8854 h 599572"/>
                <a:gd name="connsiteX18" fmla="*/ 134714 w 510395"/>
                <a:gd name="connsiteY18" fmla="*/ 65143 h 599572"/>
                <a:gd name="connsiteX19" fmla="*/ 18974 w 510395"/>
                <a:gd name="connsiteY19" fmla="*/ 106253 h 599572"/>
                <a:gd name="connsiteX20" fmla="*/ 0 w 510395"/>
                <a:gd name="connsiteY20" fmla="*/ 110681 h 599572"/>
                <a:gd name="connsiteX21" fmla="*/ 0 w 510395"/>
                <a:gd name="connsiteY21" fmla="*/ 263736 h 599572"/>
                <a:gd name="connsiteX22" fmla="*/ 246027 w 510395"/>
                <a:gd name="connsiteY22" fmla="*/ 596410 h 599572"/>
                <a:gd name="connsiteX23" fmla="*/ 254881 w 510395"/>
                <a:gd name="connsiteY23" fmla="*/ 599572 h 599572"/>
                <a:gd name="connsiteX24" fmla="*/ 263736 w 510395"/>
                <a:gd name="connsiteY24" fmla="*/ 596410 h 599572"/>
                <a:gd name="connsiteX25" fmla="*/ 263736 w 510395"/>
                <a:gd name="connsiteY25" fmla="*/ 595777 h 599572"/>
                <a:gd name="connsiteX26" fmla="*/ 510395 w 510395"/>
                <a:gd name="connsiteY26" fmla="*/ 263103 h 599572"/>
                <a:gd name="connsiteX27" fmla="*/ 510395 w 510395"/>
                <a:gd name="connsiteY27" fmla="*/ 110681 h 599572"/>
                <a:gd name="connsiteX28" fmla="*/ 491421 w 510395"/>
                <a:gd name="connsiteY28" fmla="*/ 105621 h 599572"/>
                <a:gd name="connsiteX29" fmla="*/ 375681 w 510395"/>
                <a:gd name="connsiteY29" fmla="*/ 64511 h 599572"/>
                <a:gd name="connsiteX30" fmla="*/ 269428 w 510395"/>
                <a:gd name="connsiteY30" fmla="*/ 8222 h 599572"/>
                <a:gd name="connsiteX31" fmla="*/ 254881 w 510395"/>
                <a:gd name="connsiteY31" fmla="*/ 0 h 599572"/>
                <a:gd name="connsiteX32" fmla="*/ 254881 w 510395"/>
                <a:gd name="connsiteY32" fmla="*/ 0 h 59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0395" h="599572">
                  <a:moveTo>
                    <a:pt x="254881" y="18974"/>
                  </a:moveTo>
                  <a:lnTo>
                    <a:pt x="259941" y="22136"/>
                  </a:lnTo>
                  <a:cubicBezTo>
                    <a:pt x="294726" y="43640"/>
                    <a:pt x="330777" y="63246"/>
                    <a:pt x="368092" y="79058"/>
                  </a:cubicBezTo>
                  <a:cubicBezTo>
                    <a:pt x="406039" y="96134"/>
                    <a:pt x="445884" y="110048"/>
                    <a:pt x="486362" y="120800"/>
                  </a:cubicBezTo>
                  <a:lnTo>
                    <a:pt x="493319" y="122697"/>
                  </a:lnTo>
                  <a:lnTo>
                    <a:pt x="493319" y="263736"/>
                  </a:lnTo>
                  <a:cubicBezTo>
                    <a:pt x="493319" y="356707"/>
                    <a:pt x="456636" y="436397"/>
                    <a:pt x="385168" y="501541"/>
                  </a:cubicBezTo>
                  <a:cubicBezTo>
                    <a:pt x="323820" y="557197"/>
                    <a:pt x="259941" y="579966"/>
                    <a:pt x="257411" y="581231"/>
                  </a:cubicBezTo>
                  <a:lnTo>
                    <a:pt x="253616" y="582496"/>
                  </a:lnTo>
                  <a:lnTo>
                    <a:pt x="251087" y="581863"/>
                  </a:lnTo>
                  <a:cubicBezTo>
                    <a:pt x="239702" y="577436"/>
                    <a:pt x="15179" y="488892"/>
                    <a:pt x="15179" y="263736"/>
                  </a:cubicBezTo>
                  <a:lnTo>
                    <a:pt x="15179" y="122697"/>
                  </a:lnTo>
                  <a:lnTo>
                    <a:pt x="22769" y="120800"/>
                  </a:lnTo>
                  <a:cubicBezTo>
                    <a:pt x="63246" y="110048"/>
                    <a:pt x="102459" y="96134"/>
                    <a:pt x="140406" y="79058"/>
                  </a:cubicBezTo>
                  <a:cubicBezTo>
                    <a:pt x="177721" y="62614"/>
                    <a:pt x="214404" y="43640"/>
                    <a:pt x="249189" y="21504"/>
                  </a:cubicBezTo>
                  <a:lnTo>
                    <a:pt x="254881" y="18974"/>
                  </a:lnTo>
                  <a:moveTo>
                    <a:pt x="254881" y="0"/>
                  </a:moveTo>
                  <a:lnTo>
                    <a:pt x="240967" y="8854"/>
                  </a:lnTo>
                  <a:cubicBezTo>
                    <a:pt x="207447" y="30358"/>
                    <a:pt x="171397" y="49332"/>
                    <a:pt x="134714" y="65143"/>
                  </a:cubicBezTo>
                  <a:cubicBezTo>
                    <a:pt x="97399" y="81587"/>
                    <a:pt x="58186" y="95501"/>
                    <a:pt x="18974" y="106253"/>
                  </a:cubicBezTo>
                  <a:lnTo>
                    <a:pt x="0" y="110681"/>
                  </a:lnTo>
                  <a:lnTo>
                    <a:pt x="0" y="263736"/>
                  </a:lnTo>
                  <a:cubicBezTo>
                    <a:pt x="0" y="500908"/>
                    <a:pt x="235908" y="592615"/>
                    <a:pt x="246027" y="596410"/>
                  </a:cubicBezTo>
                  <a:lnTo>
                    <a:pt x="254881" y="599572"/>
                  </a:lnTo>
                  <a:lnTo>
                    <a:pt x="263736" y="596410"/>
                  </a:lnTo>
                  <a:lnTo>
                    <a:pt x="263736" y="595777"/>
                  </a:lnTo>
                  <a:cubicBezTo>
                    <a:pt x="289667" y="586290"/>
                    <a:pt x="510395" y="495216"/>
                    <a:pt x="510395" y="263103"/>
                  </a:cubicBezTo>
                  <a:lnTo>
                    <a:pt x="510395" y="110681"/>
                  </a:lnTo>
                  <a:lnTo>
                    <a:pt x="491421" y="105621"/>
                  </a:lnTo>
                  <a:cubicBezTo>
                    <a:pt x="452209" y="94869"/>
                    <a:pt x="412996" y="81587"/>
                    <a:pt x="375681" y="64511"/>
                  </a:cubicBezTo>
                  <a:cubicBezTo>
                    <a:pt x="338999" y="48699"/>
                    <a:pt x="303581" y="29726"/>
                    <a:pt x="269428" y="8222"/>
                  </a:cubicBezTo>
                  <a:lnTo>
                    <a:pt x="254881" y="0"/>
                  </a:lnTo>
                  <a:lnTo>
                    <a:pt x="254881" y="0"/>
                  </a:lnTo>
                  <a:close/>
                </a:path>
              </a:pathLst>
            </a:custGeom>
            <a:grpFill/>
            <a:ln w="6271" cap="flat">
              <a:noFill/>
              <a:prstDash val="solid"/>
              <a:miter/>
            </a:ln>
          </p:spPr>
          <p:txBody>
            <a:bodyPr rtlCol="0" anchor="ctr"/>
            <a:lstStyle/>
            <a:p>
              <a:endParaRPr lang="en-US"/>
            </a:p>
          </p:txBody>
        </p:sp>
        <p:sp>
          <p:nvSpPr>
            <p:cNvPr id="63" name="Picture Placeholder 75">
              <a:extLst>
                <a:ext uri="{FF2B5EF4-FFF2-40B4-BE49-F238E27FC236}">
                  <a16:creationId xmlns:a16="http://schemas.microsoft.com/office/drawing/2014/main" id="{973E4B41-E28A-D32E-8ABD-05DD250CE13A}"/>
                </a:ext>
              </a:extLst>
            </p:cNvPr>
            <p:cNvSpPr/>
            <p:nvPr/>
          </p:nvSpPr>
          <p:spPr>
            <a:xfrm>
              <a:off x="2030483" y="933410"/>
              <a:ext cx="244129" cy="178986"/>
            </a:xfrm>
            <a:custGeom>
              <a:avLst/>
              <a:gdLst>
                <a:gd name="connsiteX0" fmla="*/ 75895 w 244129"/>
                <a:gd name="connsiteY0" fmla="*/ 178986 h 178986"/>
                <a:gd name="connsiteX1" fmla="*/ 0 w 244129"/>
                <a:gd name="connsiteY1" fmla="*/ 103091 h 178986"/>
                <a:gd name="connsiteX2" fmla="*/ 11384 w 244129"/>
                <a:gd name="connsiteY2" fmla="*/ 92339 h 178986"/>
                <a:gd name="connsiteX3" fmla="*/ 75895 w 244129"/>
                <a:gd name="connsiteY3" fmla="*/ 156850 h 178986"/>
                <a:gd name="connsiteX4" fmla="*/ 232745 w 244129"/>
                <a:gd name="connsiteY4" fmla="*/ 0 h 178986"/>
                <a:gd name="connsiteX5" fmla="*/ 244130 w 244129"/>
                <a:gd name="connsiteY5" fmla="*/ 10752 h 17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29" h="178986">
                  <a:moveTo>
                    <a:pt x="75895" y="178986"/>
                  </a:moveTo>
                  <a:lnTo>
                    <a:pt x="0" y="103091"/>
                  </a:lnTo>
                  <a:lnTo>
                    <a:pt x="11384" y="92339"/>
                  </a:lnTo>
                  <a:lnTo>
                    <a:pt x="75895" y="156850"/>
                  </a:lnTo>
                  <a:lnTo>
                    <a:pt x="232745" y="0"/>
                  </a:lnTo>
                  <a:lnTo>
                    <a:pt x="244130" y="10752"/>
                  </a:lnTo>
                  <a:close/>
                </a:path>
              </a:pathLst>
            </a:custGeom>
            <a:grpFill/>
            <a:ln w="6271" cap="flat">
              <a:noFill/>
              <a:prstDash val="solid"/>
              <a:miter/>
            </a:ln>
          </p:spPr>
          <p:txBody>
            <a:bodyPr rtlCol="0" anchor="ctr"/>
            <a:lstStyle/>
            <a:p>
              <a:endParaRPr lang="en-US"/>
            </a:p>
          </p:txBody>
        </p:sp>
      </p:grpSp>
    </p:spTree>
    <p:extLst>
      <p:ext uri="{BB962C8B-B14F-4D97-AF65-F5344CB8AC3E}">
        <p14:creationId xmlns:p14="http://schemas.microsoft.com/office/powerpoint/2010/main" val="2003425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D4D2AF2-D92E-8A49-9FAC-5BF6599C728E}"/>
              </a:ext>
            </a:extLst>
          </p:cNvPr>
          <p:cNvCxnSpPr/>
          <p:nvPr/>
        </p:nvCxnSpPr>
        <p:spPr bwMode="gray">
          <a:xfrm>
            <a:off x="4574588" y="2226024"/>
            <a:ext cx="0" cy="3481328"/>
          </a:xfrm>
          <a:prstGeom prst="line">
            <a:avLst/>
          </a:prstGeom>
          <a:ln w="190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D80704-6A29-4E44-8B4F-A841DC490828}"/>
              </a:ext>
            </a:extLst>
          </p:cNvPr>
          <p:cNvCxnSpPr/>
          <p:nvPr/>
        </p:nvCxnSpPr>
        <p:spPr bwMode="gray">
          <a:xfrm>
            <a:off x="7617411" y="2226024"/>
            <a:ext cx="0" cy="3481328"/>
          </a:xfrm>
          <a:prstGeom prst="line">
            <a:avLst/>
          </a:prstGeom>
          <a:ln w="190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8C986CF4-CC7B-114C-B3FE-F800FAFB9953}"/>
              </a:ext>
            </a:extLst>
          </p:cNvPr>
          <p:cNvSpPr>
            <a:spLocks noGrp="1"/>
          </p:cNvSpPr>
          <p:nvPr>
            <p:ph type="title"/>
          </p:nvPr>
        </p:nvSpPr>
        <p:spPr/>
        <p:txBody>
          <a:bodyPr/>
          <a:lstStyle/>
          <a:p>
            <a:r>
              <a:rPr lang="en-GB" dirty="0" err="1"/>
              <a:t>Správa</a:t>
            </a:r>
            <a:r>
              <a:rPr lang="en-GB" dirty="0"/>
              <a:t> </a:t>
            </a:r>
            <a:r>
              <a:rPr lang="en-GB" dirty="0" err="1"/>
              <a:t>aplikací</a:t>
            </a:r>
            <a:r>
              <a:rPr lang="en-GB" dirty="0"/>
              <a:t> v </a:t>
            </a:r>
            <a:r>
              <a:rPr lang="en-GB" dirty="0" err="1"/>
              <a:t>privátních</a:t>
            </a:r>
            <a:r>
              <a:rPr lang="en-GB" dirty="0"/>
              <a:t> a edge </a:t>
            </a:r>
            <a:r>
              <a:rPr lang="en-GB" dirty="0" err="1"/>
              <a:t>cloudech</a:t>
            </a:r>
            <a:r>
              <a:rPr lang="en-GB" dirty="0"/>
              <a:t>.</a:t>
            </a:r>
            <a:endParaRPr lang="en-US" dirty="0"/>
          </a:p>
        </p:txBody>
      </p:sp>
      <p:grpSp>
        <p:nvGrpSpPr>
          <p:cNvPr id="12" name="Group 11">
            <a:extLst>
              <a:ext uri="{FF2B5EF4-FFF2-40B4-BE49-F238E27FC236}">
                <a16:creationId xmlns:a16="http://schemas.microsoft.com/office/drawing/2014/main" id="{66D61546-8AEE-435D-9FE4-94E2D0EF46D3}"/>
              </a:ext>
            </a:extLst>
          </p:cNvPr>
          <p:cNvGrpSpPr/>
          <p:nvPr/>
        </p:nvGrpSpPr>
        <p:grpSpPr>
          <a:xfrm>
            <a:off x="1891803" y="2071168"/>
            <a:ext cx="2063550" cy="3975002"/>
            <a:chOff x="1890215" y="2071168"/>
            <a:chExt cx="2063550" cy="3975002"/>
          </a:xfrm>
        </p:grpSpPr>
        <p:pic>
          <p:nvPicPr>
            <p:cNvPr id="30" name="Picture Placeholder 81">
              <a:extLst>
                <a:ext uri="{FF2B5EF4-FFF2-40B4-BE49-F238E27FC236}">
                  <a16:creationId xmlns:a16="http://schemas.microsoft.com/office/drawing/2014/main" id="{439A1A96-55DC-1C4F-9FEE-E031C82551F9}"/>
                </a:ext>
              </a:extLst>
            </p:cNvPr>
            <p:cNvPicPr>
              <a:picLocks noChangeAspect="1"/>
            </p:cNvPicPr>
            <p:nvPr/>
          </p:nvPicPr>
          <p:blipFill>
            <a:blip r:embed="rId4">
              <a:extLst>
                <a:ext uri="{96DAC541-7B7A-43D3-8B79-37D633B846F1}">
                  <asvg:svgBlip xmlns:asvg="http://schemas.microsoft.com/office/drawing/2016/SVG/main" r:embed="rId5"/>
                </a:ext>
              </a:extLst>
            </a:blip>
            <a:srcRect t="104" b="104"/>
            <a:stretch>
              <a:fillRect/>
            </a:stretch>
          </p:blipFill>
          <p:spPr>
            <a:xfrm>
              <a:off x="2463814" y="5052198"/>
              <a:ext cx="993972" cy="993972"/>
            </a:xfrm>
            <a:prstGeom prst="rect">
              <a:avLst/>
            </a:prstGeom>
          </p:spPr>
        </p:pic>
        <p:pic>
          <p:nvPicPr>
            <p:cNvPr id="70" name="Graphic 69">
              <a:extLst>
                <a:ext uri="{FF2B5EF4-FFF2-40B4-BE49-F238E27FC236}">
                  <a16:creationId xmlns:a16="http://schemas.microsoft.com/office/drawing/2014/main" id="{61ED0968-E383-2A43-86B0-5B58CE480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7343" y="3062056"/>
              <a:ext cx="558655" cy="558656"/>
            </a:xfrm>
            <a:prstGeom prst="rect">
              <a:avLst/>
            </a:prstGeom>
          </p:spPr>
        </p:pic>
        <p:pic>
          <p:nvPicPr>
            <p:cNvPr id="71" name="Graphic 70">
              <a:extLst>
                <a:ext uri="{FF2B5EF4-FFF2-40B4-BE49-F238E27FC236}">
                  <a16:creationId xmlns:a16="http://schemas.microsoft.com/office/drawing/2014/main" id="{2B0F21E8-BFE2-D246-BC7D-B84305FC13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0955" y="3006746"/>
              <a:ext cx="315347" cy="315347"/>
            </a:xfrm>
            <a:prstGeom prst="rect">
              <a:avLst/>
            </a:prstGeom>
          </p:spPr>
        </p:pic>
        <p:pic>
          <p:nvPicPr>
            <p:cNvPr id="72" name="Graphic 71">
              <a:extLst>
                <a:ext uri="{FF2B5EF4-FFF2-40B4-BE49-F238E27FC236}">
                  <a16:creationId xmlns:a16="http://schemas.microsoft.com/office/drawing/2014/main" id="{18129EE4-7E48-6246-8C77-441384A081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7417" y="2071168"/>
              <a:ext cx="558655" cy="558656"/>
            </a:xfrm>
            <a:prstGeom prst="rect">
              <a:avLst/>
            </a:prstGeom>
          </p:spPr>
        </p:pic>
        <p:pic>
          <p:nvPicPr>
            <p:cNvPr id="73" name="Graphic 72">
              <a:extLst>
                <a:ext uri="{FF2B5EF4-FFF2-40B4-BE49-F238E27FC236}">
                  <a16:creationId xmlns:a16="http://schemas.microsoft.com/office/drawing/2014/main" id="{64F3757F-2921-424A-A9BC-7E3203D59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1867" y="2521420"/>
              <a:ext cx="315347" cy="315347"/>
            </a:xfrm>
            <a:prstGeom prst="rect">
              <a:avLst/>
            </a:prstGeom>
          </p:spPr>
        </p:pic>
        <p:pic>
          <p:nvPicPr>
            <p:cNvPr id="59" name="Graphic 58">
              <a:extLst>
                <a:ext uri="{FF2B5EF4-FFF2-40B4-BE49-F238E27FC236}">
                  <a16:creationId xmlns:a16="http://schemas.microsoft.com/office/drawing/2014/main" id="{CC4D7E97-55E5-5346-B4B4-B848C1100A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4013" y="3627085"/>
              <a:ext cx="1875955" cy="1053303"/>
            </a:xfrm>
            <a:prstGeom prst="rect">
              <a:avLst/>
            </a:prstGeom>
          </p:spPr>
        </p:pic>
        <p:sp>
          <p:nvSpPr>
            <p:cNvPr id="62" name="TextBox 61">
              <a:extLst>
                <a:ext uri="{FF2B5EF4-FFF2-40B4-BE49-F238E27FC236}">
                  <a16:creationId xmlns:a16="http://schemas.microsoft.com/office/drawing/2014/main" id="{6927DE47-E025-9948-A12C-0E0C5E8D41EF}"/>
                </a:ext>
              </a:extLst>
            </p:cNvPr>
            <p:cNvSpPr txBox="1"/>
            <p:nvPr/>
          </p:nvSpPr>
          <p:spPr>
            <a:xfrm>
              <a:off x="1890215" y="4782695"/>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78BE20">
                      <a:alpha val="25000"/>
                    </a:srgbClr>
                  </a:solidFill>
                  <a:latin typeface="Metropolis"/>
                </a:rPr>
                <a:t>Private Cloud 1</a:t>
              </a:r>
            </a:p>
          </p:txBody>
        </p:sp>
      </p:grpSp>
      <p:grpSp>
        <p:nvGrpSpPr>
          <p:cNvPr id="13" name="Group 12">
            <a:extLst>
              <a:ext uri="{FF2B5EF4-FFF2-40B4-BE49-F238E27FC236}">
                <a16:creationId xmlns:a16="http://schemas.microsoft.com/office/drawing/2014/main" id="{0F71CF3B-E362-582D-7DE3-E6436F75F4C6}"/>
              </a:ext>
            </a:extLst>
          </p:cNvPr>
          <p:cNvGrpSpPr/>
          <p:nvPr/>
        </p:nvGrpSpPr>
        <p:grpSpPr>
          <a:xfrm>
            <a:off x="8040185" y="2206118"/>
            <a:ext cx="2063550" cy="3840052"/>
            <a:chOff x="8038597" y="2206118"/>
            <a:chExt cx="2063550" cy="3840052"/>
          </a:xfrm>
        </p:grpSpPr>
        <p:pic>
          <p:nvPicPr>
            <p:cNvPr id="31" name="Picture Placeholder 81">
              <a:extLst>
                <a:ext uri="{FF2B5EF4-FFF2-40B4-BE49-F238E27FC236}">
                  <a16:creationId xmlns:a16="http://schemas.microsoft.com/office/drawing/2014/main" id="{746A0F3F-CD1A-A842-9459-EBA098EA5323}"/>
                </a:ext>
              </a:extLst>
            </p:cNvPr>
            <p:cNvPicPr>
              <a:picLocks noChangeAspect="1"/>
            </p:cNvPicPr>
            <p:nvPr/>
          </p:nvPicPr>
          <p:blipFill>
            <a:blip r:embed="rId10">
              <a:extLst>
                <a:ext uri="{96DAC541-7B7A-43D3-8B79-37D633B846F1}">
                  <asvg:svgBlip xmlns:asvg="http://schemas.microsoft.com/office/drawing/2016/SVG/main" r:embed="rId11"/>
                </a:ext>
              </a:extLst>
            </a:blip>
            <a:srcRect t="104" b="104"/>
            <a:stretch>
              <a:fillRect/>
            </a:stretch>
          </p:blipFill>
          <p:spPr>
            <a:xfrm>
              <a:off x="8568911" y="5052198"/>
              <a:ext cx="993972" cy="993972"/>
            </a:xfrm>
            <a:prstGeom prst="rect">
              <a:avLst/>
            </a:prstGeom>
          </p:spPr>
        </p:pic>
        <p:pic>
          <p:nvPicPr>
            <p:cNvPr id="74" name="Graphic 73">
              <a:extLst>
                <a:ext uri="{FF2B5EF4-FFF2-40B4-BE49-F238E27FC236}">
                  <a16:creationId xmlns:a16="http://schemas.microsoft.com/office/drawing/2014/main" id="{70E7C1E6-03B5-6E4A-8C25-3A2EAA3CA5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46406" y="2935417"/>
              <a:ext cx="558655" cy="558656"/>
            </a:xfrm>
            <a:prstGeom prst="rect">
              <a:avLst/>
            </a:prstGeom>
          </p:spPr>
        </p:pic>
        <p:pic>
          <p:nvPicPr>
            <p:cNvPr id="75" name="Graphic 74">
              <a:extLst>
                <a:ext uri="{FF2B5EF4-FFF2-40B4-BE49-F238E27FC236}">
                  <a16:creationId xmlns:a16="http://schemas.microsoft.com/office/drawing/2014/main" id="{547A9887-D752-F849-9037-3C1A9C6C25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8507" y="2727417"/>
              <a:ext cx="315347" cy="315347"/>
            </a:xfrm>
            <a:prstGeom prst="rect">
              <a:avLst/>
            </a:prstGeom>
          </p:spPr>
        </p:pic>
        <p:pic>
          <p:nvPicPr>
            <p:cNvPr id="76" name="Graphic 75">
              <a:extLst>
                <a:ext uri="{FF2B5EF4-FFF2-40B4-BE49-F238E27FC236}">
                  <a16:creationId xmlns:a16="http://schemas.microsoft.com/office/drawing/2014/main" id="{FD7171FB-4744-974F-88AB-4DBF045C68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37137" y="2448090"/>
              <a:ext cx="558655" cy="558656"/>
            </a:xfrm>
            <a:prstGeom prst="rect">
              <a:avLst/>
            </a:prstGeom>
          </p:spPr>
        </p:pic>
        <p:pic>
          <p:nvPicPr>
            <p:cNvPr id="77" name="Graphic 76">
              <a:extLst>
                <a:ext uri="{FF2B5EF4-FFF2-40B4-BE49-F238E27FC236}">
                  <a16:creationId xmlns:a16="http://schemas.microsoft.com/office/drawing/2014/main" id="{9010EBFD-9161-1649-AF93-53EF8A78C9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6966" y="2206118"/>
              <a:ext cx="315347" cy="315347"/>
            </a:xfrm>
            <a:prstGeom prst="rect">
              <a:avLst/>
            </a:prstGeom>
          </p:spPr>
        </p:pic>
        <p:pic>
          <p:nvPicPr>
            <p:cNvPr id="61" name="Graphic 60">
              <a:extLst>
                <a:ext uri="{FF2B5EF4-FFF2-40B4-BE49-F238E27FC236}">
                  <a16:creationId xmlns:a16="http://schemas.microsoft.com/office/drawing/2014/main" id="{1C2EAFEC-8357-AA4F-8146-C4EF3C99CE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32395" y="3638512"/>
              <a:ext cx="1875955" cy="1053303"/>
            </a:xfrm>
            <a:prstGeom prst="rect">
              <a:avLst/>
            </a:prstGeom>
          </p:spPr>
        </p:pic>
        <p:sp>
          <p:nvSpPr>
            <p:cNvPr id="63" name="TextBox 62">
              <a:extLst>
                <a:ext uri="{FF2B5EF4-FFF2-40B4-BE49-F238E27FC236}">
                  <a16:creationId xmlns:a16="http://schemas.microsoft.com/office/drawing/2014/main" id="{8585C00E-CF8B-FA49-9728-231D586D2319}"/>
                </a:ext>
              </a:extLst>
            </p:cNvPr>
            <p:cNvSpPr txBox="1"/>
            <p:nvPr/>
          </p:nvSpPr>
          <p:spPr>
            <a:xfrm>
              <a:off x="8038597" y="4782695"/>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a:solidFill>
                    <a:srgbClr val="B47EDA">
                      <a:alpha val="25000"/>
                    </a:srgbClr>
                  </a:solidFill>
                  <a:latin typeface="Metropolis"/>
                </a:rPr>
                <a:t>Edge</a:t>
              </a:r>
            </a:p>
          </p:txBody>
        </p:sp>
      </p:grpSp>
      <p:grpSp>
        <p:nvGrpSpPr>
          <p:cNvPr id="11" name="Group 10">
            <a:extLst>
              <a:ext uri="{FF2B5EF4-FFF2-40B4-BE49-F238E27FC236}">
                <a16:creationId xmlns:a16="http://schemas.microsoft.com/office/drawing/2014/main" id="{D7137819-66BC-274C-3146-602C8CA84C56}"/>
              </a:ext>
            </a:extLst>
          </p:cNvPr>
          <p:cNvGrpSpPr/>
          <p:nvPr/>
        </p:nvGrpSpPr>
        <p:grpSpPr>
          <a:xfrm>
            <a:off x="5041423" y="2260846"/>
            <a:ext cx="2063550" cy="3785325"/>
            <a:chOff x="5039835" y="2260845"/>
            <a:chExt cx="2063550" cy="3785325"/>
          </a:xfrm>
        </p:grpSpPr>
        <p:pic>
          <p:nvPicPr>
            <p:cNvPr id="29" name="Picture Placeholder 81">
              <a:extLst>
                <a:ext uri="{FF2B5EF4-FFF2-40B4-BE49-F238E27FC236}">
                  <a16:creationId xmlns:a16="http://schemas.microsoft.com/office/drawing/2014/main" id="{DBF29338-6B98-194B-B86D-F8A6D3C16E8A}"/>
                </a:ext>
              </a:extLst>
            </p:cNvPr>
            <p:cNvPicPr>
              <a:picLocks noChangeAspect="1"/>
            </p:cNvPicPr>
            <p:nvPr/>
          </p:nvPicPr>
          <p:blipFill>
            <a:blip r:embed="rId16">
              <a:extLst>
                <a:ext uri="{96DAC541-7B7A-43D3-8B79-37D633B846F1}">
                  <asvg:svgBlip xmlns:asvg="http://schemas.microsoft.com/office/drawing/2016/SVG/main" r:embed="rId17"/>
                </a:ext>
              </a:extLst>
            </a:blip>
            <a:srcRect t="104" b="104"/>
            <a:stretch>
              <a:fillRect/>
            </a:stretch>
          </p:blipFill>
          <p:spPr>
            <a:xfrm>
              <a:off x="5474280" y="5052198"/>
              <a:ext cx="993972" cy="993972"/>
            </a:xfrm>
            <a:prstGeom prst="rect">
              <a:avLst/>
            </a:prstGeom>
          </p:spPr>
        </p:pic>
        <p:pic>
          <p:nvPicPr>
            <p:cNvPr id="78" name="Graphic 77">
              <a:extLst>
                <a:ext uri="{FF2B5EF4-FFF2-40B4-BE49-F238E27FC236}">
                  <a16:creationId xmlns:a16="http://schemas.microsoft.com/office/drawing/2014/main" id="{6D9D9ECF-4595-2648-98CA-A2E7FA6AFA0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72489" y="2448091"/>
              <a:ext cx="558655" cy="558655"/>
            </a:xfrm>
            <a:prstGeom prst="rect">
              <a:avLst/>
            </a:prstGeom>
          </p:spPr>
        </p:pic>
        <p:pic>
          <p:nvPicPr>
            <p:cNvPr id="79" name="Graphic 78">
              <a:extLst>
                <a:ext uri="{FF2B5EF4-FFF2-40B4-BE49-F238E27FC236}">
                  <a16:creationId xmlns:a16="http://schemas.microsoft.com/office/drawing/2014/main" id="{3CF76783-59A4-AD44-BDC6-9311B4518E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47891" y="2260845"/>
              <a:ext cx="315347" cy="315347"/>
            </a:xfrm>
            <a:prstGeom prst="rect">
              <a:avLst/>
            </a:prstGeom>
          </p:spPr>
        </p:pic>
        <p:pic>
          <p:nvPicPr>
            <p:cNvPr id="80" name="Graphic 79">
              <a:extLst>
                <a:ext uri="{FF2B5EF4-FFF2-40B4-BE49-F238E27FC236}">
                  <a16:creationId xmlns:a16="http://schemas.microsoft.com/office/drawing/2014/main" id="{22B59F0D-C742-204F-B3B2-C3422CDD5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5558" y="2782728"/>
              <a:ext cx="558655" cy="558655"/>
            </a:xfrm>
            <a:prstGeom prst="rect">
              <a:avLst/>
            </a:prstGeom>
          </p:spPr>
        </p:pic>
        <p:pic>
          <p:nvPicPr>
            <p:cNvPr id="81" name="Graphic 80">
              <a:extLst>
                <a:ext uri="{FF2B5EF4-FFF2-40B4-BE49-F238E27FC236}">
                  <a16:creationId xmlns:a16="http://schemas.microsoft.com/office/drawing/2014/main" id="{3F350E71-AB77-954F-A4A1-9AADA03D283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46892" y="3218598"/>
              <a:ext cx="315347" cy="315347"/>
            </a:xfrm>
            <a:prstGeom prst="rect">
              <a:avLst/>
            </a:prstGeom>
          </p:spPr>
        </p:pic>
        <p:pic>
          <p:nvPicPr>
            <p:cNvPr id="60" name="Graphic 59">
              <a:extLst>
                <a:ext uri="{FF2B5EF4-FFF2-40B4-BE49-F238E27FC236}">
                  <a16:creationId xmlns:a16="http://schemas.microsoft.com/office/drawing/2014/main" id="{DCE73AB3-6DDA-0245-82C0-F6563E5270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93909" y="3627085"/>
              <a:ext cx="1875955" cy="1053303"/>
            </a:xfrm>
            <a:prstGeom prst="rect">
              <a:avLst/>
            </a:prstGeom>
          </p:spPr>
        </p:pic>
        <p:sp>
          <p:nvSpPr>
            <p:cNvPr id="32" name="TextBox 31">
              <a:extLst>
                <a:ext uri="{FF2B5EF4-FFF2-40B4-BE49-F238E27FC236}">
                  <a16:creationId xmlns:a16="http://schemas.microsoft.com/office/drawing/2014/main" id="{9CD3F65E-1D5E-9C44-9401-0A4EB6544FD1}"/>
                </a:ext>
              </a:extLst>
            </p:cNvPr>
            <p:cNvSpPr txBox="1"/>
            <p:nvPr/>
          </p:nvSpPr>
          <p:spPr>
            <a:xfrm>
              <a:off x="5039835" y="4790733"/>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00B0F0">
                      <a:alpha val="25000"/>
                    </a:srgbClr>
                  </a:solidFill>
                  <a:latin typeface="Metropolis"/>
                </a:rPr>
                <a:t>Private Cloud 2</a:t>
              </a:r>
            </a:p>
          </p:txBody>
        </p:sp>
      </p:grpSp>
      <p:grpSp>
        <p:nvGrpSpPr>
          <p:cNvPr id="18" name="Group 17">
            <a:extLst>
              <a:ext uri="{FF2B5EF4-FFF2-40B4-BE49-F238E27FC236}">
                <a16:creationId xmlns:a16="http://schemas.microsoft.com/office/drawing/2014/main" id="{9AED7325-F62F-6656-D113-A70CFFB87F60}"/>
              </a:ext>
            </a:extLst>
          </p:cNvPr>
          <p:cNvGrpSpPr/>
          <p:nvPr/>
        </p:nvGrpSpPr>
        <p:grpSpPr>
          <a:xfrm>
            <a:off x="9356964" y="4057756"/>
            <a:ext cx="603999" cy="588820"/>
            <a:chOff x="10682822" y="3913015"/>
            <a:chExt cx="530021" cy="487609"/>
          </a:xfrm>
        </p:grpSpPr>
        <p:sp>
          <p:nvSpPr>
            <p:cNvPr id="19" name="Heptagon 18">
              <a:extLst>
                <a:ext uri="{FF2B5EF4-FFF2-40B4-BE49-F238E27FC236}">
                  <a16:creationId xmlns:a16="http://schemas.microsoft.com/office/drawing/2014/main" id="{0FFE1D2F-4CE3-472C-63BC-42ABC887DFF4}"/>
                </a:ext>
              </a:extLst>
            </p:cNvPr>
            <p:cNvSpPr/>
            <p:nvPr/>
          </p:nvSpPr>
          <p:spPr>
            <a:xfrm>
              <a:off x="10682822" y="3913015"/>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0" name="Picture 19" descr="A close up of a sign&#10;&#10;Description automatically generated">
              <a:extLst>
                <a:ext uri="{FF2B5EF4-FFF2-40B4-BE49-F238E27FC236}">
                  <a16:creationId xmlns:a16="http://schemas.microsoft.com/office/drawing/2014/main" id="{D8EC9A9E-7801-034D-B42A-C8D8BDCF48F7}"/>
                </a:ext>
              </a:extLst>
            </p:cNvPr>
            <p:cNvPicPr>
              <a:picLocks noChangeAspect="1"/>
            </p:cNvPicPr>
            <p:nvPr/>
          </p:nvPicPr>
          <p:blipFill rotWithShape="1">
            <a:blip r:embed="rId22"/>
            <a:srcRect b="39611"/>
            <a:stretch/>
          </p:blipFill>
          <p:spPr>
            <a:xfrm>
              <a:off x="10721213" y="4099376"/>
              <a:ext cx="479767" cy="146602"/>
            </a:xfrm>
            <a:prstGeom prst="rect">
              <a:avLst/>
            </a:prstGeom>
          </p:spPr>
        </p:pic>
      </p:grpSp>
      <p:grpSp>
        <p:nvGrpSpPr>
          <p:cNvPr id="40" name="Group 39">
            <a:extLst>
              <a:ext uri="{FF2B5EF4-FFF2-40B4-BE49-F238E27FC236}">
                <a16:creationId xmlns:a16="http://schemas.microsoft.com/office/drawing/2014/main" id="{A6A301CB-FDE1-6139-1881-7C683DFF4CE1}"/>
              </a:ext>
            </a:extLst>
          </p:cNvPr>
          <p:cNvGrpSpPr/>
          <p:nvPr/>
        </p:nvGrpSpPr>
        <p:grpSpPr>
          <a:xfrm>
            <a:off x="2799298" y="4057229"/>
            <a:ext cx="600087" cy="588820"/>
            <a:chOff x="10408707" y="3401270"/>
            <a:chExt cx="530021" cy="487609"/>
          </a:xfrm>
        </p:grpSpPr>
        <p:sp>
          <p:nvSpPr>
            <p:cNvPr id="41" name="Heptagon 40">
              <a:extLst>
                <a:ext uri="{FF2B5EF4-FFF2-40B4-BE49-F238E27FC236}">
                  <a16:creationId xmlns:a16="http://schemas.microsoft.com/office/drawing/2014/main" id="{9665F638-0875-FC48-61D2-B334DE6559D5}"/>
                </a:ext>
              </a:extLst>
            </p:cNvPr>
            <p:cNvSpPr/>
            <p:nvPr/>
          </p:nvSpPr>
          <p:spPr>
            <a:xfrm>
              <a:off x="10408707" y="3401270"/>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42" name="Picture 41" descr="A picture containing clock&#10;&#10;Description automatically generated">
              <a:extLst>
                <a:ext uri="{FF2B5EF4-FFF2-40B4-BE49-F238E27FC236}">
                  <a16:creationId xmlns:a16="http://schemas.microsoft.com/office/drawing/2014/main" id="{D72D207F-93F3-2286-23A1-194C3CB53620}"/>
                </a:ext>
              </a:extLst>
            </p:cNvPr>
            <p:cNvPicPr>
              <a:picLocks noChangeAspect="1"/>
            </p:cNvPicPr>
            <p:nvPr/>
          </p:nvPicPr>
          <p:blipFill rotWithShape="1">
            <a:blip r:embed="rId23"/>
            <a:srcRect b="21798"/>
            <a:stretch/>
          </p:blipFill>
          <p:spPr>
            <a:xfrm>
              <a:off x="10525834" y="3530262"/>
              <a:ext cx="295762" cy="247099"/>
            </a:xfrm>
            <a:prstGeom prst="rect">
              <a:avLst/>
            </a:prstGeom>
          </p:spPr>
        </p:pic>
      </p:grpSp>
      <p:grpSp>
        <p:nvGrpSpPr>
          <p:cNvPr id="2" name="Group 1">
            <a:extLst>
              <a:ext uri="{FF2B5EF4-FFF2-40B4-BE49-F238E27FC236}">
                <a16:creationId xmlns:a16="http://schemas.microsoft.com/office/drawing/2014/main" id="{642FED45-DD32-0384-4F1F-10ADB191ADCE}"/>
              </a:ext>
            </a:extLst>
          </p:cNvPr>
          <p:cNvGrpSpPr/>
          <p:nvPr/>
        </p:nvGrpSpPr>
        <p:grpSpPr>
          <a:xfrm>
            <a:off x="9593321" y="1332698"/>
            <a:ext cx="2315370" cy="1951586"/>
            <a:chOff x="9591733" y="1332698"/>
            <a:chExt cx="2315370" cy="1951586"/>
          </a:xfrm>
        </p:grpSpPr>
        <p:sp>
          <p:nvSpPr>
            <p:cNvPr id="8" name="Rounded Rectangular Callout 7">
              <a:extLst>
                <a:ext uri="{FF2B5EF4-FFF2-40B4-BE49-F238E27FC236}">
                  <a16:creationId xmlns:a16="http://schemas.microsoft.com/office/drawing/2014/main" id="{BCC8B704-F402-87A8-59B5-67BC9970CF8C}"/>
                </a:ext>
              </a:extLst>
            </p:cNvPr>
            <p:cNvSpPr/>
            <p:nvPr/>
          </p:nvSpPr>
          <p:spPr>
            <a:xfrm>
              <a:off x="9591733" y="1332698"/>
              <a:ext cx="2315370" cy="771543"/>
            </a:xfrm>
            <a:prstGeom prst="wedgeRoundRectCallout">
              <a:avLst>
                <a:gd name="adj1" fmla="val -33655"/>
                <a:gd name="adj2" fmla="val 80749"/>
                <a:gd name="adj3" fmla="val 16667"/>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chemeClr val="tx2"/>
                  </a:solidFill>
                </a:rPr>
                <a:t>Jak to </a:t>
              </a:r>
              <a:r>
                <a:rPr lang="en-US" sz="1400" dirty="0" err="1">
                  <a:solidFill>
                    <a:schemeClr val="tx2"/>
                  </a:solidFill>
                </a:rPr>
                <a:t>provozovat</a:t>
              </a:r>
              <a:r>
                <a:rPr lang="en-US" sz="1400" dirty="0">
                  <a:solidFill>
                    <a:schemeClr val="tx2"/>
                  </a:solidFill>
                </a:rPr>
                <a:t>? </a:t>
              </a:r>
            </a:p>
          </p:txBody>
        </p:sp>
        <p:pic>
          <p:nvPicPr>
            <p:cNvPr id="9" name="Picture 13" descr="A picture containing text, vector graphics, sign&#10;&#10;Description automatically generated">
              <a:extLst>
                <a:ext uri="{FF2B5EF4-FFF2-40B4-BE49-F238E27FC236}">
                  <a16:creationId xmlns:a16="http://schemas.microsoft.com/office/drawing/2014/main" id="{3BBA492E-E1A2-6702-02CA-5D3B8CF7B495}"/>
                </a:ext>
              </a:extLst>
            </p:cNvPr>
            <p:cNvPicPr>
              <a:picLocks noChangeAspect="1"/>
            </p:cNvPicPr>
            <p:nvPr/>
          </p:nvPicPr>
          <p:blipFill>
            <a:blip r:embed="rId24"/>
            <a:stretch>
              <a:fillRect/>
            </a:stretch>
          </p:blipFill>
          <p:spPr>
            <a:xfrm>
              <a:off x="9957755" y="2326808"/>
              <a:ext cx="1170215" cy="957476"/>
            </a:xfrm>
            <a:prstGeom prst="rect">
              <a:avLst/>
            </a:prstGeom>
          </p:spPr>
        </p:pic>
      </p:grpSp>
      <p:grpSp>
        <p:nvGrpSpPr>
          <p:cNvPr id="14" name="Group 13">
            <a:extLst>
              <a:ext uri="{FF2B5EF4-FFF2-40B4-BE49-F238E27FC236}">
                <a16:creationId xmlns:a16="http://schemas.microsoft.com/office/drawing/2014/main" id="{841FBB5C-D924-C663-D289-C3E336CE61B0}"/>
              </a:ext>
            </a:extLst>
          </p:cNvPr>
          <p:cNvGrpSpPr/>
          <p:nvPr/>
        </p:nvGrpSpPr>
        <p:grpSpPr>
          <a:xfrm>
            <a:off x="2188019" y="2615030"/>
            <a:ext cx="601890" cy="558657"/>
            <a:chOff x="2186431" y="2615029"/>
            <a:chExt cx="601890" cy="558657"/>
          </a:xfrm>
        </p:grpSpPr>
        <p:sp>
          <p:nvSpPr>
            <p:cNvPr id="16" name="Heptagon 15">
              <a:extLst>
                <a:ext uri="{FF2B5EF4-FFF2-40B4-BE49-F238E27FC236}">
                  <a16:creationId xmlns:a16="http://schemas.microsoft.com/office/drawing/2014/main" id="{DD34A84B-7987-BCF3-0930-F43DFF353E3E}"/>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17" name="Graphic 16">
              <a:extLst>
                <a:ext uri="{FF2B5EF4-FFF2-40B4-BE49-F238E27FC236}">
                  <a16:creationId xmlns:a16="http://schemas.microsoft.com/office/drawing/2014/main" id="{639AEE8E-8213-5E1F-51A1-314EBC5DBFE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303116" y="2717336"/>
              <a:ext cx="385871" cy="385871"/>
            </a:xfrm>
            <a:prstGeom prst="rect">
              <a:avLst/>
            </a:prstGeom>
          </p:spPr>
        </p:pic>
      </p:grpSp>
      <p:grpSp>
        <p:nvGrpSpPr>
          <p:cNvPr id="27" name="Group 26">
            <a:extLst>
              <a:ext uri="{FF2B5EF4-FFF2-40B4-BE49-F238E27FC236}">
                <a16:creationId xmlns:a16="http://schemas.microsoft.com/office/drawing/2014/main" id="{AD568E12-31DA-0E90-6991-3EDA754EC0C7}"/>
              </a:ext>
            </a:extLst>
          </p:cNvPr>
          <p:cNvGrpSpPr/>
          <p:nvPr/>
        </p:nvGrpSpPr>
        <p:grpSpPr>
          <a:xfrm>
            <a:off x="3484880" y="3386141"/>
            <a:ext cx="603999" cy="588882"/>
            <a:chOff x="3483291" y="3386141"/>
            <a:chExt cx="603999" cy="588882"/>
          </a:xfrm>
        </p:grpSpPr>
        <p:grpSp>
          <p:nvGrpSpPr>
            <p:cNvPr id="43" name="Group 42">
              <a:extLst>
                <a:ext uri="{FF2B5EF4-FFF2-40B4-BE49-F238E27FC236}">
                  <a16:creationId xmlns:a16="http://schemas.microsoft.com/office/drawing/2014/main" id="{1358C77C-F30D-F1B2-4ED7-413ABC12DE76}"/>
                </a:ext>
              </a:extLst>
            </p:cNvPr>
            <p:cNvGrpSpPr/>
            <p:nvPr/>
          </p:nvGrpSpPr>
          <p:grpSpPr>
            <a:xfrm>
              <a:off x="3483291" y="3386141"/>
              <a:ext cx="603999" cy="588882"/>
              <a:chOff x="3483291" y="3386141"/>
              <a:chExt cx="603999" cy="588882"/>
            </a:xfrm>
          </p:grpSpPr>
          <p:sp>
            <p:nvSpPr>
              <p:cNvPr id="45" name="Heptagon 44">
                <a:extLst>
                  <a:ext uri="{FF2B5EF4-FFF2-40B4-BE49-F238E27FC236}">
                    <a16:creationId xmlns:a16="http://schemas.microsoft.com/office/drawing/2014/main" id="{9E3E3D20-C091-752A-86BF-D13AD79A8AED}"/>
                  </a:ext>
                </a:extLst>
              </p:cNvPr>
              <p:cNvSpPr/>
              <p:nvPr/>
            </p:nvSpPr>
            <p:spPr>
              <a:xfrm>
                <a:off x="3485614" y="3386141"/>
                <a:ext cx="600087" cy="588820"/>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sp>
            <p:nvSpPr>
              <p:cNvPr id="46" name="Picture Placeholder 104">
                <a:extLst>
                  <a:ext uri="{FF2B5EF4-FFF2-40B4-BE49-F238E27FC236}">
                    <a16:creationId xmlns:a16="http://schemas.microsoft.com/office/drawing/2014/main" id="{A8797C87-18F7-0C59-58AA-6B6A999D9B4E}"/>
                  </a:ext>
                </a:extLst>
              </p:cNvPr>
              <p:cNvSpPr/>
              <p:nvPr/>
            </p:nvSpPr>
            <p:spPr>
              <a:xfrm>
                <a:off x="3483291" y="3386203"/>
                <a:ext cx="603999" cy="588820"/>
              </a:xfrm>
              <a:custGeom>
                <a:avLst/>
                <a:gdLst>
                  <a:gd name="connsiteX0" fmla="*/ 302316 w 603999"/>
                  <a:gd name="connsiteY0" fmla="*/ 17709 h 588820"/>
                  <a:gd name="connsiteX1" fmla="*/ 530634 w 603999"/>
                  <a:gd name="connsiteY1" fmla="*/ 127757 h 588820"/>
                  <a:gd name="connsiteX2" fmla="*/ 586923 w 603999"/>
                  <a:gd name="connsiteY2" fmla="*/ 375049 h 588820"/>
                  <a:gd name="connsiteX3" fmla="*/ 428808 w 603999"/>
                  <a:gd name="connsiteY3" fmla="*/ 573009 h 588820"/>
                  <a:gd name="connsiteX4" fmla="*/ 175824 w 603999"/>
                  <a:gd name="connsiteY4" fmla="*/ 573009 h 588820"/>
                  <a:gd name="connsiteX5" fmla="*/ 17709 w 603999"/>
                  <a:gd name="connsiteY5" fmla="*/ 375049 h 588820"/>
                  <a:gd name="connsiteX6" fmla="*/ 73998 w 603999"/>
                  <a:gd name="connsiteY6" fmla="*/ 127757 h 588820"/>
                  <a:gd name="connsiteX7" fmla="*/ 302316 w 603999"/>
                  <a:gd name="connsiteY7" fmla="*/ 17709 h 588820"/>
                  <a:gd name="connsiteX8" fmla="*/ 302316 w 603999"/>
                  <a:gd name="connsiteY8" fmla="*/ 0 h 588820"/>
                  <a:gd name="connsiteX9" fmla="*/ 60084 w 603999"/>
                  <a:gd name="connsiteY9" fmla="*/ 117005 h 588820"/>
                  <a:gd name="connsiteX10" fmla="*/ 0 w 603999"/>
                  <a:gd name="connsiteY10" fmla="*/ 378844 h 588820"/>
                  <a:gd name="connsiteX11" fmla="*/ 167602 w 603999"/>
                  <a:gd name="connsiteY11" fmla="*/ 588820 h 588820"/>
                  <a:gd name="connsiteX12" fmla="*/ 436397 w 603999"/>
                  <a:gd name="connsiteY12" fmla="*/ 588820 h 588820"/>
                  <a:gd name="connsiteX13" fmla="*/ 603999 w 603999"/>
                  <a:gd name="connsiteY13" fmla="*/ 378844 h 588820"/>
                  <a:gd name="connsiteX14" fmla="*/ 543916 w 603999"/>
                  <a:gd name="connsiteY14" fmla="*/ 117005 h 588820"/>
                  <a:gd name="connsiteX15" fmla="*/ 302316 w 603999"/>
                  <a:gd name="connsiteY15" fmla="*/ 0 h 588820"/>
                  <a:gd name="connsiteX16" fmla="*/ 302316 w 603999"/>
                  <a:gd name="connsiteY16" fmla="*/ 0 h 5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9" h="588820">
                    <a:moveTo>
                      <a:pt x="302316" y="17709"/>
                    </a:moveTo>
                    <a:lnTo>
                      <a:pt x="530634" y="127757"/>
                    </a:lnTo>
                    <a:lnTo>
                      <a:pt x="586923" y="375049"/>
                    </a:lnTo>
                    <a:lnTo>
                      <a:pt x="428808" y="573009"/>
                    </a:lnTo>
                    <a:lnTo>
                      <a:pt x="175824" y="573009"/>
                    </a:lnTo>
                    <a:lnTo>
                      <a:pt x="17709" y="375049"/>
                    </a:lnTo>
                    <a:lnTo>
                      <a:pt x="73998" y="127757"/>
                    </a:lnTo>
                    <a:lnTo>
                      <a:pt x="302316" y="17709"/>
                    </a:lnTo>
                    <a:moveTo>
                      <a:pt x="302316" y="0"/>
                    </a:moveTo>
                    <a:lnTo>
                      <a:pt x="60084" y="117005"/>
                    </a:lnTo>
                    <a:lnTo>
                      <a:pt x="0" y="378844"/>
                    </a:lnTo>
                    <a:lnTo>
                      <a:pt x="167602" y="588820"/>
                    </a:lnTo>
                    <a:lnTo>
                      <a:pt x="436397" y="588820"/>
                    </a:lnTo>
                    <a:lnTo>
                      <a:pt x="603999" y="378844"/>
                    </a:lnTo>
                    <a:lnTo>
                      <a:pt x="543916" y="117005"/>
                    </a:lnTo>
                    <a:lnTo>
                      <a:pt x="302316" y="0"/>
                    </a:lnTo>
                    <a:lnTo>
                      <a:pt x="302316" y="0"/>
                    </a:lnTo>
                    <a:close/>
                  </a:path>
                </a:pathLst>
              </a:custGeom>
              <a:noFill/>
              <a:ln w="6271" cap="flat">
                <a:noFill/>
                <a:prstDash val="solid"/>
                <a:miter/>
              </a:ln>
            </p:spPr>
            <p:txBody>
              <a:bodyPr rtlCol="0" anchor="ctr"/>
              <a:lstStyle/>
              <a:p>
                <a:endParaRPr lang="en-US"/>
              </a:p>
            </p:txBody>
          </p:sp>
        </p:grpSp>
        <p:pic>
          <p:nvPicPr>
            <p:cNvPr id="44" name="Graphic 43">
              <a:extLst>
                <a:ext uri="{FF2B5EF4-FFF2-40B4-BE49-F238E27FC236}">
                  <a16:creationId xmlns:a16="http://schemas.microsoft.com/office/drawing/2014/main" id="{A4E21182-0B78-91FE-EF9D-8ACAA0DBA55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552426" y="3461223"/>
              <a:ext cx="470258" cy="456588"/>
            </a:xfrm>
            <a:prstGeom prst="rect">
              <a:avLst/>
            </a:prstGeom>
          </p:spPr>
        </p:pic>
      </p:grpSp>
      <p:grpSp>
        <p:nvGrpSpPr>
          <p:cNvPr id="47" name="Group 46">
            <a:extLst>
              <a:ext uri="{FF2B5EF4-FFF2-40B4-BE49-F238E27FC236}">
                <a16:creationId xmlns:a16="http://schemas.microsoft.com/office/drawing/2014/main" id="{4E9F162C-FEE7-00F2-73A1-359454D17C58}"/>
              </a:ext>
            </a:extLst>
          </p:cNvPr>
          <p:cNvGrpSpPr/>
          <p:nvPr/>
        </p:nvGrpSpPr>
        <p:grpSpPr>
          <a:xfrm>
            <a:off x="8023408" y="3514577"/>
            <a:ext cx="601890" cy="558657"/>
            <a:chOff x="2186431" y="2615029"/>
            <a:chExt cx="601890" cy="558657"/>
          </a:xfrm>
        </p:grpSpPr>
        <p:sp>
          <p:nvSpPr>
            <p:cNvPr id="48" name="Heptagon 47">
              <a:extLst>
                <a:ext uri="{FF2B5EF4-FFF2-40B4-BE49-F238E27FC236}">
                  <a16:creationId xmlns:a16="http://schemas.microsoft.com/office/drawing/2014/main" id="{5FFE5968-2841-4D88-94CC-409C066BAE17}"/>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49" name="Graphic 48">
              <a:extLst>
                <a:ext uri="{FF2B5EF4-FFF2-40B4-BE49-F238E27FC236}">
                  <a16:creationId xmlns:a16="http://schemas.microsoft.com/office/drawing/2014/main" id="{12EA9B78-47D9-667C-D6D4-523A4520513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303116" y="2717336"/>
              <a:ext cx="385871" cy="385871"/>
            </a:xfrm>
            <a:prstGeom prst="rect">
              <a:avLst/>
            </a:prstGeom>
          </p:spPr>
        </p:pic>
      </p:grpSp>
      <p:grpSp>
        <p:nvGrpSpPr>
          <p:cNvPr id="4" name="Group 3">
            <a:extLst>
              <a:ext uri="{FF2B5EF4-FFF2-40B4-BE49-F238E27FC236}">
                <a16:creationId xmlns:a16="http://schemas.microsoft.com/office/drawing/2014/main" id="{3391BEA7-EB7B-3DB8-497B-070B472C3092}"/>
              </a:ext>
            </a:extLst>
          </p:cNvPr>
          <p:cNvGrpSpPr/>
          <p:nvPr/>
        </p:nvGrpSpPr>
        <p:grpSpPr>
          <a:xfrm>
            <a:off x="6526113" y="3708314"/>
            <a:ext cx="603999" cy="588882"/>
            <a:chOff x="3483291" y="3386141"/>
            <a:chExt cx="603999" cy="588882"/>
          </a:xfrm>
        </p:grpSpPr>
        <p:grpSp>
          <p:nvGrpSpPr>
            <p:cNvPr id="5" name="Group 4">
              <a:extLst>
                <a:ext uri="{FF2B5EF4-FFF2-40B4-BE49-F238E27FC236}">
                  <a16:creationId xmlns:a16="http://schemas.microsoft.com/office/drawing/2014/main" id="{CB1EBD6A-3566-B49E-428E-971582B32837}"/>
                </a:ext>
              </a:extLst>
            </p:cNvPr>
            <p:cNvGrpSpPr/>
            <p:nvPr/>
          </p:nvGrpSpPr>
          <p:grpSpPr>
            <a:xfrm>
              <a:off x="3483291" y="3386141"/>
              <a:ext cx="603999" cy="588882"/>
              <a:chOff x="3483291" y="3386141"/>
              <a:chExt cx="603999" cy="588882"/>
            </a:xfrm>
          </p:grpSpPr>
          <p:sp>
            <p:nvSpPr>
              <p:cNvPr id="7" name="Heptagon 6">
                <a:extLst>
                  <a:ext uri="{FF2B5EF4-FFF2-40B4-BE49-F238E27FC236}">
                    <a16:creationId xmlns:a16="http://schemas.microsoft.com/office/drawing/2014/main" id="{F7DCADFE-B717-A8A7-7D18-03A2CF91F1BC}"/>
                  </a:ext>
                </a:extLst>
              </p:cNvPr>
              <p:cNvSpPr/>
              <p:nvPr/>
            </p:nvSpPr>
            <p:spPr>
              <a:xfrm>
                <a:off x="3485614" y="3386141"/>
                <a:ext cx="600087" cy="588820"/>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sp>
            <p:nvSpPr>
              <p:cNvPr id="10" name="Picture Placeholder 104">
                <a:extLst>
                  <a:ext uri="{FF2B5EF4-FFF2-40B4-BE49-F238E27FC236}">
                    <a16:creationId xmlns:a16="http://schemas.microsoft.com/office/drawing/2014/main" id="{583E86D2-8308-AE2A-0E62-31983FD224C2}"/>
                  </a:ext>
                </a:extLst>
              </p:cNvPr>
              <p:cNvSpPr/>
              <p:nvPr/>
            </p:nvSpPr>
            <p:spPr>
              <a:xfrm>
                <a:off x="3483291" y="3386203"/>
                <a:ext cx="603999" cy="588820"/>
              </a:xfrm>
              <a:custGeom>
                <a:avLst/>
                <a:gdLst>
                  <a:gd name="connsiteX0" fmla="*/ 302316 w 603999"/>
                  <a:gd name="connsiteY0" fmla="*/ 17709 h 588820"/>
                  <a:gd name="connsiteX1" fmla="*/ 530634 w 603999"/>
                  <a:gd name="connsiteY1" fmla="*/ 127757 h 588820"/>
                  <a:gd name="connsiteX2" fmla="*/ 586923 w 603999"/>
                  <a:gd name="connsiteY2" fmla="*/ 375049 h 588820"/>
                  <a:gd name="connsiteX3" fmla="*/ 428808 w 603999"/>
                  <a:gd name="connsiteY3" fmla="*/ 573009 h 588820"/>
                  <a:gd name="connsiteX4" fmla="*/ 175824 w 603999"/>
                  <a:gd name="connsiteY4" fmla="*/ 573009 h 588820"/>
                  <a:gd name="connsiteX5" fmla="*/ 17709 w 603999"/>
                  <a:gd name="connsiteY5" fmla="*/ 375049 h 588820"/>
                  <a:gd name="connsiteX6" fmla="*/ 73998 w 603999"/>
                  <a:gd name="connsiteY6" fmla="*/ 127757 h 588820"/>
                  <a:gd name="connsiteX7" fmla="*/ 302316 w 603999"/>
                  <a:gd name="connsiteY7" fmla="*/ 17709 h 588820"/>
                  <a:gd name="connsiteX8" fmla="*/ 302316 w 603999"/>
                  <a:gd name="connsiteY8" fmla="*/ 0 h 588820"/>
                  <a:gd name="connsiteX9" fmla="*/ 60084 w 603999"/>
                  <a:gd name="connsiteY9" fmla="*/ 117005 h 588820"/>
                  <a:gd name="connsiteX10" fmla="*/ 0 w 603999"/>
                  <a:gd name="connsiteY10" fmla="*/ 378844 h 588820"/>
                  <a:gd name="connsiteX11" fmla="*/ 167602 w 603999"/>
                  <a:gd name="connsiteY11" fmla="*/ 588820 h 588820"/>
                  <a:gd name="connsiteX12" fmla="*/ 436397 w 603999"/>
                  <a:gd name="connsiteY12" fmla="*/ 588820 h 588820"/>
                  <a:gd name="connsiteX13" fmla="*/ 603999 w 603999"/>
                  <a:gd name="connsiteY13" fmla="*/ 378844 h 588820"/>
                  <a:gd name="connsiteX14" fmla="*/ 543916 w 603999"/>
                  <a:gd name="connsiteY14" fmla="*/ 117005 h 588820"/>
                  <a:gd name="connsiteX15" fmla="*/ 302316 w 603999"/>
                  <a:gd name="connsiteY15" fmla="*/ 0 h 588820"/>
                  <a:gd name="connsiteX16" fmla="*/ 302316 w 603999"/>
                  <a:gd name="connsiteY16" fmla="*/ 0 h 5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9" h="588820">
                    <a:moveTo>
                      <a:pt x="302316" y="17709"/>
                    </a:moveTo>
                    <a:lnTo>
                      <a:pt x="530634" y="127757"/>
                    </a:lnTo>
                    <a:lnTo>
                      <a:pt x="586923" y="375049"/>
                    </a:lnTo>
                    <a:lnTo>
                      <a:pt x="428808" y="573009"/>
                    </a:lnTo>
                    <a:lnTo>
                      <a:pt x="175824" y="573009"/>
                    </a:lnTo>
                    <a:lnTo>
                      <a:pt x="17709" y="375049"/>
                    </a:lnTo>
                    <a:lnTo>
                      <a:pt x="73998" y="127757"/>
                    </a:lnTo>
                    <a:lnTo>
                      <a:pt x="302316" y="17709"/>
                    </a:lnTo>
                    <a:moveTo>
                      <a:pt x="302316" y="0"/>
                    </a:moveTo>
                    <a:lnTo>
                      <a:pt x="60084" y="117005"/>
                    </a:lnTo>
                    <a:lnTo>
                      <a:pt x="0" y="378844"/>
                    </a:lnTo>
                    <a:lnTo>
                      <a:pt x="167602" y="588820"/>
                    </a:lnTo>
                    <a:lnTo>
                      <a:pt x="436397" y="588820"/>
                    </a:lnTo>
                    <a:lnTo>
                      <a:pt x="603999" y="378844"/>
                    </a:lnTo>
                    <a:lnTo>
                      <a:pt x="543916" y="117005"/>
                    </a:lnTo>
                    <a:lnTo>
                      <a:pt x="302316" y="0"/>
                    </a:lnTo>
                    <a:lnTo>
                      <a:pt x="302316" y="0"/>
                    </a:lnTo>
                    <a:close/>
                  </a:path>
                </a:pathLst>
              </a:custGeom>
              <a:noFill/>
              <a:ln w="6271" cap="flat">
                <a:noFill/>
                <a:prstDash val="solid"/>
                <a:miter/>
              </a:ln>
            </p:spPr>
            <p:txBody>
              <a:bodyPr rtlCol="0" anchor="ctr"/>
              <a:lstStyle/>
              <a:p>
                <a:endParaRPr lang="en-US"/>
              </a:p>
            </p:txBody>
          </p:sp>
        </p:grpSp>
        <p:pic>
          <p:nvPicPr>
            <p:cNvPr id="6" name="Graphic 5">
              <a:extLst>
                <a:ext uri="{FF2B5EF4-FFF2-40B4-BE49-F238E27FC236}">
                  <a16:creationId xmlns:a16="http://schemas.microsoft.com/office/drawing/2014/main" id="{D992F55C-CB29-090E-E039-B85EE78C75E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552426" y="3461223"/>
              <a:ext cx="470258" cy="456588"/>
            </a:xfrm>
            <a:prstGeom prst="rect">
              <a:avLst/>
            </a:prstGeom>
          </p:spPr>
        </p:pic>
      </p:grpSp>
      <p:grpSp>
        <p:nvGrpSpPr>
          <p:cNvPr id="15" name="Group 14">
            <a:extLst>
              <a:ext uri="{FF2B5EF4-FFF2-40B4-BE49-F238E27FC236}">
                <a16:creationId xmlns:a16="http://schemas.microsoft.com/office/drawing/2014/main" id="{CFBA73FA-3937-04E4-9A4C-67832EE910DE}"/>
              </a:ext>
            </a:extLst>
          </p:cNvPr>
          <p:cNvGrpSpPr/>
          <p:nvPr/>
        </p:nvGrpSpPr>
        <p:grpSpPr>
          <a:xfrm>
            <a:off x="5281729" y="3494671"/>
            <a:ext cx="601890" cy="558657"/>
            <a:chOff x="2186431" y="2615029"/>
            <a:chExt cx="601890" cy="558657"/>
          </a:xfrm>
        </p:grpSpPr>
        <p:sp>
          <p:nvSpPr>
            <p:cNvPr id="37" name="Heptagon 36">
              <a:extLst>
                <a:ext uri="{FF2B5EF4-FFF2-40B4-BE49-F238E27FC236}">
                  <a16:creationId xmlns:a16="http://schemas.microsoft.com/office/drawing/2014/main" id="{29A98C33-A649-9045-02D9-F147407CD529}"/>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38" name="Graphic 37">
              <a:extLst>
                <a:ext uri="{FF2B5EF4-FFF2-40B4-BE49-F238E27FC236}">
                  <a16:creationId xmlns:a16="http://schemas.microsoft.com/office/drawing/2014/main" id="{528ACE98-EA17-B602-89DF-DAE01045345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303116" y="2717336"/>
              <a:ext cx="385871" cy="385871"/>
            </a:xfrm>
            <a:prstGeom prst="rect">
              <a:avLst/>
            </a:prstGeom>
          </p:spPr>
        </p:pic>
      </p:grpSp>
      <p:sp>
        <p:nvSpPr>
          <p:cNvPr id="50" name="Subtitle 49">
            <a:extLst>
              <a:ext uri="{FF2B5EF4-FFF2-40B4-BE49-F238E27FC236}">
                <a16:creationId xmlns:a16="http://schemas.microsoft.com/office/drawing/2014/main" id="{367C67D6-8AB6-C79A-B930-23BED4568803}"/>
              </a:ext>
            </a:extLst>
          </p:cNvPr>
          <p:cNvSpPr>
            <a:spLocks noGrp="1"/>
          </p:cNvSpPr>
          <p:nvPr>
            <p:ph type="subTitle" idx="10"/>
          </p:nvPr>
        </p:nvSpPr>
        <p:spPr/>
        <p:txBody>
          <a:bodyPr/>
          <a:lstStyle/>
          <a:p>
            <a:endParaRPr lang="en-CZ"/>
          </a:p>
        </p:txBody>
      </p:sp>
    </p:spTree>
    <p:custDataLst>
      <p:tags r:id="rId1"/>
    </p:custDataLst>
    <p:extLst>
      <p:ext uri="{BB962C8B-B14F-4D97-AF65-F5344CB8AC3E}">
        <p14:creationId xmlns:p14="http://schemas.microsoft.com/office/powerpoint/2010/main" val="412872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D4D2AF2-D92E-8A49-9FAC-5BF6599C728E}"/>
              </a:ext>
            </a:extLst>
          </p:cNvPr>
          <p:cNvCxnSpPr/>
          <p:nvPr/>
        </p:nvCxnSpPr>
        <p:spPr bwMode="gray">
          <a:xfrm>
            <a:off x="4574588" y="2226024"/>
            <a:ext cx="0" cy="3481328"/>
          </a:xfrm>
          <a:prstGeom prst="line">
            <a:avLst/>
          </a:prstGeom>
          <a:ln w="19050">
            <a:solidFill>
              <a:schemeClr val="tx1">
                <a:alpha val="25247"/>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D80704-6A29-4E44-8B4F-A841DC490828}"/>
              </a:ext>
            </a:extLst>
          </p:cNvPr>
          <p:cNvCxnSpPr/>
          <p:nvPr/>
        </p:nvCxnSpPr>
        <p:spPr bwMode="gray">
          <a:xfrm>
            <a:off x="7617411" y="2226024"/>
            <a:ext cx="0" cy="3481328"/>
          </a:xfrm>
          <a:prstGeom prst="line">
            <a:avLst/>
          </a:prstGeom>
          <a:ln w="19050">
            <a:solidFill>
              <a:schemeClr val="tx1">
                <a:alpha val="25247"/>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8C986CF4-CC7B-114C-B3FE-F800FAFB9953}"/>
              </a:ext>
            </a:extLst>
          </p:cNvPr>
          <p:cNvSpPr>
            <a:spLocks noGrp="1"/>
          </p:cNvSpPr>
          <p:nvPr>
            <p:ph type="title"/>
          </p:nvPr>
        </p:nvSpPr>
        <p:spPr/>
        <p:txBody>
          <a:bodyPr/>
          <a:lstStyle/>
          <a:p>
            <a:r>
              <a:rPr lang="en-GB" dirty="0" err="1"/>
              <a:t>Správa</a:t>
            </a:r>
            <a:r>
              <a:rPr lang="en-GB" dirty="0"/>
              <a:t> </a:t>
            </a:r>
            <a:r>
              <a:rPr lang="en-GB" dirty="0" err="1"/>
              <a:t>aplikací</a:t>
            </a:r>
            <a:r>
              <a:rPr lang="en-GB" dirty="0"/>
              <a:t> v </a:t>
            </a:r>
            <a:r>
              <a:rPr lang="en-GB" dirty="0" err="1"/>
              <a:t>privátních</a:t>
            </a:r>
            <a:r>
              <a:rPr lang="en-GB" dirty="0"/>
              <a:t> a edge </a:t>
            </a:r>
            <a:r>
              <a:rPr lang="en-GB" dirty="0" err="1"/>
              <a:t>cloudech</a:t>
            </a:r>
            <a:r>
              <a:rPr lang="en-GB" dirty="0"/>
              <a:t>.</a:t>
            </a:r>
            <a:endParaRPr lang="en-US" dirty="0"/>
          </a:p>
        </p:txBody>
      </p:sp>
      <p:grpSp>
        <p:nvGrpSpPr>
          <p:cNvPr id="12" name="Group 11">
            <a:extLst>
              <a:ext uri="{FF2B5EF4-FFF2-40B4-BE49-F238E27FC236}">
                <a16:creationId xmlns:a16="http://schemas.microsoft.com/office/drawing/2014/main" id="{66D61546-8AEE-435D-9FE4-94E2D0EF46D3}"/>
              </a:ext>
            </a:extLst>
          </p:cNvPr>
          <p:cNvGrpSpPr/>
          <p:nvPr/>
        </p:nvGrpSpPr>
        <p:grpSpPr>
          <a:xfrm>
            <a:off x="1891803" y="2071168"/>
            <a:ext cx="2063550" cy="3975002"/>
            <a:chOff x="1890215" y="2071168"/>
            <a:chExt cx="2063550" cy="3975002"/>
          </a:xfrm>
        </p:grpSpPr>
        <p:pic>
          <p:nvPicPr>
            <p:cNvPr id="30" name="Picture Placeholder 81">
              <a:extLst>
                <a:ext uri="{FF2B5EF4-FFF2-40B4-BE49-F238E27FC236}">
                  <a16:creationId xmlns:a16="http://schemas.microsoft.com/office/drawing/2014/main" id="{439A1A96-55DC-1C4F-9FEE-E031C82551F9}"/>
                </a:ext>
              </a:extLst>
            </p:cNvPr>
            <p:cNvPicPr>
              <a:picLocks noChangeAspect="1"/>
            </p:cNvPicPr>
            <p:nvPr/>
          </p:nvPicPr>
          <p:blipFill>
            <a:blip r:embed="rId4">
              <a:extLst>
                <a:ext uri="{96DAC541-7B7A-43D3-8B79-37D633B846F1}">
                  <asvg:svgBlip xmlns:asvg="http://schemas.microsoft.com/office/drawing/2016/SVG/main" r:embed="rId5"/>
                </a:ext>
              </a:extLst>
            </a:blip>
            <a:srcRect t="104" b="104"/>
            <a:stretch>
              <a:fillRect/>
            </a:stretch>
          </p:blipFill>
          <p:spPr>
            <a:xfrm>
              <a:off x="2463814" y="5052198"/>
              <a:ext cx="993972" cy="993972"/>
            </a:xfrm>
            <a:prstGeom prst="rect">
              <a:avLst/>
            </a:prstGeom>
          </p:spPr>
        </p:pic>
        <p:pic>
          <p:nvPicPr>
            <p:cNvPr id="70" name="Graphic 69">
              <a:extLst>
                <a:ext uri="{FF2B5EF4-FFF2-40B4-BE49-F238E27FC236}">
                  <a16:creationId xmlns:a16="http://schemas.microsoft.com/office/drawing/2014/main" id="{61ED0968-E383-2A43-86B0-5B58CE480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7343" y="3062056"/>
              <a:ext cx="558655" cy="558656"/>
            </a:xfrm>
            <a:prstGeom prst="rect">
              <a:avLst/>
            </a:prstGeom>
          </p:spPr>
        </p:pic>
        <p:pic>
          <p:nvPicPr>
            <p:cNvPr id="71" name="Graphic 70">
              <a:extLst>
                <a:ext uri="{FF2B5EF4-FFF2-40B4-BE49-F238E27FC236}">
                  <a16:creationId xmlns:a16="http://schemas.microsoft.com/office/drawing/2014/main" id="{2B0F21E8-BFE2-D246-BC7D-B84305FC13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0955" y="3006746"/>
              <a:ext cx="315347" cy="315347"/>
            </a:xfrm>
            <a:prstGeom prst="rect">
              <a:avLst/>
            </a:prstGeom>
          </p:spPr>
        </p:pic>
        <p:pic>
          <p:nvPicPr>
            <p:cNvPr id="72" name="Graphic 71">
              <a:extLst>
                <a:ext uri="{FF2B5EF4-FFF2-40B4-BE49-F238E27FC236}">
                  <a16:creationId xmlns:a16="http://schemas.microsoft.com/office/drawing/2014/main" id="{18129EE4-7E48-6246-8C77-441384A081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7417" y="2071168"/>
              <a:ext cx="558655" cy="558656"/>
            </a:xfrm>
            <a:prstGeom prst="rect">
              <a:avLst/>
            </a:prstGeom>
          </p:spPr>
        </p:pic>
        <p:pic>
          <p:nvPicPr>
            <p:cNvPr id="73" name="Graphic 72">
              <a:extLst>
                <a:ext uri="{FF2B5EF4-FFF2-40B4-BE49-F238E27FC236}">
                  <a16:creationId xmlns:a16="http://schemas.microsoft.com/office/drawing/2014/main" id="{64F3757F-2921-424A-A9BC-7E3203D59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1867" y="2521420"/>
              <a:ext cx="315347" cy="315347"/>
            </a:xfrm>
            <a:prstGeom prst="rect">
              <a:avLst/>
            </a:prstGeom>
          </p:spPr>
        </p:pic>
        <p:pic>
          <p:nvPicPr>
            <p:cNvPr id="59" name="Graphic 58">
              <a:extLst>
                <a:ext uri="{FF2B5EF4-FFF2-40B4-BE49-F238E27FC236}">
                  <a16:creationId xmlns:a16="http://schemas.microsoft.com/office/drawing/2014/main" id="{CC4D7E97-55E5-5346-B4B4-B848C1100A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4013" y="3627085"/>
              <a:ext cx="1875955" cy="1053303"/>
            </a:xfrm>
            <a:prstGeom prst="rect">
              <a:avLst/>
            </a:prstGeom>
          </p:spPr>
        </p:pic>
        <p:sp>
          <p:nvSpPr>
            <p:cNvPr id="62" name="TextBox 61">
              <a:extLst>
                <a:ext uri="{FF2B5EF4-FFF2-40B4-BE49-F238E27FC236}">
                  <a16:creationId xmlns:a16="http://schemas.microsoft.com/office/drawing/2014/main" id="{6927DE47-E025-9948-A12C-0E0C5E8D41EF}"/>
                </a:ext>
              </a:extLst>
            </p:cNvPr>
            <p:cNvSpPr txBox="1"/>
            <p:nvPr/>
          </p:nvSpPr>
          <p:spPr>
            <a:xfrm>
              <a:off x="1890215" y="4782663"/>
              <a:ext cx="2063550" cy="246221"/>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78BE20">
                      <a:alpha val="25000"/>
                    </a:srgbClr>
                  </a:solidFill>
                  <a:latin typeface="Metropolis"/>
                </a:rPr>
                <a:t>Private Cloud 1</a:t>
              </a:r>
            </a:p>
          </p:txBody>
        </p:sp>
      </p:grpSp>
      <p:grpSp>
        <p:nvGrpSpPr>
          <p:cNvPr id="13" name="Group 12">
            <a:extLst>
              <a:ext uri="{FF2B5EF4-FFF2-40B4-BE49-F238E27FC236}">
                <a16:creationId xmlns:a16="http://schemas.microsoft.com/office/drawing/2014/main" id="{0F71CF3B-E362-582D-7DE3-E6436F75F4C6}"/>
              </a:ext>
            </a:extLst>
          </p:cNvPr>
          <p:cNvGrpSpPr/>
          <p:nvPr/>
        </p:nvGrpSpPr>
        <p:grpSpPr>
          <a:xfrm>
            <a:off x="8040185" y="2206118"/>
            <a:ext cx="2063550" cy="3840052"/>
            <a:chOff x="8038597" y="2206118"/>
            <a:chExt cx="2063550" cy="3840052"/>
          </a:xfrm>
        </p:grpSpPr>
        <p:pic>
          <p:nvPicPr>
            <p:cNvPr id="31" name="Picture Placeholder 81">
              <a:extLst>
                <a:ext uri="{FF2B5EF4-FFF2-40B4-BE49-F238E27FC236}">
                  <a16:creationId xmlns:a16="http://schemas.microsoft.com/office/drawing/2014/main" id="{746A0F3F-CD1A-A842-9459-EBA098EA5323}"/>
                </a:ext>
              </a:extLst>
            </p:cNvPr>
            <p:cNvPicPr>
              <a:picLocks noChangeAspect="1"/>
            </p:cNvPicPr>
            <p:nvPr/>
          </p:nvPicPr>
          <p:blipFill>
            <a:blip r:embed="rId10">
              <a:extLst>
                <a:ext uri="{96DAC541-7B7A-43D3-8B79-37D633B846F1}">
                  <asvg:svgBlip xmlns:asvg="http://schemas.microsoft.com/office/drawing/2016/SVG/main" r:embed="rId11"/>
                </a:ext>
              </a:extLst>
            </a:blip>
            <a:srcRect t="104" b="104"/>
            <a:stretch>
              <a:fillRect/>
            </a:stretch>
          </p:blipFill>
          <p:spPr>
            <a:xfrm>
              <a:off x="8568911" y="5052198"/>
              <a:ext cx="993972" cy="993972"/>
            </a:xfrm>
            <a:prstGeom prst="rect">
              <a:avLst/>
            </a:prstGeom>
          </p:spPr>
        </p:pic>
        <p:pic>
          <p:nvPicPr>
            <p:cNvPr id="74" name="Graphic 73">
              <a:extLst>
                <a:ext uri="{FF2B5EF4-FFF2-40B4-BE49-F238E27FC236}">
                  <a16:creationId xmlns:a16="http://schemas.microsoft.com/office/drawing/2014/main" id="{70E7C1E6-03B5-6E4A-8C25-3A2EAA3CA5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46406" y="2935417"/>
              <a:ext cx="558655" cy="558656"/>
            </a:xfrm>
            <a:prstGeom prst="rect">
              <a:avLst/>
            </a:prstGeom>
          </p:spPr>
        </p:pic>
        <p:pic>
          <p:nvPicPr>
            <p:cNvPr id="75" name="Graphic 74">
              <a:extLst>
                <a:ext uri="{FF2B5EF4-FFF2-40B4-BE49-F238E27FC236}">
                  <a16:creationId xmlns:a16="http://schemas.microsoft.com/office/drawing/2014/main" id="{547A9887-D752-F849-9037-3C1A9C6C25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8507" y="2727417"/>
              <a:ext cx="315347" cy="315347"/>
            </a:xfrm>
            <a:prstGeom prst="rect">
              <a:avLst/>
            </a:prstGeom>
          </p:spPr>
        </p:pic>
        <p:pic>
          <p:nvPicPr>
            <p:cNvPr id="76" name="Graphic 75">
              <a:extLst>
                <a:ext uri="{FF2B5EF4-FFF2-40B4-BE49-F238E27FC236}">
                  <a16:creationId xmlns:a16="http://schemas.microsoft.com/office/drawing/2014/main" id="{FD7171FB-4744-974F-88AB-4DBF045C68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37137" y="2448090"/>
              <a:ext cx="558655" cy="558656"/>
            </a:xfrm>
            <a:prstGeom prst="rect">
              <a:avLst/>
            </a:prstGeom>
          </p:spPr>
        </p:pic>
        <p:pic>
          <p:nvPicPr>
            <p:cNvPr id="77" name="Graphic 76">
              <a:extLst>
                <a:ext uri="{FF2B5EF4-FFF2-40B4-BE49-F238E27FC236}">
                  <a16:creationId xmlns:a16="http://schemas.microsoft.com/office/drawing/2014/main" id="{9010EBFD-9161-1649-AF93-53EF8A78C9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6966" y="2206118"/>
              <a:ext cx="315347" cy="315347"/>
            </a:xfrm>
            <a:prstGeom prst="rect">
              <a:avLst/>
            </a:prstGeom>
          </p:spPr>
        </p:pic>
        <p:pic>
          <p:nvPicPr>
            <p:cNvPr id="61" name="Graphic 60">
              <a:extLst>
                <a:ext uri="{FF2B5EF4-FFF2-40B4-BE49-F238E27FC236}">
                  <a16:creationId xmlns:a16="http://schemas.microsoft.com/office/drawing/2014/main" id="{1C2EAFEC-8357-AA4F-8146-C4EF3C99CE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32395" y="3638512"/>
              <a:ext cx="1875955" cy="1053303"/>
            </a:xfrm>
            <a:prstGeom prst="rect">
              <a:avLst/>
            </a:prstGeom>
          </p:spPr>
        </p:pic>
        <p:sp>
          <p:nvSpPr>
            <p:cNvPr id="63" name="TextBox 62">
              <a:extLst>
                <a:ext uri="{FF2B5EF4-FFF2-40B4-BE49-F238E27FC236}">
                  <a16:creationId xmlns:a16="http://schemas.microsoft.com/office/drawing/2014/main" id="{8585C00E-CF8B-FA49-9728-231D586D2319}"/>
                </a:ext>
              </a:extLst>
            </p:cNvPr>
            <p:cNvSpPr txBox="1"/>
            <p:nvPr/>
          </p:nvSpPr>
          <p:spPr>
            <a:xfrm>
              <a:off x="8038597" y="4782695"/>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a:solidFill>
                    <a:srgbClr val="B47EDA">
                      <a:alpha val="25000"/>
                    </a:srgbClr>
                  </a:solidFill>
                  <a:latin typeface="Metropolis"/>
                </a:rPr>
                <a:t>Edge</a:t>
              </a:r>
            </a:p>
          </p:txBody>
        </p:sp>
      </p:grpSp>
      <p:grpSp>
        <p:nvGrpSpPr>
          <p:cNvPr id="11" name="Group 10">
            <a:extLst>
              <a:ext uri="{FF2B5EF4-FFF2-40B4-BE49-F238E27FC236}">
                <a16:creationId xmlns:a16="http://schemas.microsoft.com/office/drawing/2014/main" id="{D7137819-66BC-274C-3146-602C8CA84C56}"/>
              </a:ext>
            </a:extLst>
          </p:cNvPr>
          <p:cNvGrpSpPr/>
          <p:nvPr/>
        </p:nvGrpSpPr>
        <p:grpSpPr>
          <a:xfrm>
            <a:off x="5041423" y="2260846"/>
            <a:ext cx="2063550" cy="3785325"/>
            <a:chOff x="5039835" y="2260845"/>
            <a:chExt cx="2063550" cy="3785325"/>
          </a:xfrm>
        </p:grpSpPr>
        <p:pic>
          <p:nvPicPr>
            <p:cNvPr id="29" name="Picture Placeholder 81">
              <a:extLst>
                <a:ext uri="{FF2B5EF4-FFF2-40B4-BE49-F238E27FC236}">
                  <a16:creationId xmlns:a16="http://schemas.microsoft.com/office/drawing/2014/main" id="{DBF29338-6B98-194B-B86D-F8A6D3C16E8A}"/>
                </a:ext>
              </a:extLst>
            </p:cNvPr>
            <p:cNvPicPr>
              <a:picLocks noChangeAspect="1"/>
            </p:cNvPicPr>
            <p:nvPr/>
          </p:nvPicPr>
          <p:blipFill>
            <a:blip r:embed="rId16">
              <a:extLst>
                <a:ext uri="{96DAC541-7B7A-43D3-8B79-37D633B846F1}">
                  <asvg:svgBlip xmlns:asvg="http://schemas.microsoft.com/office/drawing/2016/SVG/main" r:embed="rId17"/>
                </a:ext>
              </a:extLst>
            </a:blip>
            <a:srcRect t="104" b="104"/>
            <a:stretch>
              <a:fillRect/>
            </a:stretch>
          </p:blipFill>
          <p:spPr>
            <a:xfrm>
              <a:off x="5474280" y="5052198"/>
              <a:ext cx="993972" cy="993972"/>
            </a:xfrm>
            <a:prstGeom prst="rect">
              <a:avLst/>
            </a:prstGeom>
          </p:spPr>
        </p:pic>
        <p:pic>
          <p:nvPicPr>
            <p:cNvPr id="78" name="Graphic 77">
              <a:extLst>
                <a:ext uri="{FF2B5EF4-FFF2-40B4-BE49-F238E27FC236}">
                  <a16:creationId xmlns:a16="http://schemas.microsoft.com/office/drawing/2014/main" id="{6D9D9ECF-4595-2648-98CA-A2E7FA6AFA0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72489" y="2448091"/>
              <a:ext cx="558655" cy="558655"/>
            </a:xfrm>
            <a:prstGeom prst="rect">
              <a:avLst/>
            </a:prstGeom>
          </p:spPr>
        </p:pic>
        <p:pic>
          <p:nvPicPr>
            <p:cNvPr id="79" name="Graphic 78">
              <a:extLst>
                <a:ext uri="{FF2B5EF4-FFF2-40B4-BE49-F238E27FC236}">
                  <a16:creationId xmlns:a16="http://schemas.microsoft.com/office/drawing/2014/main" id="{3CF76783-59A4-AD44-BDC6-9311B4518E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47891" y="2260845"/>
              <a:ext cx="315347" cy="315347"/>
            </a:xfrm>
            <a:prstGeom prst="rect">
              <a:avLst/>
            </a:prstGeom>
          </p:spPr>
        </p:pic>
        <p:pic>
          <p:nvPicPr>
            <p:cNvPr id="80" name="Graphic 79">
              <a:extLst>
                <a:ext uri="{FF2B5EF4-FFF2-40B4-BE49-F238E27FC236}">
                  <a16:creationId xmlns:a16="http://schemas.microsoft.com/office/drawing/2014/main" id="{22B59F0D-C742-204F-B3B2-C3422CDD5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5558" y="2782728"/>
              <a:ext cx="558655" cy="558655"/>
            </a:xfrm>
            <a:prstGeom prst="rect">
              <a:avLst/>
            </a:prstGeom>
          </p:spPr>
        </p:pic>
        <p:pic>
          <p:nvPicPr>
            <p:cNvPr id="81" name="Graphic 80">
              <a:extLst>
                <a:ext uri="{FF2B5EF4-FFF2-40B4-BE49-F238E27FC236}">
                  <a16:creationId xmlns:a16="http://schemas.microsoft.com/office/drawing/2014/main" id="{3F350E71-AB77-954F-A4A1-9AADA03D283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46892" y="3218598"/>
              <a:ext cx="315347" cy="315347"/>
            </a:xfrm>
            <a:prstGeom prst="rect">
              <a:avLst/>
            </a:prstGeom>
          </p:spPr>
        </p:pic>
        <p:pic>
          <p:nvPicPr>
            <p:cNvPr id="60" name="Graphic 59">
              <a:extLst>
                <a:ext uri="{FF2B5EF4-FFF2-40B4-BE49-F238E27FC236}">
                  <a16:creationId xmlns:a16="http://schemas.microsoft.com/office/drawing/2014/main" id="{DCE73AB3-6DDA-0245-82C0-F6563E5270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93909" y="3627085"/>
              <a:ext cx="1875955" cy="1053303"/>
            </a:xfrm>
            <a:prstGeom prst="rect">
              <a:avLst/>
            </a:prstGeom>
          </p:spPr>
        </p:pic>
        <p:sp>
          <p:nvSpPr>
            <p:cNvPr id="32" name="TextBox 31">
              <a:extLst>
                <a:ext uri="{FF2B5EF4-FFF2-40B4-BE49-F238E27FC236}">
                  <a16:creationId xmlns:a16="http://schemas.microsoft.com/office/drawing/2014/main" id="{9CD3F65E-1D5E-9C44-9401-0A4EB6544FD1}"/>
                </a:ext>
              </a:extLst>
            </p:cNvPr>
            <p:cNvSpPr txBox="1"/>
            <p:nvPr/>
          </p:nvSpPr>
          <p:spPr>
            <a:xfrm>
              <a:off x="5039835" y="4790701"/>
              <a:ext cx="2063550" cy="246221"/>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00B0F0">
                      <a:alpha val="25000"/>
                    </a:srgbClr>
                  </a:solidFill>
                  <a:latin typeface="Metropolis"/>
                </a:rPr>
                <a:t>Private Cloud 2</a:t>
              </a:r>
            </a:p>
          </p:txBody>
        </p:sp>
      </p:grpSp>
      <p:grpSp>
        <p:nvGrpSpPr>
          <p:cNvPr id="18" name="Group 17">
            <a:extLst>
              <a:ext uri="{FF2B5EF4-FFF2-40B4-BE49-F238E27FC236}">
                <a16:creationId xmlns:a16="http://schemas.microsoft.com/office/drawing/2014/main" id="{9AED7325-F62F-6656-D113-A70CFFB87F60}"/>
              </a:ext>
            </a:extLst>
          </p:cNvPr>
          <p:cNvGrpSpPr/>
          <p:nvPr/>
        </p:nvGrpSpPr>
        <p:grpSpPr>
          <a:xfrm>
            <a:off x="9356964" y="4057756"/>
            <a:ext cx="603999" cy="588820"/>
            <a:chOff x="10682822" y="3913015"/>
            <a:chExt cx="530021" cy="487609"/>
          </a:xfrm>
        </p:grpSpPr>
        <p:sp>
          <p:nvSpPr>
            <p:cNvPr id="19" name="Heptagon 18">
              <a:extLst>
                <a:ext uri="{FF2B5EF4-FFF2-40B4-BE49-F238E27FC236}">
                  <a16:creationId xmlns:a16="http://schemas.microsoft.com/office/drawing/2014/main" id="{0FFE1D2F-4CE3-472C-63BC-42ABC887DFF4}"/>
                </a:ext>
              </a:extLst>
            </p:cNvPr>
            <p:cNvSpPr/>
            <p:nvPr/>
          </p:nvSpPr>
          <p:spPr>
            <a:xfrm>
              <a:off x="10682822" y="3913015"/>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0" name="Picture 19" descr="A close up of a sign&#10;&#10;Description automatically generated">
              <a:extLst>
                <a:ext uri="{FF2B5EF4-FFF2-40B4-BE49-F238E27FC236}">
                  <a16:creationId xmlns:a16="http://schemas.microsoft.com/office/drawing/2014/main" id="{D8EC9A9E-7801-034D-B42A-C8D8BDCF48F7}"/>
                </a:ext>
              </a:extLst>
            </p:cNvPr>
            <p:cNvPicPr>
              <a:picLocks noChangeAspect="1"/>
            </p:cNvPicPr>
            <p:nvPr/>
          </p:nvPicPr>
          <p:blipFill rotWithShape="1">
            <a:blip r:embed="rId22"/>
            <a:srcRect b="39611"/>
            <a:stretch/>
          </p:blipFill>
          <p:spPr>
            <a:xfrm>
              <a:off x="10721213" y="4099376"/>
              <a:ext cx="479767" cy="146602"/>
            </a:xfrm>
            <a:prstGeom prst="rect">
              <a:avLst/>
            </a:prstGeom>
          </p:spPr>
        </p:pic>
      </p:grpSp>
      <p:grpSp>
        <p:nvGrpSpPr>
          <p:cNvPr id="21" name="Group 20">
            <a:extLst>
              <a:ext uri="{FF2B5EF4-FFF2-40B4-BE49-F238E27FC236}">
                <a16:creationId xmlns:a16="http://schemas.microsoft.com/office/drawing/2014/main" id="{EFAF4BA3-DE0F-1F30-C963-94A3FB9C9996}"/>
              </a:ext>
            </a:extLst>
          </p:cNvPr>
          <p:cNvGrpSpPr/>
          <p:nvPr/>
        </p:nvGrpSpPr>
        <p:grpSpPr>
          <a:xfrm>
            <a:off x="4996577" y="3549254"/>
            <a:ext cx="606336" cy="562783"/>
            <a:chOff x="10274261" y="3168291"/>
            <a:chExt cx="530021" cy="487609"/>
          </a:xfrm>
        </p:grpSpPr>
        <p:sp>
          <p:nvSpPr>
            <p:cNvPr id="22" name="Heptagon 21">
              <a:extLst>
                <a:ext uri="{FF2B5EF4-FFF2-40B4-BE49-F238E27FC236}">
                  <a16:creationId xmlns:a16="http://schemas.microsoft.com/office/drawing/2014/main" id="{63853B6F-247A-19F8-6802-1AD1FD71E330}"/>
                </a:ext>
              </a:extLst>
            </p:cNvPr>
            <p:cNvSpPr/>
            <p:nvPr/>
          </p:nvSpPr>
          <p:spPr>
            <a:xfrm>
              <a:off x="10274261" y="3168291"/>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3" name="Picture 22" descr="A close up of a logo&#10;&#10;Description automatically generated">
              <a:extLst>
                <a:ext uri="{FF2B5EF4-FFF2-40B4-BE49-F238E27FC236}">
                  <a16:creationId xmlns:a16="http://schemas.microsoft.com/office/drawing/2014/main" id="{6D9ABDE1-2034-7259-CEF3-9E5C1DDC61AC}"/>
                </a:ext>
              </a:extLst>
            </p:cNvPr>
            <p:cNvPicPr>
              <a:picLocks noChangeAspect="1"/>
            </p:cNvPicPr>
            <p:nvPr/>
          </p:nvPicPr>
          <p:blipFill>
            <a:blip r:embed="rId23"/>
            <a:stretch>
              <a:fillRect/>
            </a:stretch>
          </p:blipFill>
          <p:spPr>
            <a:xfrm>
              <a:off x="10413886" y="3301806"/>
              <a:ext cx="250761" cy="250761"/>
            </a:xfrm>
            <a:prstGeom prst="rect">
              <a:avLst/>
            </a:prstGeom>
          </p:spPr>
        </p:pic>
      </p:grpSp>
      <p:grpSp>
        <p:nvGrpSpPr>
          <p:cNvPr id="24" name="Group 23">
            <a:extLst>
              <a:ext uri="{FF2B5EF4-FFF2-40B4-BE49-F238E27FC236}">
                <a16:creationId xmlns:a16="http://schemas.microsoft.com/office/drawing/2014/main" id="{F66AAA84-D1D2-37C4-B013-CD805FFBD292}"/>
              </a:ext>
            </a:extLst>
          </p:cNvPr>
          <p:cNvGrpSpPr/>
          <p:nvPr/>
        </p:nvGrpSpPr>
        <p:grpSpPr>
          <a:xfrm>
            <a:off x="6558233" y="3322093"/>
            <a:ext cx="606335" cy="562782"/>
            <a:chOff x="9579907" y="4244056"/>
            <a:chExt cx="530021" cy="487609"/>
          </a:xfrm>
        </p:grpSpPr>
        <p:sp>
          <p:nvSpPr>
            <p:cNvPr id="25" name="Heptagon 24">
              <a:extLst>
                <a:ext uri="{FF2B5EF4-FFF2-40B4-BE49-F238E27FC236}">
                  <a16:creationId xmlns:a16="http://schemas.microsoft.com/office/drawing/2014/main" id="{EF6132B6-7688-BE01-0FD1-F4496F5B9808}"/>
                </a:ext>
              </a:extLst>
            </p:cNvPr>
            <p:cNvSpPr/>
            <p:nvPr/>
          </p:nvSpPr>
          <p:spPr>
            <a:xfrm>
              <a:off x="9579907" y="4244056"/>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6" name="Picture 25" descr="A picture containing room&#10;&#10;Description automatically generated">
              <a:extLst>
                <a:ext uri="{FF2B5EF4-FFF2-40B4-BE49-F238E27FC236}">
                  <a16:creationId xmlns:a16="http://schemas.microsoft.com/office/drawing/2014/main" id="{DE905C79-7963-CAF2-59D9-65174A2EAEE5}"/>
                </a:ext>
              </a:extLst>
            </p:cNvPr>
            <p:cNvPicPr>
              <a:picLocks noChangeAspect="1"/>
            </p:cNvPicPr>
            <p:nvPr/>
          </p:nvPicPr>
          <p:blipFill>
            <a:blip r:embed="rId24"/>
            <a:stretch>
              <a:fillRect/>
            </a:stretch>
          </p:blipFill>
          <p:spPr>
            <a:xfrm>
              <a:off x="9710586" y="4383796"/>
              <a:ext cx="267621" cy="221623"/>
            </a:xfrm>
            <a:prstGeom prst="rect">
              <a:avLst/>
            </a:prstGeom>
          </p:spPr>
        </p:pic>
      </p:grpSp>
      <p:grpSp>
        <p:nvGrpSpPr>
          <p:cNvPr id="40" name="Group 39">
            <a:extLst>
              <a:ext uri="{FF2B5EF4-FFF2-40B4-BE49-F238E27FC236}">
                <a16:creationId xmlns:a16="http://schemas.microsoft.com/office/drawing/2014/main" id="{A6A301CB-FDE1-6139-1881-7C683DFF4CE1}"/>
              </a:ext>
            </a:extLst>
          </p:cNvPr>
          <p:cNvGrpSpPr/>
          <p:nvPr/>
        </p:nvGrpSpPr>
        <p:grpSpPr>
          <a:xfrm>
            <a:off x="2799298" y="4057229"/>
            <a:ext cx="600087" cy="588820"/>
            <a:chOff x="10408707" y="3401270"/>
            <a:chExt cx="530021" cy="487609"/>
          </a:xfrm>
        </p:grpSpPr>
        <p:sp>
          <p:nvSpPr>
            <p:cNvPr id="41" name="Heptagon 40">
              <a:extLst>
                <a:ext uri="{FF2B5EF4-FFF2-40B4-BE49-F238E27FC236}">
                  <a16:creationId xmlns:a16="http://schemas.microsoft.com/office/drawing/2014/main" id="{9665F638-0875-FC48-61D2-B334DE6559D5}"/>
                </a:ext>
              </a:extLst>
            </p:cNvPr>
            <p:cNvSpPr/>
            <p:nvPr/>
          </p:nvSpPr>
          <p:spPr>
            <a:xfrm>
              <a:off x="10408707" y="3401270"/>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42" name="Picture 41" descr="A picture containing clock&#10;&#10;Description automatically generated">
              <a:extLst>
                <a:ext uri="{FF2B5EF4-FFF2-40B4-BE49-F238E27FC236}">
                  <a16:creationId xmlns:a16="http://schemas.microsoft.com/office/drawing/2014/main" id="{D72D207F-93F3-2286-23A1-194C3CB53620}"/>
                </a:ext>
              </a:extLst>
            </p:cNvPr>
            <p:cNvPicPr>
              <a:picLocks noChangeAspect="1"/>
            </p:cNvPicPr>
            <p:nvPr/>
          </p:nvPicPr>
          <p:blipFill rotWithShape="1">
            <a:blip r:embed="rId25"/>
            <a:srcRect b="21798"/>
            <a:stretch/>
          </p:blipFill>
          <p:spPr>
            <a:xfrm>
              <a:off x="10525834" y="3530262"/>
              <a:ext cx="295762" cy="247099"/>
            </a:xfrm>
            <a:prstGeom prst="rect">
              <a:avLst/>
            </a:prstGeom>
          </p:spPr>
        </p:pic>
      </p:grpSp>
      <p:sp>
        <p:nvSpPr>
          <p:cNvPr id="43" name="Rectangle 42">
            <a:extLst>
              <a:ext uri="{FF2B5EF4-FFF2-40B4-BE49-F238E27FC236}">
                <a16:creationId xmlns:a16="http://schemas.microsoft.com/office/drawing/2014/main" id="{20A55326-7546-790A-7280-58091E6E940A}"/>
              </a:ext>
            </a:extLst>
          </p:cNvPr>
          <p:cNvSpPr/>
          <p:nvPr/>
        </p:nvSpPr>
        <p:spPr>
          <a:xfrm>
            <a:off x="1727441" y="1364831"/>
            <a:ext cx="8613913" cy="475622"/>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a:solidFill>
                  <a:schemeClr val="tx2"/>
                </a:solidFill>
              </a:rPr>
              <a:t>Global Control Plane</a:t>
            </a:r>
          </a:p>
        </p:txBody>
      </p:sp>
      <p:cxnSp>
        <p:nvCxnSpPr>
          <p:cNvPr id="45" name="Straight Connector 44">
            <a:extLst>
              <a:ext uri="{FF2B5EF4-FFF2-40B4-BE49-F238E27FC236}">
                <a16:creationId xmlns:a16="http://schemas.microsoft.com/office/drawing/2014/main" id="{24BA8196-AA89-4D3B-A4E3-C7EE2E5A1C7F}"/>
              </a:ext>
            </a:extLst>
          </p:cNvPr>
          <p:cNvCxnSpPr>
            <a:cxnSpLocks/>
          </p:cNvCxnSpPr>
          <p:nvPr/>
        </p:nvCxnSpPr>
        <p:spPr bwMode="gray">
          <a:xfrm flipV="1">
            <a:off x="2488964" y="1840453"/>
            <a:ext cx="0" cy="774576"/>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3372F5C-CAAB-2F0B-49B7-2723FA7CD477}"/>
              </a:ext>
            </a:extLst>
          </p:cNvPr>
          <p:cNvCxnSpPr>
            <a:cxnSpLocks/>
          </p:cNvCxnSpPr>
          <p:nvPr/>
        </p:nvCxnSpPr>
        <p:spPr bwMode="gray">
          <a:xfrm flipV="1">
            <a:off x="3787195" y="1840453"/>
            <a:ext cx="0" cy="1545750"/>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B42C39-39B9-5686-C9E4-6F98F9CFF883}"/>
              </a:ext>
            </a:extLst>
          </p:cNvPr>
          <p:cNvCxnSpPr>
            <a:cxnSpLocks/>
            <a:stCxn id="22" idx="6"/>
          </p:cNvCxnSpPr>
          <p:nvPr/>
        </p:nvCxnSpPr>
        <p:spPr bwMode="gray">
          <a:xfrm flipV="1">
            <a:off x="5299745" y="1840453"/>
            <a:ext cx="0" cy="1708800"/>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652AE-0888-C652-5FF8-8784CD3C1F06}"/>
              </a:ext>
            </a:extLst>
          </p:cNvPr>
          <p:cNvCxnSpPr>
            <a:cxnSpLocks/>
          </p:cNvCxnSpPr>
          <p:nvPr/>
        </p:nvCxnSpPr>
        <p:spPr bwMode="gray">
          <a:xfrm flipV="1">
            <a:off x="6183528" y="1840453"/>
            <a:ext cx="0" cy="2246156"/>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4727AC9-5921-A5D8-CB98-E7648D8B3E79}"/>
              </a:ext>
            </a:extLst>
          </p:cNvPr>
          <p:cNvCxnSpPr>
            <a:cxnSpLocks/>
            <a:stCxn id="25" idx="6"/>
          </p:cNvCxnSpPr>
          <p:nvPr/>
        </p:nvCxnSpPr>
        <p:spPr bwMode="gray">
          <a:xfrm flipV="1">
            <a:off x="6861400" y="1840453"/>
            <a:ext cx="0" cy="1481640"/>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A604E8F-9592-C7FB-5DF2-39413B0A7E14}"/>
              </a:ext>
            </a:extLst>
          </p:cNvPr>
          <p:cNvCxnSpPr>
            <a:cxnSpLocks/>
          </p:cNvCxnSpPr>
          <p:nvPr/>
        </p:nvCxnSpPr>
        <p:spPr bwMode="gray">
          <a:xfrm flipV="1">
            <a:off x="8324353" y="1840453"/>
            <a:ext cx="0" cy="1711560"/>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083DFD-2594-3279-ABB5-0F233B1AB64A}"/>
              </a:ext>
            </a:extLst>
          </p:cNvPr>
          <p:cNvCxnSpPr>
            <a:cxnSpLocks/>
            <a:stCxn id="19" idx="6"/>
          </p:cNvCxnSpPr>
          <p:nvPr/>
        </p:nvCxnSpPr>
        <p:spPr bwMode="gray">
          <a:xfrm flipV="1">
            <a:off x="9658963" y="1840454"/>
            <a:ext cx="0" cy="2217303"/>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CBF36A6-731F-3712-1153-9AE623A3BE57}"/>
              </a:ext>
            </a:extLst>
          </p:cNvPr>
          <p:cNvCxnSpPr>
            <a:cxnSpLocks/>
            <a:stCxn id="41" idx="6"/>
          </p:cNvCxnSpPr>
          <p:nvPr/>
        </p:nvCxnSpPr>
        <p:spPr bwMode="gray">
          <a:xfrm flipV="1">
            <a:off x="3099341" y="1840453"/>
            <a:ext cx="0" cy="2216776"/>
          </a:xfrm>
          <a:prstGeom prst="line">
            <a:avLst/>
          </a:prstGeom>
          <a:ln w="1905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EE6AE1F-6049-EE25-5010-9B9418FB75FC}"/>
              </a:ext>
            </a:extLst>
          </p:cNvPr>
          <p:cNvGrpSpPr/>
          <p:nvPr/>
        </p:nvGrpSpPr>
        <p:grpSpPr>
          <a:xfrm>
            <a:off x="5880363" y="4086610"/>
            <a:ext cx="606331" cy="562781"/>
            <a:chOff x="5878774" y="4086609"/>
            <a:chExt cx="606331" cy="562781"/>
          </a:xfrm>
        </p:grpSpPr>
        <p:sp>
          <p:nvSpPr>
            <p:cNvPr id="5" name="Heptagon 4">
              <a:extLst>
                <a:ext uri="{FF2B5EF4-FFF2-40B4-BE49-F238E27FC236}">
                  <a16:creationId xmlns:a16="http://schemas.microsoft.com/office/drawing/2014/main" id="{3B1794BE-D752-E3A6-259B-01141BA2ACF4}"/>
                </a:ext>
              </a:extLst>
            </p:cNvPr>
            <p:cNvSpPr/>
            <p:nvPr/>
          </p:nvSpPr>
          <p:spPr>
            <a:xfrm>
              <a:off x="5878774" y="4086609"/>
              <a:ext cx="606331" cy="562781"/>
            </a:xfrm>
            <a:prstGeom prst="heptagon">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8" name="Picture 7" descr="A close up of a sign&#10;&#10;Description automatically generated">
              <a:extLst>
                <a:ext uri="{FF2B5EF4-FFF2-40B4-BE49-F238E27FC236}">
                  <a16:creationId xmlns:a16="http://schemas.microsoft.com/office/drawing/2014/main" id="{05080191-9B2C-2849-88BC-DA7C9677AAE4}"/>
                </a:ext>
              </a:extLst>
            </p:cNvPr>
            <p:cNvPicPr>
              <a:picLocks noChangeAspect="1"/>
            </p:cNvPicPr>
            <p:nvPr/>
          </p:nvPicPr>
          <p:blipFill>
            <a:blip r:embed="rId26"/>
            <a:stretch>
              <a:fillRect/>
            </a:stretch>
          </p:blipFill>
          <p:spPr>
            <a:xfrm>
              <a:off x="6045512" y="4247241"/>
              <a:ext cx="282673" cy="285192"/>
            </a:xfrm>
            <a:prstGeom prst="rect">
              <a:avLst/>
            </a:prstGeom>
          </p:spPr>
        </p:pic>
      </p:grpSp>
      <p:grpSp>
        <p:nvGrpSpPr>
          <p:cNvPr id="14" name="Group 13">
            <a:extLst>
              <a:ext uri="{FF2B5EF4-FFF2-40B4-BE49-F238E27FC236}">
                <a16:creationId xmlns:a16="http://schemas.microsoft.com/office/drawing/2014/main" id="{7776CD9F-6FA5-BF8F-73B7-21A0E98BA511}"/>
              </a:ext>
            </a:extLst>
          </p:cNvPr>
          <p:cNvGrpSpPr/>
          <p:nvPr/>
        </p:nvGrpSpPr>
        <p:grpSpPr>
          <a:xfrm>
            <a:off x="2188019" y="2615030"/>
            <a:ext cx="601890" cy="558657"/>
            <a:chOff x="2186431" y="2615029"/>
            <a:chExt cx="601890" cy="558657"/>
          </a:xfrm>
        </p:grpSpPr>
        <p:sp>
          <p:nvSpPr>
            <p:cNvPr id="16" name="Heptagon 15">
              <a:extLst>
                <a:ext uri="{FF2B5EF4-FFF2-40B4-BE49-F238E27FC236}">
                  <a16:creationId xmlns:a16="http://schemas.microsoft.com/office/drawing/2014/main" id="{71CAC1C7-8774-2D21-45A5-08E3D68DF8B0}"/>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17" name="Graphic 16">
              <a:extLst>
                <a:ext uri="{FF2B5EF4-FFF2-40B4-BE49-F238E27FC236}">
                  <a16:creationId xmlns:a16="http://schemas.microsoft.com/office/drawing/2014/main" id="{CF972C2B-8EDE-D4A0-CBAA-B5889EA0F59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303116" y="2717336"/>
              <a:ext cx="385871" cy="385871"/>
            </a:xfrm>
            <a:prstGeom prst="rect">
              <a:avLst/>
            </a:prstGeom>
          </p:spPr>
        </p:pic>
      </p:grpSp>
      <p:grpSp>
        <p:nvGrpSpPr>
          <p:cNvPr id="27" name="Group 26">
            <a:extLst>
              <a:ext uri="{FF2B5EF4-FFF2-40B4-BE49-F238E27FC236}">
                <a16:creationId xmlns:a16="http://schemas.microsoft.com/office/drawing/2014/main" id="{93A887E1-F902-38B6-14C6-CE3F1AB657EB}"/>
              </a:ext>
            </a:extLst>
          </p:cNvPr>
          <p:cNvGrpSpPr/>
          <p:nvPr/>
        </p:nvGrpSpPr>
        <p:grpSpPr>
          <a:xfrm>
            <a:off x="3484880" y="3386141"/>
            <a:ext cx="603999" cy="588882"/>
            <a:chOff x="3483291" y="3386141"/>
            <a:chExt cx="603999" cy="588882"/>
          </a:xfrm>
        </p:grpSpPr>
        <p:grpSp>
          <p:nvGrpSpPr>
            <p:cNvPr id="28" name="Group 27">
              <a:extLst>
                <a:ext uri="{FF2B5EF4-FFF2-40B4-BE49-F238E27FC236}">
                  <a16:creationId xmlns:a16="http://schemas.microsoft.com/office/drawing/2014/main" id="{818C4FEA-8047-26DE-D5D1-3990048B07CA}"/>
                </a:ext>
              </a:extLst>
            </p:cNvPr>
            <p:cNvGrpSpPr/>
            <p:nvPr/>
          </p:nvGrpSpPr>
          <p:grpSpPr>
            <a:xfrm>
              <a:off x="3483291" y="3386141"/>
              <a:ext cx="603999" cy="588882"/>
              <a:chOff x="3483291" y="3386141"/>
              <a:chExt cx="603999" cy="588882"/>
            </a:xfrm>
          </p:grpSpPr>
          <p:sp>
            <p:nvSpPr>
              <p:cNvPr id="44" name="Heptagon 43">
                <a:extLst>
                  <a:ext uri="{FF2B5EF4-FFF2-40B4-BE49-F238E27FC236}">
                    <a16:creationId xmlns:a16="http://schemas.microsoft.com/office/drawing/2014/main" id="{5A9E1133-1D21-A543-7964-87A9F73E201E}"/>
                  </a:ext>
                </a:extLst>
              </p:cNvPr>
              <p:cNvSpPr/>
              <p:nvPr/>
            </p:nvSpPr>
            <p:spPr>
              <a:xfrm>
                <a:off x="3485614" y="3386141"/>
                <a:ext cx="600087" cy="588820"/>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sp>
            <p:nvSpPr>
              <p:cNvPr id="46" name="Picture Placeholder 104">
                <a:extLst>
                  <a:ext uri="{FF2B5EF4-FFF2-40B4-BE49-F238E27FC236}">
                    <a16:creationId xmlns:a16="http://schemas.microsoft.com/office/drawing/2014/main" id="{B0EFFB4B-E344-9434-2611-CC35FE8E424A}"/>
                  </a:ext>
                </a:extLst>
              </p:cNvPr>
              <p:cNvSpPr/>
              <p:nvPr/>
            </p:nvSpPr>
            <p:spPr>
              <a:xfrm>
                <a:off x="3483291" y="3386203"/>
                <a:ext cx="603999" cy="588820"/>
              </a:xfrm>
              <a:custGeom>
                <a:avLst/>
                <a:gdLst>
                  <a:gd name="connsiteX0" fmla="*/ 302316 w 603999"/>
                  <a:gd name="connsiteY0" fmla="*/ 17709 h 588820"/>
                  <a:gd name="connsiteX1" fmla="*/ 530634 w 603999"/>
                  <a:gd name="connsiteY1" fmla="*/ 127757 h 588820"/>
                  <a:gd name="connsiteX2" fmla="*/ 586923 w 603999"/>
                  <a:gd name="connsiteY2" fmla="*/ 375049 h 588820"/>
                  <a:gd name="connsiteX3" fmla="*/ 428808 w 603999"/>
                  <a:gd name="connsiteY3" fmla="*/ 573009 h 588820"/>
                  <a:gd name="connsiteX4" fmla="*/ 175824 w 603999"/>
                  <a:gd name="connsiteY4" fmla="*/ 573009 h 588820"/>
                  <a:gd name="connsiteX5" fmla="*/ 17709 w 603999"/>
                  <a:gd name="connsiteY5" fmla="*/ 375049 h 588820"/>
                  <a:gd name="connsiteX6" fmla="*/ 73998 w 603999"/>
                  <a:gd name="connsiteY6" fmla="*/ 127757 h 588820"/>
                  <a:gd name="connsiteX7" fmla="*/ 302316 w 603999"/>
                  <a:gd name="connsiteY7" fmla="*/ 17709 h 588820"/>
                  <a:gd name="connsiteX8" fmla="*/ 302316 w 603999"/>
                  <a:gd name="connsiteY8" fmla="*/ 0 h 588820"/>
                  <a:gd name="connsiteX9" fmla="*/ 60084 w 603999"/>
                  <a:gd name="connsiteY9" fmla="*/ 117005 h 588820"/>
                  <a:gd name="connsiteX10" fmla="*/ 0 w 603999"/>
                  <a:gd name="connsiteY10" fmla="*/ 378844 h 588820"/>
                  <a:gd name="connsiteX11" fmla="*/ 167602 w 603999"/>
                  <a:gd name="connsiteY11" fmla="*/ 588820 h 588820"/>
                  <a:gd name="connsiteX12" fmla="*/ 436397 w 603999"/>
                  <a:gd name="connsiteY12" fmla="*/ 588820 h 588820"/>
                  <a:gd name="connsiteX13" fmla="*/ 603999 w 603999"/>
                  <a:gd name="connsiteY13" fmla="*/ 378844 h 588820"/>
                  <a:gd name="connsiteX14" fmla="*/ 543916 w 603999"/>
                  <a:gd name="connsiteY14" fmla="*/ 117005 h 588820"/>
                  <a:gd name="connsiteX15" fmla="*/ 302316 w 603999"/>
                  <a:gd name="connsiteY15" fmla="*/ 0 h 588820"/>
                  <a:gd name="connsiteX16" fmla="*/ 302316 w 603999"/>
                  <a:gd name="connsiteY16" fmla="*/ 0 h 5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9" h="588820">
                    <a:moveTo>
                      <a:pt x="302316" y="17709"/>
                    </a:moveTo>
                    <a:lnTo>
                      <a:pt x="530634" y="127757"/>
                    </a:lnTo>
                    <a:lnTo>
                      <a:pt x="586923" y="375049"/>
                    </a:lnTo>
                    <a:lnTo>
                      <a:pt x="428808" y="573009"/>
                    </a:lnTo>
                    <a:lnTo>
                      <a:pt x="175824" y="573009"/>
                    </a:lnTo>
                    <a:lnTo>
                      <a:pt x="17709" y="375049"/>
                    </a:lnTo>
                    <a:lnTo>
                      <a:pt x="73998" y="127757"/>
                    </a:lnTo>
                    <a:lnTo>
                      <a:pt x="302316" y="17709"/>
                    </a:lnTo>
                    <a:moveTo>
                      <a:pt x="302316" y="0"/>
                    </a:moveTo>
                    <a:lnTo>
                      <a:pt x="60084" y="117005"/>
                    </a:lnTo>
                    <a:lnTo>
                      <a:pt x="0" y="378844"/>
                    </a:lnTo>
                    <a:lnTo>
                      <a:pt x="167602" y="588820"/>
                    </a:lnTo>
                    <a:lnTo>
                      <a:pt x="436397" y="588820"/>
                    </a:lnTo>
                    <a:lnTo>
                      <a:pt x="603999" y="378844"/>
                    </a:lnTo>
                    <a:lnTo>
                      <a:pt x="543916" y="117005"/>
                    </a:lnTo>
                    <a:lnTo>
                      <a:pt x="302316" y="0"/>
                    </a:lnTo>
                    <a:lnTo>
                      <a:pt x="302316" y="0"/>
                    </a:lnTo>
                    <a:close/>
                  </a:path>
                </a:pathLst>
              </a:custGeom>
              <a:noFill/>
              <a:ln w="6271" cap="flat">
                <a:noFill/>
                <a:prstDash val="solid"/>
                <a:miter/>
              </a:ln>
            </p:spPr>
            <p:txBody>
              <a:bodyPr rtlCol="0" anchor="ctr"/>
              <a:lstStyle/>
              <a:p>
                <a:endParaRPr lang="en-US"/>
              </a:p>
            </p:txBody>
          </p:sp>
        </p:grpSp>
        <p:pic>
          <p:nvPicPr>
            <p:cNvPr id="36" name="Graphic 35">
              <a:extLst>
                <a:ext uri="{FF2B5EF4-FFF2-40B4-BE49-F238E27FC236}">
                  <a16:creationId xmlns:a16="http://schemas.microsoft.com/office/drawing/2014/main" id="{870C73B0-82BF-3B96-B3C2-5890C72A80A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552426" y="3461223"/>
              <a:ext cx="470258" cy="456588"/>
            </a:xfrm>
            <a:prstGeom prst="rect">
              <a:avLst/>
            </a:prstGeom>
          </p:spPr>
        </p:pic>
      </p:grpSp>
      <p:grpSp>
        <p:nvGrpSpPr>
          <p:cNvPr id="47" name="Group 46">
            <a:extLst>
              <a:ext uri="{FF2B5EF4-FFF2-40B4-BE49-F238E27FC236}">
                <a16:creationId xmlns:a16="http://schemas.microsoft.com/office/drawing/2014/main" id="{9E98709B-FE39-F2B9-0CC1-8A292AE95BB6}"/>
              </a:ext>
            </a:extLst>
          </p:cNvPr>
          <p:cNvGrpSpPr/>
          <p:nvPr/>
        </p:nvGrpSpPr>
        <p:grpSpPr>
          <a:xfrm>
            <a:off x="8023408" y="3514577"/>
            <a:ext cx="601890" cy="558657"/>
            <a:chOff x="2186431" y="2615029"/>
            <a:chExt cx="601890" cy="558657"/>
          </a:xfrm>
        </p:grpSpPr>
        <p:sp>
          <p:nvSpPr>
            <p:cNvPr id="48" name="Heptagon 47">
              <a:extLst>
                <a:ext uri="{FF2B5EF4-FFF2-40B4-BE49-F238E27FC236}">
                  <a16:creationId xmlns:a16="http://schemas.microsoft.com/office/drawing/2014/main" id="{0BC15D3F-584E-74E8-DAE7-7039BBE6AC90}"/>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50" name="Graphic 49">
              <a:extLst>
                <a:ext uri="{FF2B5EF4-FFF2-40B4-BE49-F238E27FC236}">
                  <a16:creationId xmlns:a16="http://schemas.microsoft.com/office/drawing/2014/main" id="{D9DF7472-7397-9751-CCFD-6AED60614F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303116" y="2717336"/>
              <a:ext cx="385871" cy="385871"/>
            </a:xfrm>
            <a:prstGeom prst="rect">
              <a:avLst/>
            </a:prstGeom>
          </p:spPr>
        </p:pic>
      </p:grpSp>
      <p:sp>
        <p:nvSpPr>
          <p:cNvPr id="6" name="Subtitle 5">
            <a:extLst>
              <a:ext uri="{FF2B5EF4-FFF2-40B4-BE49-F238E27FC236}">
                <a16:creationId xmlns:a16="http://schemas.microsoft.com/office/drawing/2014/main" id="{60844202-FDE0-4D10-388D-4E0520F50328}"/>
              </a:ext>
            </a:extLst>
          </p:cNvPr>
          <p:cNvSpPr>
            <a:spLocks noGrp="1"/>
          </p:cNvSpPr>
          <p:nvPr>
            <p:ph type="subTitle" idx="10"/>
          </p:nvPr>
        </p:nvSpPr>
        <p:spPr/>
        <p:txBody>
          <a:bodyPr/>
          <a:lstStyle/>
          <a:p>
            <a:endParaRPr lang="en-CZ"/>
          </a:p>
        </p:txBody>
      </p:sp>
    </p:spTree>
    <p:custDataLst>
      <p:tags r:id="rId1"/>
    </p:custDataLst>
    <p:extLst>
      <p:ext uri="{BB962C8B-B14F-4D97-AF65-F5344CB8AC3E}">
        <p14:creationId xmlns:p14="http://schemas.microsoft.com/office/powerpoint/2010/main" val="10095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D4D2AF2-D92E-8A49-9FAC-5BF6599C728E}"/>
              </a:ext>
            </a:extLst>
          </p:cNvPr>
          <p:cNvCxnSpPr/>
          <p:nvPr/>
        </p:nvCxnSpPr>
        <p:spPr bwMode="gray">
          <a:xfrm>
            <a:off x="4574588" y="2226024"/>
            <a:ext cx="0" cy="3481328"/>
          </a:xfrm>
          <a:prstGeom prst="line">
            <a:avLst/>
          </a:prstGeom>
          <a:ln w="19050">
            <a:solidFill>
              <a:schemeClr val="tx1">
                <a:alpha val="24916"/>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D80704-6A29-4E44-8B4F-A841DC490828}"/>
              </a:ext>
            </a:extLst>
          </p:cNvPr>
          <p:cNvCxnSpPr/>
          <p:nvPr/>
        </p:nvCxnSpPr>
        <p:spPr bwMode="gray">
          <a:xfrm>
            <a:off x="7617411" y="2226024"/>
            <a:ext cx="0" cy="3481328"/>
          </a:xfrm>
          <a:prstGeom prst="line">
            <a:avLst/>
          </a:prstGeom>
          <a:ln w="19050">
            <a:solidFill>
              <a:schemeClr val="tx1">
                <a:alpha val="24916"/>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8C986CF4-CC7B-114C-B3FE-F800FAFB9953}"/>
              </a:ext>
            </a:extLst>
          </p:cNvPr>
          <p:cNvSpPr>
            <a:spLocks noGrp="1"/>
          </p:cNvSpPr>
          <p:nvPr>
            <p:ph type="title"/>
          </p:nvPr>
        </p:nvSpPr>
        <p:spPr/>
        <p:txBody>
          <a:bodyPr/>
          <a:lstStyle/>
          <a:p>
            <a:r>
              <a:rPr lang="en-GB" dirty="0" err="1"/>
              <a:t>Správa</a:t>
            </a:r>
            <a:r>
              <a:rPr lang="en-GB" dirty="0"/>
              <a:t> </a:t>
            </a:r>
            <a:r>
              <a:rPr lang="en-GB" dirty="0" err="1"/>
              <a:t>aplikací</a:t>
            </a:r>
            <a:r>
              <a:rPr lang="en-GB" dirty="0"/>
              <a:t> v </a:t>
            </a:r>
            <a:r>
              <a:rPr lang="en-GB" dirty="0" err="1"/>
              <a:t>privátních</a:t>
            </a:r>
            <a:r>
              <a:rPr lang="en-GB" dirty="0"/>
              <a:t> a edge </a:t>
            </a:r>
            <a:r>
              <a:rPr lang="en-GB" dirty="0" err="1"/>
              <a:t>cloudech</a:t>
            </a:r>
            <a:r>
              <a:rPr lang="en-GB" dirty="0"/>
              <a:t>.</a:t>
            </a:r>
            <a:endParaRPr lang="en-US" dirty="0"/>
          </a:p>
        </p:txBody>
      </p:sp>
      <p:grpSp>
        <p:nvGrpSpPr>
          <p:cNvPr id="12" name="Group 11">
            <a:extLst>
              <a:ext uri="{FF2B5EF4-FFF2-40B4-BE49-F238E27FC236}">
                <a16:creationId xmlns:a16="http://schemas.microsoft.com/office/drawing/2014/main" id="{66D61546-8AEE-435D-9FE4-94E2D0EF46D3}"/>
              </a:ext>
            </a:extLst>
          </p:cNvPr>
          <p:cNvGrpSpPr/>
          <p:nvPr/>
        </p:nvGrpSpPr>
        <p:grpSpPr>
          <a:xfrm>
            <a:off x="1891803" y="2071168"/>
            <a:ext cx="2063550" cy="3975002"/>
            <a:chOff x="1890215" y="2071168"/>
            <a:chExt cx="2063550" cy="3975002"/>
          </a:xfrm>
        </p:grpSpPr>
        <p:pic>
          <p:nvPicPr>
            <p:cNvPr id="30" name="Picture Placeholder 81">
              <a:extLst>
                <a:ext uri="{FF2B5EF4-FFF2-40B4-BE49-F238E27FC236}">
                  <a16:creationId xmlns:a16="http://schemas.microsoft.com/office/drawing/2014/main" id="{439A1A96-55DC-1C4F-9FEE-E031C82551F9}"/>
                </a:ext>
              </a:extLst>
            </p:cNvPr>
            <p:cNvPicPr>
              <a:picLocks noChangeAspect="1"/>
            </p:cNvPicPr>
            <p:nvPr/>
          </p:nvPicPr>
          <p:blipFill>
            <a:blip r:embed="rId4">
              <a:extLst>
                <a:ext uri="{96DAC541-7B7A-43D3-8B79-37D633B846F1}">
                  <asvg:svgBlip xmlns:asvg="http://schemas.microsoft.com/office/drawing/2016/SVG/main" r:embed="rId5"/>
                </a:ext>
              </a:extLst>
            </a:blip>
            <a:srcRect t="104" b="104"/>
            <a:stretch>
              <a:fillRect/>
            </a:stretch>
          </p:blipFill>
          <p:spPr>
            <a:xfrm>
              <a:off x="2463814" y="5052198"/>
              <a:ext cx="993972" cy="993972"/>
            </a:xfrm>
            <a:prstGeom prst="rect">
              <a:avLst/>
            </a:prstGeom>
          </p:spPr>
        </p:pic>
        <p:pic>
          <p:nvPicPr>
            <p:cNvPr id="70" name="Graphic 69">
              <a:extLst>
                <a:ext uri="{FF2B5EF4-FFF2-40B4-BE49-F238E27FC236}">
                  <a16:creationId xmlns:a16="http://schemas.microsoft.com/office/drawing/2014/main" id="{61ED0968-E383-2A43-86B0-5B58CE480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7343" y="3062056"/>
              <a:ext cx="558655" cy="558656"/>
            </a:xfrm>
            <a:prstGeom prst="rect">
              <a:avLst/>
            </a:prstGeom>
          </p:spPr>
        </p:pic>
        <p:pic>
          <p:nvPicPr>
            <p:cNvPr id="71" name="Graphic 70">
              <a:extLst>
                <a:ext uri="{FF2B5EF4-FFF2-40B4-BE49-F238E27FC236}">
                  <a16:creationId xmlns:a16="http://schemas.microsoft.com/office/drawing/2014/main" id="{2B0F21E8-BFE2-D246-BC7D-B84305FC13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0955" y="3006746"/>
              <a:ext cx="315347" cy="315347"/>
            </a:xfrm>
            <a:prstGeom prst="rect">
              <a:avLst/>
            </a:prstGeom>
          </p:spPr>
        </p:pic>
        <p:pic>
          <p:nvPicPr>
            <p:cNvPr id="72" name="Graphic 71">
              <a:extLst>
                <a:ext uri="{FF2B5EF4-FFF2-40B4-BE49-F238E27FC236}">
                  <a16:creationId xmlns:a16="http://schemas.microsoft.com/office/drawing/2014/main" id="{18129EE4-7E48-6246-8C77-441384A081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7417" y="2071168"/>
              <a:ext cx="558655" cy="558656"/>
            </a:xfrm>
            <a:prstGeom prst="rect">
              <a:avLst/>
            </a:prstGeom>
          </p:spPr>
        </p:pic>
        <p:pic>
          <p:nvPicPr>
            <p:cNvPr id="73" name="Graphic 72">
              <a:extLst>
                <a:ext uri="{FF2B5EF4-FFF2-40B4-BE49-F238E27FC236}">
                  <a16:creationId xmlns:a16="http://schemas.microsoft.com/office/drawing/2014/main" id="{64F3757F-2921-424A-A9BC-7E3203D59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1867" y="2521420"/>
              <a:ext cx="315347" cy="315347"/>
            </a:xfrm>
            <a:prstGeom prst="rect">
              <a:avLst/>
            </a:prstGeom>
          </p:spPr>
        </p:pic>
        <p:pic>
          <p:nvPicPr>
            <p:cNvPr id="59" name="Graphic 58">
              <a:extLst>
                <a:ext uri="{FF2B5EF4-FFF2-40B4-BE49-F238E27FC236}">
                  <a16:creationId xmlns:a16="http://schemas.microsoft.com/office/drawing/2014/main" id="{CC4D7E97-55E5-5346-B4B4-B848C1100A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4013" y="3627085"/>
              <a:ext cx="1875955" cy="1053303"/>
            </a:xfrm>
            <a:prstGeom prst="rect">
              <a:avLst/>
            </a:prstGeom>
          </p:spPr>
        </p:pic>
        <p:sp>
          <p:nvSpPr>
            <p:cNvPr id="62" name="TextBox 61">
              <a:extLst>
                <a:ext uri="{FF2B5EF4-FFF2-40B4-BE49-F238E27FC236}">
                  <a16:creationId xmlns:a16="http://schemas.microsoft.com/office/drawing/2014/main" id="{6927DE47-E025-9948-A12C-0E0C5E8D41EF}"/>
                </a:ext>
              </a:extLst>
            </p:cNvPr>
            <p:cNvSpPr txBox="1"/>
            <p:nvPr/>
          </p:nvSpPr>
          <p:spPr>
            <a:xfrm>
              <a:off x="1890215" y="4782663"/>
              <a:ext cx="2063550" cy="246221"/>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78BE20">
                      <a:alpha val="25000"/>
                    </a:srgbClr>
                  </a:solidFill>
                  <a:latin typeface="Metropolis"/>
                </a:rPr>
                <a:t>Private Cloud 1</a:t>
              </a:r>
            </a:p>
          </p:txBody>
        </p:sp>
      </p:grpSp>
      <p:grpSp>
        <p:nvGrpSpPr>
          <p:cNvPr id="13" name="Group 12">
            <a:extLst>
              <a:ext uri="{FF2B5EF4-FFF2-40B4-BE49-F238E27FC236}">
                <a16:creationId xmlns:a16="http://schemas.microsoft.com/office/drawing/2014/main" id="{0F71CF3B-E362-582D-7DE3-E6436F75F4C6}"/>
              </a:ext>
            </a:extLst>
          </p:cNvPr>
          <p:cNvGrpSpPr/>
          <p:nvPr/>
        </p:nvGrpSpPr>
        <p:grpSpPr>
          <a:xfrm>
            <a:off x="8040185" y="2206118"/>
            <a:ext cx="2063550" cy="3840052"/>
            <a:chOff x="8038597" y="2206118"/>
            <a:chExt cx="2063550" cy="3840052"/>
          </a:xfrm>
        </p:grpSpPr>
        <p:pic>
          <p:nvPicPr>
            <p:cNvPr id="31" name="Picture Placeholder 81">
              <a:extLst>
                <a:ext uri="{FF2B5EF4-FFF2-40B4-BE49-F238E27FC236}">
                  <a16:creationId xmlns:a16="http://schemas.microsoft.com/office/drawing/2014/main" id="{746A0F3F-CD1A-A842-9459-EBA098EA5323}"/>
                </a:ext>
              </a:extLst>
            </p:cNvPr>
            <p:cNvPicPr>
              <a:picLocks noChangeAspect="1"/>
            </p:cNvPicPr>
            <p:nvPr/>
          </p:nvPicPr>
          <p:blipFill>
            <a:blip r:embed="rId10">
              <a:extLst>
                <a:ext uri="{96DAC541-7B7A-43D3-8B79-37D633B846F1}">
                  <asvg:svgBlip xmlns:asvg="http://schemas.microsoft.com/office/drawing/2016/SVG/main" r:embed="rId11"/>
                </a:ext>
              </a:extLst>
            </a:blip>
            <a:srcRect t="104" b="104"/>
            <a:stretch>
              <a:fillRect/>
            </a:stretch>
          </p:blipFill>
          <p:spPr>
            <a:xfrm>
              <a:off x="8568911" y="5052198"/>
              <a:ext cx="993972" cy="993972"/>
            </a:xfrm>
            <a:prstGeom prst="rect">
              <a:avLst/>
            </a:prstGeom>
          </p:spPr>
        </p:pic>
        <p:pic>
          <p:nvPicPr>
            <p:cNvPr id="74" name="Graphic 73">
              <a:extLst>
                <a:ext uri="{FF2B5EF4-FFF2-40B4-BE49-F238E27FC236}">
                  <a16:creationId xmlns:a16="http://schemas.microsoft.com/office/drawing/2014/main" id="{70E7C1E6-03B5-6E4A-8C25-3A2EAA3CA5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46406" y="2935417"/>
              <a:ext cx="558655" cy="558656"/>
            </a:xfrm>
            <a:prstGeom prst="rect">
              <a:avLst/>
            </a:prstGeom>
          </p:spPr>
        </p:pic>
        <p:pic>
          <p:nvPicPr>
            <p:cNvPr id="75" name="Graphic 74">
              <a:extLst>
                <a:ext uri="{FF2B5EF4-FFF2-40B4-BE49-F238E27FC236}">
                  <a16:creationId xmlns:a16="http://schemas.microsoft.com/office/drawing/2014/main" id="{547A9887-D752-F849-9037-3C1A9C6C25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8507" y="2727417"/>
              <a:ext cx="315347" cy="315347"/>
            </a:xfrm>
            <a:prstGeom prst="rect">
              <a:avLst/>
            </a:prstGeom>
          </p:spPr>
        </p:pic>
        <p:pic>
          <p:nvPicPr>
            <p:cNvPr id="76" name="Graphic 75">
              <a:extLst>
                <a:ext uri="{FF2B5EF4-FFF2-40B4-BE49-F238E27FC236}">
                  <a16:creationId xmlns:a16="http://schemas.microsoft.com/office/drawing/2014/main" id="{FD7171FB-4744-974F-88AB-4DBF045C68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37137" y="2448090"/>
              <a:ext cx="558655" cy="558656"/>
            </a:xfrm>
            <a:prstGeom prst="rect">
              <a:avLst/>
            </a:prstGeom>
          </p:spPr>
        </p:pic>
        <p:pic>
          <p:nvPicPr>
            <p:cNvPr id="77" name="Graphic 76">
              <a:extLst>
                <a:ext uri="{FF2B5EF4-FFF2-40B4-BE49-F238E27FC236}">
                  <a16:creationId xmlns:a16="http://schemas.microsoft.com/office/drawing/2014/main" id="{9010EBFD-9161-1649-AF93-53EF8A78C9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6966" y="2206118"/>
              <a:ext cx="315347" cy="315347"/>
            </a:xfrm>
            <a:prstGeom prst="rect">
              <a:avLst/>
            </a:prstGeom>
          </p:spPr>
        </p:pic>
        <p:pic>
          <p:nvPicPr>
            <p:cNvPr id="61" name="Graphic 60">
              <a:extLst>
                <a:ext uri="{FF2B5EF4-FFF2-40B4-BE49-F238E27FC236}">
                  <a16:creationId xmlns:a16="http://schemas.microsoft.com/office/drawing/2014/main" id="{1C2EAFEC-8357-AA4F-8146-C4EF3C99CE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32395" y="3638512"/>
              <a:ext cx="1875955" cy="1053303"/>
            </a:xfrm>
            <a:prstGeom prst="rect">
              <a:avLst/>
            </a:prstGeom>
          </p:spPr>
        </p:pic>
        <p:sp>
          <p:nvSpPr>
            <p:cNvPr id="63" name="TextBox 62">
              <a:extLst>
                <a:ext uri="{FF2B5EF4-FFF2-40B4-BE49-F238E27FC236}">
                  <a16:creationId xmlns:a16="http://schemas.microsoft.com/office/drawing/2014/main" id="{8585C00E-CF8B-FA49-9728-231D586D2319}"/>
                </a:ext>
              </a:extLst>
            </p:cNvPr>
            <p:cNvSpPr txBox="1"/>
            <p:nvPr/>
          </p:nvSpPr>
          <p:spPr>
            <a:xfrm>
              <a:off x="8038597" y="4782695"/>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a:solidFill>
                    <a:srgbClr val="B47EDA">
                      <a:alpha val="25000"/>
                    </a:srgbClr>
                  </a:solidFill>
                  <a:latin typeface="Metropolis"/>
                </a:rPr>
                <a:t>Edge</a:t>
              </a:r>
            </a:p>
          </p:txBody>
        </p:sp>
      </p:grpSp>
      <p:grpSp>
        <p:nvGrpSpPr>
          <p:cNvPr id="11" name="Group 10">
            <a:extLst>
              <a:ext uri="{FF2B5EF4-FFF2-40B4-BE49-F238E27FC236}">
                <a16:creationId xmlns:a16="http://schemas.microsoft.com/office/drawing/2014/main" id="{D7137819-66BC-274C-3146-602C8CA84C56}"/>
              </a:ext>
            </a:extLst>
          </p:cNvPr>
          <p:cNvGrpSpPr/>
          <p:nvPr/>
        </p:nvGrpSpPr>
        <p:grpSpPr>
          <a:xfrm>
            <a:off x="5041423" y="2260846"/>
            <a:ext cx="2063550" cy="3785325"/>
            <a:chOff x="5039835" y="2260845"/>
            <a:chExt cx="2063550" cy="3785325"/>
          </a:xfrm>
        </p:grpSpPr>
        <p:pic>
          <p:nvPicPr>
            <p:cNvPr id="29" name="Picture Placeholder 81">
              <a:extLst>
                <a:ext uri="{FF2B5EF4-FFF2-40B4-BE49-F238E27FC236}">
                  <a16:creationId xmlns:a16="http://schemas.microsoft.com/office/drawing/2014/main" id="{DBF29338-6B98-194B-B86D-F8A6D3C16E8A}"/>
                </a:ext>
              </a:extLst>
            </p:cNvPr>
            <p:cNvPicPr>
              <a:picLocks noChangeAspect="1"/>
            </p:cNvPicPr>
            <p:nvPr/>
          </p:nvPicPr>
          <p:blipFill>
            <a:blip r:embed="rId16">
              <a:extLst>
                <a:ext uri="{96DAC541-7B7A-43D3-8B79-37D633B846F1}">
                  <asvg:svgBlip xmlns:asvg="http://schemas.microsoft.com/office/drawing/2016/SVG/main" r:embed="rId17"/>
                </a:ext>
              </a:extLst>
            </a:blip>
            <a:srcRect t="104" b="104"/>
            <a:stretch>
              <a:fillRect/>
            </a:stretch>
          </p:blipFill>
          <p:spPr>
            <a:xfrm>
              <a:off x="5474280" y="5052198"/>
              <a:ext cx="993972" cy="993972"/>
            </a:xfrm>
            <a:prstGeom prst="rect">
              <a:avLst/>
            </a:prstGeom>
          </p:spPr>
        </p:pic>
        <p:pic>
          <p:nvPicPr>
            <p:cNvPr id="78" name="Graphic 77">
              <a:extLst>
                <a:ext uri="{FF2B5EF4-FFF2-40B4-BE49-F238E27FC236}">
                  <a16:creationId xmlns:a16="http://schemas.microsoft.com/office/drawing/2014/main" id="{6D9D9ECF-4595-2648-98CA-A2E7FA6AFA0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72489" y="2448091"/>
              <a:ext cx="558655" cy="558655"/>
            </a:xfrm>
            <a:prstGeom prst="rect">
              <a:avLst/>
            </a:prstGeom>
          </p:spPr>
        </p:pic>
        <p:pic>
          <p:nvPicPr>
            <p:cNvPr id="79" name="Graphic 78">
              <a:extLst>
                <a:ext uri="{FF2B5EF4-FFF2-40B4-BE49-F238E27FC236}">
                  <a16:creationId xmlns:a16="http://schemas.microsoft.com/office/drawing/2014/main" id="{3CF76783-59A4-AD44-BDC6-9311B4518E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47891" y="2260845"/>
              <a:ext cx="315347" cy="315347"/>
            </a:xfrm>
            <a:prstGeom prst="rect">
              <a:avLst/>
            </a:prstGeom>
          </p:spPr>
        </p:pic>
        <p:pic>
          <p:nvPicPr>
            <p:cNvPr id="80" name="Graphic 79">
              <a:extLst>
                <a:ext uri="{FF2B5EF4-FFF2-40B4-BE49-F238E27FC236}">
                  <a16:creationId xmlns:a16="http://schemas.microsoft.com/office/drawing/2014/main" id="{22B59F0D-C742-204F-B3B2-C3422CDD5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5558" y="2782728"/>
              <a:ext cx="558655" cy="558655"/>
            </a:xfrm>
            <a:prstGeom prst="rect">
              <a:avLst/>
            </a:prstGeom>
          </p:spPr>
        </p:pic>
        <p:pic>
          <p:nvPicPr>
            <p:cNvPr id="81" name="Graphic 80">
              <a:extLst>
                <a:ext uri="{FF2B5EF4-FFF2-40B4-BE49-F238E27FC236}">
                  <a16:creationId xmlns:a16="http://schemas.microsoft.com/office/drawing/2014/main" id="{3F350E71-AB77-954F-A4A1-9AADA03D283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46892" y="3218598"/>
              <a:ext cx="315347" cy="315347"/>
            </a:xfrm>
            <a:prstGeom prst="rect">
              <a:avLst/>
            </a:prstGeom>
          </p:spPr>
        </p:pic>
        <p:pic>
          <p:nvPicPr>
            <p:cNvPr id="60" name="Graphic 59">
              <a:extLst>
                <a:ext uri="{FF2B5EF4-FFF2-40B4-BE49-F238E27FC236}">
                  <a16:creationId xmlns:a16="http://schemas.microsoft.com/office/drawing/2014/main" id="{DCE73AB3-6DDA-0245-82C0-F6563E5270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93909" y="3627085"/>
              <a:ext cx="1875955" cy="1053303"/>
            </a:xfrm>
            <a:prstGeom prst="rect">
              <a:avLst/>
            </a:prstGeom>
          </p:spPr>
        </p:pic>
        <p:sp>
          <p:nvSpPr>
            <p:cNvPr id="32" name="TextBox 31">
              <a:extLst>
                <a:ext uri="{FF2B5EF4-FFF2-40B4-BE49-F238E27FC236}">
                  <a16:creationId xmlns:a16="http://schemas.microsoft.com/office/drawing/2014/main" id="{9CD3F65E-1D5E-9C44-9401-0A4EB6544FD1}"/>
                </a:ext>
              </a:extLst>
            </p:cNvPr>
            <p:cNvSpPr txBox="1"/>
            <p:nvPr/>
          </p:nvSpPr>
          <p:spPr>
            <a:xfrm>
              <a:off x="5039835" y="4790733"/>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00B0F0">
                      <a:alpha val="25000"/>
                    </a:srgbClr>
                  </a:solidFill>
                  <a:latin typeface="Metropolis"/>
                </a:rPr>
                <a:t>Private Cloud 2</a:t>
              </a:r>
            </a:p>
          </p:txBody>
        </p:sp>
      </p:grpSp>
      <p:sp>
        <p:nvSpPr>
          <p:cNvPr id="43" name="Rectangle 42">
            <a:extLst>
              <a:ext uri="{FF2B5EF4-FFF2-40B4-BE49-F238E27FC236}">
                <a16:creationId xmlns:a16="http://schemas.microsoft.com/office/drawing/2014/main" id="{20A55326-7546-790A-7280-58091E6E940A}"/>
              </a:ext>
            </a:extLst>
          </p:cNvPr>
          <p:cNvSpPr/>
          <p:nvPr/>
        </p:nvSpPr>
        <p:spPr>
          <a:xfrm>
            <a:off x="1727441" y="1364831"/>
            <a:ext cx="8613913" cy="475622"/>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a:solidFill>
                  <a:schemeClr val="tx2"/>
                </a:solidFill>
              </a:rPr>
              <a:t>Global Control Plane</a:t>
            </a:r>
          </a:p>
        </p:txBody>
      </p:sp>
      <p:cxnSp>
        <p:nvCxnSpPr>
          <p:cNvPr id="45" name="Straight Connector 44">
            <a:extLst>
              <a:ext uri="{FF2B5EF4-FFF2-40B4-BE49-F238E27FC236}">
                <a16:creationId xmlns:a16="http://schemas.microsoft.com/office/drawing/2014/main" id="{24BA8196-AA89-4D3B-A4E3-C7EE2E5A1C7F}"/>
              </a:ext>
            </a:extLst>
          </p:cNvPr>
          <p:cNvCxnSpPr>
            <a:cxnSpLocks/>
          </p:cNvCxnSpPr>
          <p:nvPr/>
        </p:nvCxnSpPr>
        <p:spPr bwMode="gray">
          <a:xfrm flipV="1">
            <a:off x="2488964" y="1840453"/>
            <a:ext cx="0" cy="774576"/>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3372F5C-CAAB-2F0B-49B7-2723FA7CD477}"/>
              </a:ext>
            </a:extLst>
          </p:cNvPr>
          <p:cNvCxnSpPr>
            <a:cxnSpLocks/>
          </p:cNvCxnSpPr>
          <p:nvPr/>
        </p:nvCxnSpPr>
        <p:spPr bwMode="gray">
          <a:xfrm flipV="1">
            <a:off x="3787195" y="1840453"/>
            <a:ext cx="0" cy="154575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B42C39-39B9-5686-C9E4-6F98F9CFF883}"/>
              </a:ext>
            </a:extLst>
          </p:cNvPr>
          <p:cNvCxnSpPr>
            <a:cxnSpLocks/>
            <a:stCxn id="22" idx="6"/>
          </p:cNvCxnSpPr>
          <p:nvPr/>
        </p:nvCxnSpPr>
        <p:spPr bwMode="gray">
          <a:xfrm flipV="1">
            <a:off x="5299745" y="1840453"/>
            <a:ext cx="0" cy="170880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652AE-0888-C652-5FF8-8784CD3C1F06}"/>
              </a:ext>
            </a:extLst>
          </p:cNvPr>
          <p:cNvCxnSpPr>
            <a:cxnSpLocks/>
          </p:cNvCxnSpPr>
          <p:nvPr/>
        </p:nvCxnSpPr>
        <p:spPr bwMode="gray">
          <a:xfrm flipV="1">
            <a:off x="6183528" y="1840453"/>
            <a:ext cx="0" cy="2246156"/>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4727AC9-5921-A5D8-CB98-E7648D8B3E79}"/>
              </a:ext>
            </a:extLst>
          </p:cNvPr>
          <p:cNvCxnSpPr>
            <a:cxnSpLocks/>
            <a:stCxn id="25" idx="6"/>
          </p:cNvCxnSpPr>
          <p:nvPr/>
        </p:nvCxnSpPr>
        <p:spPr bwMode="gray">
          <a:xfrm flipV="1">
            <a:off x="6861400" y="1840453"/>
            <a:ext cx="0" cy="148164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A604E8F-9592-C7FB-5DF2-39413B0A7E14}"/>
              </a:ext>
            </a:extLst>
          </p:cNvPr>
          <p:cNvCxnSpPr>
            <a:cxnSpLocks/>
          </p:cNvCxnSpPr>
          <p:nvPr/>
        </p:nvCxnSpPr>
        <p:spPr bwMode="gray">
          <a:xfrm flipV="1">
            <a:off x="8324353" y="1840453"/>
            <a:ext cx="0" cy="171156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083DFD-2594-3279-ABB5-0F233B1AB64A}"/>
              </a:ext>
            </a:extLst>
          </p:cNvPr>
          <p:cNvCxnSpPr>
            <a:cxnSpLocks/>
            <a:stCxn id="19" idx="6"/>
          </p:cNvCxnSpPr>
          <p:nvPr/>
        </p:nvCxnSpPr>
        <p:spPr bwMode="gray">
          <a:xfrm flipV="1">
            <a:off x="9658963" y="1840454"/>
            <a:ext cx="0" cy="2217303"/>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CBF36A6-731F-3712-1153-9AE623A3BE57}"/>
              </a:ext>
            </a:extLst>
          </p:cNvPr>
          <p:cNvCxnSpPr>
            <a:cxnSpLocks/>
            <a:stCxn id="41" idx="6"/>
          </p:cNvCxnSpPr>
          <p:nvPr/>
        </p:nvCxnSpPr>
        <p:spPr bwMode="gray">
          <a:xfrm flipV="1">
            <a:off x="3099341" y="1840453"/>
            <a:ext cx="0" cy="2216776"/>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DFA0E363-CDC0-A803-2998-76C2EAA4F11E}"/>
              </a:ext>
            </a:extLst>
          </p:cNvPr>
          <p:cNvGrpSpPr/>
          <p:nvPr/>
        </p:nvGrpSpPr>
        <p:grpSpPr>
          <a:xfrm>
            <a:off x="2636865" y="2894355"/>
            <a:ext cx="6927607" cy="1638078"/>
            <a:chOff x="2635276" y="2894355"/>
            <a:chExt cx="6927607" cy="1638078"/>
          </a:xfrm>
        </p:grpSpPr>
        <p:cxnSp>
          <p:nvCxnSpPr>
            <p:cNvPr id="105" name="Straight Connector 104">
              <a:extLst>
                <a:ext uri="{FF2B5EF4-FFF2-40B4-BE49-F238E27FC236}">
                  <a16:creationId xmlns:a16="http://schemas.microsoft.com/office/drawing/2014/main" id="{6FFE807F-07A5-1E03-4833-7A73510AA0FF}"/>
                </a:ext>
              </a:extLst>
            </p:cNvPr>
            <p:cNvCxnSpPr>
              <a:endCxn id="8" idx="2"/>
            </p:cNvCxnSpPr>
            <p:nvPr/>
          </p:nvCxnSpPr>
          <p:spPr bwMode="gray">
            <a:xfrm>
              <a:off x="5304460" y="3846423"/>
              <a:ext cx="882389" cy="686010"/>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D06B46B6-2F6E-A8EC-B82B-42530CD7BB56}"/>
                </a:ext>
              </a:extLst>
            </p:cNvPr>
            <p:cNvCxnSpPr>
              <a:cxnSpLocks/>
              <a:endCxn id="8" idx="2"/>
            </p:cNvCxnSpPr>
            <p:nvPr/>
          </p:nvCxnSpPr>
          <p:spPr bwMode="gray">
            <a:xfrm flipH="1">
              <a:off x="6186849" y="4378271"/>
              <a:ext cx="3376034" cy="154162"/>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4A6557AB-5BE8-A6E8-5E3F-8D39C0F4F49A}"/>
                </a:ext>
              </a:extLst>
            </p:cNvPr>
            <p:cNvCxnSpPr>
              <a:cxnSpLocks/>
            </p:cNvCxnSpPr>
            <p:nvPr/>
          </p:nvCxnSpPr>
          <p:spPr bwMode="gray">
            <a:xfrm>
              <a:off x="3796358" y="3699903"/>
              <a:ext cx="1496672" cy="146520"/>
            </a:xfrm>
            <a:prstGeom prst="line">
              <a:avLst/>
            </a:prstGeom>
            <a:ln w="1905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51EAA9-63C2-6148-A399-E76057808FDE}"/>
                </a:ext>
              </a:extLst>
            </p:cNvPr>
            <p:cNvCxnSpPr>
              <a:cxnSpLocks/>
            </p:cNvCxnSpPr>
            <p:nvPr/>
          </p:nvCxnSpPr>
          <p:spPr bwMode="gray">
            <a:xfrm>
              <a:off x="2635276" y="2894355"/>
              <a:ext cx="1161082" cy="805548"/>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F4BD86FE-7351-162D-54A1-2C12CC90A5D4}"/>
                </a:ext>
              </a:extLst>
            </p:cNvPr>
            <p:cNvCxnSpPr>
              <a:cxnSpLocks/>
            </p:cNvCxnSpPr>
            <p:nvPr/>
          </p:nvCxnSpPr>
          <p:spPr bwMode="gray">
            <a:xfrm>
              <a:off x="2635276" y="2894355"/>
              <a:ext cx="2662881" cy="956900"/>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86" name="Straight Connector 85">
              <a:extLst>
                <a:ext uri="{FF2B5EF4-FFF2-40B4-BE49-F238E27FC236}">
                  <a16:creationId xmlns:a16="http://schemas.microsoft.com/office/drawing/2014/main" id="{8F8F54B3-33D4-323F-D473-6CC517C4993B}"/>
                </a:ext>
              </a:extLst>
            </p:cNvPr>
            <p:cNvCxnSpPr/>
            <p:nvPr/>
          </p:nvCxnSpPr>
          <p:spPr bwMode="gray">
            <a:xfrm flipV="1">
              <a:off x="5298157" y="3620712"/>
              <a:ext cx="1561655" cy="230543"/>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88" name="Straight Connector 87">
              <a:extLst>
                <a:ext uri="{FF2B5EF4-FFF2-40B4-BE49-F238E27FC236}">
                  <a16:creationId xmlns:a16="http://schemas.microsoft.com/office/drawing/2014/main" id="{3F27DCF3-B7E3-8E4A-A10D-204D414AE1C0}"/>
                </a:ext>
              </a:extLst>
            </p:cNvPr>
            <p:cNvCxnSpPr>
              <a:cxnSpLocks/>
            </p:cNvCxnSpPr>
            <p:nvPr/>
          </p:nvCxnSpPr>
          <p:spPr bwMode="gray">
            <a:xfrm>
              <a:off x="6859812" y="3620712"/>
              <a:ext cx="1473704" cy="245001"/>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91" name="Straight Connector 90">
              <a:extLst>
                <a:ext uri="{FF2B5EF4-FFF2-40B4-BE49-F238E27FC236}">
                  <a16:creationId xmlns:a16="http://schemas.microsoft.com/office/drawing/2014/main" id="{C8D201FE-54DE-C651-471F-E41AED576777}"/>
                </a:ext>
              </a:extLst>
            </p:cNvPr>
            <p:cNvCxnSpPr>
              <a:cxnSpLocks/>
            </p:cNvCxnSpPr>
            <p:nvPr/>
          </p:nvCxnSpPr>
          <p:spPr bwMode="gray">
            <a:xfrm>
              <a:off x="8333516" y="3865713"/>
              <a:ext cx="1229367" cy="512558"/>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96" name="Straight Connector 95">
              <a:extLst>
                <a:ext uri="{FF2B5EF4-FFF2-40B4-BE49-F238E27FC236}">
                  <a16:creationId xmlns:a16="http://schemas.microsoft.com/office/drawing/2014/main" id="{0721A199-3916-9B02-CF91-EDF16DD1C140}"/>
                </a:ext>
              </a:extLst>
            </p:cNvPr>
            <p:cNvCxnSpPr/>
            <p:nvPr/>
          </p:nvCxnSpPr>
          <p:spPr bwMode="gray">
            <a:xfrm flipH="1" flipV="1">
              <a:off x="3097753" y="4378271"/>
              <a:ext cx="3084187" cy="154162"/>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98" name="Straight Connector 97">
              <a:extLst>
                <a:ext uri="{FF2B5EF4-FFF2-40B4-BE49-F238E27FC236}">
                  <a16:creationId xmlns:a16="http://schemas.microsoft.com/office/drawing/2014/main" id="{34E646FA-699A-CC0F-CE1E-6C74F6652760}"/>
                </a:ext>
              </a:extLst>
            </p:cNvPr>
            <p:cNvCxnSpPr>
              <a:cxnSpLocks/>
            </p:cNvCxnSpPr>
            <p:nvPr/>
          </p:nvCxnSpPr>
          <p:spPr bwMode="gray">
            <a:xfrm>
              <a:off x="2635276" y="2894355"/>
              <a:ext cx="462477" cy="1483916"/>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101" name="Straight Connector 100">
              <a:extLst>
                <a:ext uri="{FF2B5EF4-FFF2-40B4-BE49-F238E27FC236}">
                  <a16:creationId xmlns:a16="http://schemas.microsoft.com/office/drawing/2014/main" id="{A2B3BDCF-21DC-78F7-9556-A3118535CF94}"/>
                </a:ext>
              </a:extLst>
            </p:cNvPr>
            <p:cNvCxnSpPr/>
            <p:nvPr/>
          </p:nvCxnSpPr>
          <p:spPr bwMode="gray">
            <a:xfrm flipV="1">
              <a:off x="3097221" y="3699903"/>
              <a:ext cx="673706" cy="678368"/>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D10CFD26-69B2-565A-2022-E859CA61031D}"/>
                </a:ext>
              </a:extLst>
            </p:cNvPr>
            <p:cNvCxnSpPr>
              <a:endCxn id="8" idx="2"/>
            </p:cNvCxnSpPr>
            <p:nvPr/>
          </p:nvCxnSpPr>
          <p:spPr bwMode="gray">
            <a:xfrm>
              <a:off x="3781401" y="3699903"/>
              <a:ext cx="2405448" cy="832530"/>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107" name="Straight Connector 106">
              <a:extLst>
                <a:ext uri="{FF2B5EF4-FFF2-40B4-BE49-F238E27FC236}">
                  <a16:creationId xmlns:a16="http://schemas.microsoft.com/office/drawing/2014/main" id="{30ADFC6E-DA93-0627-80E2-E3E0346C15EC}"/>
                </a:ext>
              </a:extLst>
            </p:cNvPr>
            <p:cNvCxnSpPr/>
            <p:nvPr/>
          </p:nvCxnSpPr>
          <p:spPr bwMode="gray">
            <a:xfrm flipV="1">
              <a:off x="6196294" y="3627085"/>
              <a:ext cx="636514" cy="905348"/>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109" name="Straight Connector 108">
              <a:extLst>
                <a:ext uri="{FF2B5EF4-FFF2-40B4-BE49-F238E27FC236}">
                  <a16:creationId xmlns:a16="http://schemas.microsoft.com/office/drawing/2014/main" id="{17907D3F-9AA4-2513-EF32-649442FB2858}"/>
                </a:ext>
              </a:extLst>
            </p:cNvPr>
            <p:cNvCxnSpPr/>
            <p:nvPr/>
          </p:nvCxnSpPr>
          <p:spPr bwMode="gray">
            <a:xfrm>
              <a:off x="6849853" y="3620712"/>
              <a:ext cx="2678074" cy="757559"/>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111" name="Straight Connector 110">
              <a:extLst>
                <a:ext uri="{FF2B5EF4-FFF2-40B4-BE49-F238E27FC236}">
                  <a16:creationId xmlns:a16="http://schemas.microsoft.com/office/drawing/2014/main" id="{F6E82934-59E6-F9E4-93D3-1583071050D8}"/>
                </a:ext>
              </a:extLst>
            </p:cNvPr>
            <p:cNvCxnSpPr>
              <a:stCxn id="8" idx="2"/>
            </p:cNvCxnSpPr>
            <p:nvPr/>
          </p:nvCxnSpPr>
          <p:spPr bwMode="gray">
            <a:xfrm flipV="1">
              <a:off x="6186849" y="3855426"/>
              <a:ext cx="2165641" cy="677007"/>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cxnSp>
          <p:nvCxnSpPr>
            <p:cNvPr id="129" name="Straight Connector 128">
              <a:extLst>
                <a:ext uri="{FF2B5EF4-FFF2-40B4-BE49-F238E27FC236}">
                  <a16:creationId xmlns:a16="http://schemas.microsoft.com/office/drawing/2014/main" id="{4C345614-F61F-AE10-F351-EDA9FFA825D1}"/>
                </a:ext>
              </a:extLst>
            </p:cNvPr>
            <p:cNvCxnSpPr>
              <a:cxnSpLocks/>
            </p:cNvCxnSpPr>
            <p:nvPr/>
          </p:nvCxnSpPr>
          <p:spPr bwMode="gray">
            <a:xfrm flipH="1">
              <a:off x="3168843" y="3871691"/>
              <a:ext cx="2124187" cy="491687"/>
            </a:xfrm>
            <a:prstGeom prst="line">
              <a:avLst/>
            </a:prstGeom>
            <a:ln w="19050">
              <a:solidFill>
                <a:schemeClr val="accent4"/>
              </a:solidFill>
              <a:tailEnd type="none"/>
            </a:ln>
          </p:spPr>
          <p:style>
            <a:lnRef idx="1">
              <a:schemeClr val="accent4"/>
            </a:lnRef>
            <a:fillRef idx="0">
              <a:schemeClr val="accent4"/>
            </a:fillRef>
            <a:effectRef idx="0">
              <a:schemeClr val="accent4"/>
            </a:effectRef>
            <a:fontRef idx="minor">
              <a:schemeClr val="tx1"/>
            </a:fontRef>
          </p:style>
        </p:cxnSp>
      </p:grpSp>
      <p:grpSp>
        <p:nvGrpSpPr>
          <p:cNvPr id="40" name="Group 39">
            <a:extLst>
              <a:ext uri="{FF2B5EF4-FFF2-40B4-BE49-F238E27FC236}">
                <a16:creationId xmlns:a16="http://schemas.microsoft.com/office/drawing/2014/main" id="{A6A301CB-FDE1-6139-1881-7C683DFF4CE1}"/>
              </a:ext>
            </a:extLst>
          </p:cNvPr>
          <p:cNvGrpSpPr/>
          <p:nvPr/>
        </p:nvGrpSpPr>
        <p:grpSpPr>
          <a:xfrm>
            <a:off x="2799298" y="4057229"/>
            <a:ext cx="600087" cy="588820"/>
            <a:chOff x="10408707" y="3401270"/>
            <a:chExt cx="530021" cy="487609"/>
          </a:xfrm>
        </p:grpSpPr>
        <p:sp>
          <p:nvSpPr>
            <p:cNvPr id="41" name="Heptagon 40">
              <a:extLst>
                <a:ext uri="{FF2B5EF4-FFF2-40B4-BE49-F238E27FC236}">
                  <a16:creationId xmlns:a16="http://schemas.microsoft.com/office/drawing/2014/main" id="{9665F638-0875-FC48-61D2-B334DE6559D5}"/>
                </a:ext>
              </a:extLst>
            </p:cNvPr>
            <p:cNvSpPr/>
            <p:nvPr/>
          </p:nvSpPr>
          <p:spPr>
            <a:xfrm>
              <a:off x="10408707" y="3401270"/>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42" name="Picture 41" descr="A picture containing clock&#10;&#10;Description automatically generated">
              <a:extLst>
                <a:ext uri="{FF2B5EF4-FFF2-40B4-BE49-F238E27FC236}">
                  <a16:creationId xmlns:a16="http://schemas.microsoft.com/office/drawing/2014/main" id="{D72D207F-93F3-2286-23A1-194C3CB53620}"/>
                </a:ext>
              </a:extLst>
            </p:cNvPr>
            <p:cNvPicPr>
              <a:picLocks noChangeAspect="1"/>
            </p:cNvPicPr>
            <p:nvPr/>
          </p:nvPicPr>
          <p:blipFill rotWithShape="1">
            <a:blip r:embed="rId22"/>
            <a:srcRect b="21798"/>
            <a:stretch/>
          </p:blipFill>
          <p:spPr>
            <a:xfrm>
              <a:off x="10525834" y="3530262"/>
              <a:ext cx="295762" cy="247099"/>
            </a:xfrm>
            <a:prstGeom prst="rect">
              <a:avLst/>
            </a:prstGeom>
          </p:spPr>
        </p:pic>
      </p:grpSp>
      <p:grpSp>
        <p:nvGrpSpPr>
          <p:cNvPr id="21" name="Group 20">
            <a:extLst>
              <a:ext uri="{FF2B5EF4-FFF2-40B4-BE49-F238E27FC236}">
                <a16:creationId xmlns:a16="http://schemas.microsoft.com/office/drawing/2014/main" id="{EFAF4BA3-DE0F-1F30-C963-94A3FB9C9996}"/>
              </a:ext>
            </a:extLst>
          </p:cNvPr>
          <p:cNvGrpSpPr/>
          <p:nvPr/>
        </p:nvGrpSpPr>
        <p:grpSpPr>
          <a:xfrm>
            <a:off x="4996577" y="3549254"/>
            <a:ext cx="606336" cy="562783"/>
            <a:chOff x="10274261" y="3168291"/>
            <a:chExt cx="530021" cy="487609"/>
          </a:xfrm>
        </p:grpSpPr>
        <p:sp>
          <p:nvSpPr>
            <p:cNvPr id="22" name="Heptagon 21">
              <a:extLst>
                <a:ext uri="{FF2B5EF4-FFF2-40B4-BE49-F238E27FC236}">
                  <a16:creationId xmlns:a16="http://schemas.microsoft.com/office/drawing/2014/main" id="{63853B6F-247A-19F8-6802-1AD1FD71E330}"/>
                </a:ext>
              </a:extLst>
            </p:cNvPr>
            <p:cNvSpPr/>
            <p:nvPr/>
          </p:nvSpPr>
          <p:spPr>
            <a:xfrm>
              <a:off x="10274261" y="3168291"/>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3" name="Picture 22" descr="A close up of a logo&#10;&#10;Description automatically generated">
              <a:extLst>
                <a:ext uri="{FF2B5EF4-FFF2-40B4-BE49-F238E27FC236}">
                  <a16:creationId xmlns:a16="http://schemas.microsoft.com/office/drawing/2014/main" id="{6D9ABDE1-2034-7259-CEF3-9E5C1DDC61AC}"/>
                </a:ext>
              </a:extLst>
            </p:cNvPr>
            <p:cNvPicPr>
              <a:picLocks noChangeAspect="1"/>
            </p:cNvPicPr>
            <p:nvPr/>
          </p:nvPicPr>
          <p:blipFill>
            <a:blip r:embed="rId23"/>
            <a:stretch>
              <a:fillRect/>
            </a:stretch>
          </p:blipFill>
          <p:spPr>
            <a:xfrm>
              <a:off x="10413886" y="3301806"/>
              <a:ext cx="250761" cy="250761"/>
            </a:xfrm>
            <a:prstGeom prst="rect">
              <a:avLst/>
            </a:prstGeom>
          </p:spPr>
        </p:pic>
      </p:grpSp>
      <p:grpSp>
        <p:nvGrpSpPr>
          <p:cNvPr id="2" name="Group 1">
            <a:extLst>
              <a:ext uri="{FF2B5EF4-FFF2-40B4-BE49-F238E27FC236}">
                <a16:creationId xmlns:a16="http://schemas.microsoft.com/office/drawing/2014/main" id="{4EE6AE1F-6049-EE25-5010-9B9418FB75FC}"/>
              </a:ext>
            </a:extLst>
          </p:cNvPr>
          <p:cNvGrpSpPr/>
          <p:nvPr/>
        </p:nvGrpSpPr>
        <p:grpSpPr>
          <a:xfrm>
            <a:off x="5880363" y="4086610"/>
            <a:ext cx="606331" cy="562781"/>
            <a:chOff x="5878774" y="4086609"/>
            <a:chExt cx="606331" cy="562781"/>
          </a:xfrm>
        </p:grpSpPr>
        <p:sp>
          <p:nvSpPr>
            <p:cNvPr id="5" name="Heptagon 4">
              <a:extLst>
                <a:ext uri="{FF2B5EF4-FFF2-40B4-BE49-F238E27FC236}">
                  <a16:creationId xmlns:a16="http://schemas.microsoft.com/office/drawing/2014/main" id="{3B1794BE-D752-E3A6-259B-01141BA2ACF4}"/>
                </a:ext>
              </a:extLst>
            </p:cNvPr>
            <p:cNvSpPr/>
            <p:nvPr/>
          </p:nvSpPr>
          <p:spPr>
            <a:xfrm>
              <a:off x="5878774" y="4086609"/>
              <a:ext cx="606331" cy="562781"/>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8" name="Picture 7" descr="A close up of a sign&#10;&#10;Description automatically generated">
              <a:extLst>
                <a:ext uri="{FF2B5EF4-FFF2-40B4-BE49-F238E27FC236}">
                  <a16:creationId xmlns:a16="http://schemas.microsoft.com/office/drawing/2014/main" id="{05080191-9B2C-2849-88BC-DA7C9677AAE4}"/>
                </a:ext>
              </a:extLst>
            </p:cNvPr>
            <p:cNvPicPr>
              <a:picLocks noChangeAspect="1"/>
            </p:cNvPicPr>
            <p:nvPr/>
          </p:nvPicPr>
          <p:blipFill>
            <a:blip r:embed="rId24"/>
            <a:stretch>
              <a:fillRect/>
            </a:stretch>
          </p:blipFill>
          <p:spPr>
            <a:xfrm>
              <a:off x="6045512" y="4247241"/>
              <a:ext cx="282673" cy="285192"/>
            </a:xfrm>
            <a:prstGeom prst="rect">
              <a:avLst/>
            </a:prstGeom>
          </p:spPr>
        </p:pic>
      </p:grpSp>
      <p:grpSp>
        <p:nvGrpSpPr>
          <p:cNvPr id="24" name="Group 23">
            <a:extLst>
              <a:ext uri="{FF2B5EF4-FFF2-40B4-BE49-F238E27FC236}">
                <a16:creationId xmlns:a16="http://schemas.microsoft.com/office/drawing/2014/main" id="{F66AAA84-D1D2-37C4-B013-CD805FFBD292}"/>
              </a:ext>
            </a:extLst>
          </p:cNvPr>
          <p:cNvGrpSpPr/>
          <p:nvPr/>
        </p:nvGrpSpPr>
        <p:grpSpPr>
          <a:xfrm>
            <a:off x="6558233" y="3322093"/>
            <a:ext cx="606335" cy="562782"/>
            <a:chOff x="9579907" y="4244056"/>
            <a:chExt cx="530021" cy="487609"/>
          </a:xfrm>
        </p:grpSpPr>
        <p:sp>
          <p:nvSpPr>
            <p:cNvPr id="25" name="Heptagon 24">
              <a:extLst>
                <a:ext uri="{FF2B5EF4-FFF2-40B4-BE49-F238E27FC236}">
                  <a16:creationId xmlns:a16="http://schemas.microsoft.com/office/drawing/2014/main" id="{EF6132B6-7688-BE01-0FD1-F4496F5B9808}"/>
                </a:ext>
              </a:extLst>
            </p:cNvPr>
            <p:cNvSpPr/>
            <p:nvPr/>
          </p:nvSpPr>
          <p:spPr>
            <a:xfrm>
              <a:off x="9579907" y="4244056"/>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6" name="Picture 25" descr="A picture containing room&#10;&#10;Description automatically generated">
              <a:extLst>
                <a:ext uri="{FF2B5EF4-FFF2-40B4-BE49-F238E27FC236}">
                  <a16:creationId xmlns:a16="http://schemas.microsoft.com/office/drawing/2014/main" id="{DE905C79-7963-CAF2-59D9-65174A2EAEE5}"/>
                </a:ext>
              </a:extLst>
            </p:cNvPr>
            <p:cNvPicPr>
              <a:picLocks noChangeAspect="1"/>
            </p:cNvPicPr>
            <p:nvPr/>
          </p:nvPicPr>
          <p:blipFill>
            <a:blip r:embed="rId25"/>
            <a:stretch>
              <a:fillRect/>
            </a:stretch>
          </p:blipFill>
          <p:spPr>
            <a:xfrm>
              <a:off x="9710586" y="4383796"/>
              <a:ext cx="267621" cy="221623"/>
            </a:xfrm>
            <a:prstGeom prst="rect">
              <a:avLst/>
            </a:prstGeom>
          </p:spPr>
        </p:pic>
      </p:grpSp>
      <p:pic>
        <p:nvPicPr>
          <p:cNvPr id="44" name="Graphic 43">
            <a:extLst>
              <a:ext uri="{FF2B5EF4-FFF2-40B4-BE49-F238E27FC236}">
                <a16:creationId xmlns:a16="http://schemas.microsoft.com/office/drawing/2014/main" id="{E22D56E6-2670-49D0-CA4D-181C6A5345D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177461" y="3715959"/>
            <a:ext cx="295798" cy="298430"/>
          </a:xfrm>
          <a:prstGeom prst="rect">
            <a:avLst/>
          </a:prstGeom>
        </p:spPr>
      </p:pic>
      <p:grpSp>
        <p:nvGrpSpPr>
          <p:cNvPr id="18" name="Group 17">
            <a:extLst>
              <a:ext uri="{FF2B5EF4-FFF2-40B4-BE49-F238E27FC236}">
                <a16:creationId xmlns:a16="http://schemas.microsoft.com/office/drawing/2014/main" id="{9AED7325-F62F-6656-D113-A70CFFB87F60}"/>
              </a:ext>
            </a:extLst>
          </p:cNvPr>
          <p:cNvGrpSpPr/>
          <p:nvPr/>
        </p:nvGrpSpPr>
        <p:grpSpPr>
          <a:xfrm>
            <a:off x="9356964" y="4057756"/>
            <a:ext cx="603999" cy="588820"/>
            <a:chOff x="10682822" y="3913015"/>
            <a:chExt cx="530021" cy="487609"/>
          </a:xfrm>
        </p:grpSpPr>
        <p:sp>
          <p:nvSpPr>
            <p:cNvPr id="19" name="Heptagon 18">
              <a:extLst>
                <a:ext uri="{FF2B5EF4-FFF2-40B4-BE49-F238E27FC236}">
                  <a16:creationId xmlns:a16="http://schemas.microsoft.com/office/drawing/2014/main" id="{0FFE1D2F-4CE3-472C-63BC-42ABC887DFF4}"/>
                </a:ext>
              </a:extLst>
            </p:cNvPr>
            <p:cNvSpPr/>
            <p:nvPr/>
          </p:nvSpPr>
          <p:spPr>
            <a:xfrm>
              <a:off x="10682822" y="3913015"/>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0" name="Picture 19" descr="A close up of a sign&#10;&#10;Description automatically generated">
              <a:extLst>
                <a:ext uri="{FF2B5EF4-FFF2-40B4-BE49-F238E27FC236}">
                  <a16:creationId xmlns:a16="http://schemas.microsoft.com/office/drawing/2014/main" id="{D8EC9A9E-7801-034D-B42A-C8D8BDCF48F7}"/>
                </a:ext>
              </a:extLst>
            </p:cNvPr>
            <p:cNvPicPr>
              <a:picLocks noChangeAspect="1"/>
            </p:cNvPicPr>
            <p:nvPr/>
          </p:nvPicPr>
          <p:blipFill rotWithShape="1">
            <a:blip r:embed="rId28"/>
            <a:srcRect b="39611"/>
            <a:stretch/>
          </p:blipFill>
          <p:spPr>
            <a:xfrm>
              <a:off x="10721213" y="4099376"/>
              <a:ext cx="479767" cy="146602"/>
            </a:xfrm>
            <a:prstGeom prst="rect">
              <a:avLst/>
            </a:prstGeom>
          </p:spPr>
        </p:pic>
      </p:grpSp>
      <p:grpSp>
        <p:nvGrpSpPr>
          <p:cNvPr id="56" name="Group 55">
            <a:extLst>
              <a:ext uri="{FF2B5EF4-FFF2-40B4-BE49-F238E27FC236}">
                <a16:creationId xmlns:a16="http://schemas.microsoft.com/office/drawing/2014/main" id="{470BDFFB-481F-ED13-5D03-C49352DCEDCA}"/>
              </a:ext>
            </a:extLst>
          </p:cNvPr>
          <p:cNvGrpSpPr/>
          <p:nvPr/>
        </p:nvGrpSpPr>
        <p:grpSpPr>
          <a:xfrm>
            <a:off x="1727441" y="1929385"/>
            <a:ext cx="8613913" cy="4005071"/>
            <a:chOff x="1725852" y="1929384"/>
            <a:chExt cx="8613913" cy="4005071"/>
          </a:xfrm>
        </p:grpSpPr>
        <p:sp>
          <p:nvSpPr>
            <p:cNvPr id="127" name="Rectangle 126">
              <a:extLst>
                <a:ext uri="{FF2B5EF4-FFF2-40B4-BE49-F238E27FC236}">
                  <a16:creationId xmlns:a16="http://schemas.microsoft.com/office/drawing/2014/main" id="{F66D089B-5FF0-F84E-32BC-93864B944811}"/>
                </a:ext>
              </a:extLst>
            </p:cNvPr>
            <p:cNvSpPr/>
            <p:nvPr/>
          </p:nvSpPr>
          <p:spPr>
            <a:xfrm>
              <a:off x="1725852" y="1929384"/>
              <a:ext cx="8613913" cy="4005071"/>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3" name="TextBox 52">
              <a:extLst>
                <a:ext uri="{FF2B5EF4-FFF2-40B4-BE49-F238E27FC236}">
                  <a16:creationId xmlns:a16="http://schemas.microsoft.com/office/drawing/2014/main" id="{EEC46D80-EB6A-A4B6-FAC6-483259768B5D}"/>
                </a:ext>
              </a:extLst>
            </p:cNvPr>
            <p:cNvSpPr txBox="1"/>
            <p:nvPr/>
          </p:nvSpPr>
          <p:spPr>
            <a:xfrm>
              <a:off x="5214334" y="5542583"/>
              <a:ext cx="1658087" cy="363176"/>
            </a:xfrm>
            <a:prstGeom prst="rect">
              <a:avLst/>
            </a:prstGeom>
            <a:solidFill>
              <a:schemeClr val="bg1"/>
            </a:solidFill>
          </p:spPr>
          <p:txBody>
            <a:bodyPr wrap="square" lIns="0" tIns="0" rIns="0" bIns="0" rtlCol="0">
              <a:spAutoFit/>
            </a:bodyPr>
            <a:lstStyle/>
            <a:p>
              <a:pPr algn="ctr">
                <a:lnSpc>
                  <a:spcPct val="130000"/>
                </a:lnSpc>
              </a:pPr>
              <a:r>
                <a:rPr lang="en-US" sz="2000">
                  <a:solidFill>
                    <a:schemeClr val="tx2"/>
                  </a:solidFill>
                </a:rPr>
                <a:t>Service Mesh</a:t>
              </a:r>
            </a:p>
          </p:txBody>
        </p:sp>
      </p:grpSp>
      <p:grpSp>
        <p:nvGrpSpPr>
          <p:cNvPr id="9" name="Group 8">
            <a:extLst>
              <a:ext uri="{FF2B5EF4-FFF2-40B4-BE49-F238E27FC236}">
                <a16:creationId xmlns:a16="http://schemas.microsoft.com/office/drawing/2014/main" id="{E951F6CD-EB47-5567-9E1B-218793226F6C}"/>
              </a:ext>
            </a:extLst>
          </p:cNvPr>
          <p:cNvGrpSpPr/>
          <p:nvPr/>
        </p:nvGrpSpPr>
        <p:grpSpPr>
          <a:xfrm>
            <a:off x="2188019" y="2615030"/>
            <a:ext cx="601890" cy="558657"/>
            <a:chOff x="2186431" y="2615029"/>
            <a:chExt cx="601890" cy="558657"/>
          </a:xfrm>
        </p:grpSpPr>
        <p:sp>
          <p:nvSpPr>
            <p:cNvPr id="28" name="Heptagon 27">
              <a:extLst>
                <a:ext uri="{FF2B5EF4-FFF2-40B4-BE49-F238E27FC236}">
                  <a16:creationId xmlns:a16="http://schemas.microsoft.com/office/drawing/2014/main" id="{23D9943A-3F27-AC2D-E658-8D6E7D22EBD4}"/>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37" name="Graphic 36">
              <a:extLst>
                <a:ext uri="{FF2B5EF4-FFF2-40B4-BE49-F238E27FC236}">
                  <a16:creationId xmlns:a16="http://schemas.microsoft.com/office/drawing/2014/main" id="{8EDA0522-D8A0-0B3E-992C-1482757D34E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303116" y="2717336"/>
              <a:ext cx="385871" cy="385871"/>
            </a:xfrm>
            <a:prstGeom prst="rect">
              <a:avLst/>
            </a:prstGeom>
          </p:spPr>
        </p:pic>
      </p:grpSp>
      <p:grpSp>
        <p:nvGrpSpPr>
          <p:cNvPr id="47" name="Group 46">
            <a:extLst>
              <a:ext uri="{FF2B5EF4-FFF2-40B4-BE49-F238E27FC236}">
                <a16:creationId xmlns:a16="http://schemas.microsoft.com/office/drawing/2014/main" id="{B3E98414-5D76-24F7-A4E2-82CFE825EE02}"/>
              </a:ext>
            </a:extLst>
          </p:cNvPr>
          <p:cNvGrpSpPr/>
          <p:nvPr/>
        </p:nvGrpSpPr>
        <p:grpSpPr>
          <a:xfrm>
            <a:off x="3484880" y="3386141"/>
            <a:ext cx="603999" cy="588882"/>
            <a:chOff x="3483291" y="3386141"/>
            <a:chExt cx="603999" cy="588882"/>
          </a:xfrm>
        </p:grpSpPr>
        <p:grpSp>
          <p:nvGrpSpPr>
            <p:cNvPr id="48" name="Group 47">
              <a:extLst>
                <a:ext uri="{FF2B5EF4-FFF2-40B4-BE49-F238E27FC236}">
                  <a16:creationId xmlns:a16="http://schemas.microsoft.com/office/drawing/2014/main" id="{E4BE6A24-661F-9370-74F8-EC11B284EE81}"/>
                </a:ext>
              </a:extLst>
            </p:cNvPr>
            <p:cNvGrpSpPr/>
            <p:nvPr/>
          </p:nvGrpSpPr>
          <p:grpSpPr>
            <a:xfrm>
              <a:off x="3483291" y="3386141"/>
              <a:ext cx="603999" cy="588882"/>
              <a:chOff x="3483291" y="3386141"/>
              <a:chExt cx="603999" cy="588882"/>
            </a:xfrm>
          </p:grpSpPr>
          <p:sp>
            <p:nvSpPr>
              <p:cNvPr id="57" name="Heptagon 56">
                <a:extLst>
                  <a:ext uri="{FF2B5EF4-FFF2-40B4-BE49-F238E27FC236}">
                    <a16:creationId xmlns:a16="http://schemas.microsoft.com/office/drawing/2014/main" id="{283E4957-8C08-765C-7729-1612CF7FBC32}"/>
                  </a:ext>
                </a:extLst>
              </p:cNvPr>
              <p:cNvSpPr/>
              <p:nvPr/>
            </p:nvSpPr>
            <p:spPr>
              <a:xfrm>
                <a:off x="3485614" y="3386141"/>
                <a:ext cx="600087" cy="588820"/>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sp>
            <p:nvSpPr>
              <p:cNvPr id="64" name="Picture Placeholder 104">
                <a:extLst>
                  <a:ext uri="{FF2B5EF4-FFF2-40B4-BE49-F238E27FC236}">
                    <a16:creationId xmlns:a16="http://schemas.microsoft.com/office/drawing/2014/main" id="{D5183C8F-3E8C-DE8E-297F-125AF3EF32F6}"/>
                  </a:ext>
                </a:extLst>
              </p:cNvPr>
              <p:cNvSpPr/>
              <p:nvPr/>
            </p:nvSpPr>
            <p:spPr>
              <a:xfrm>
                <a:off x="3483291" y="3386203"/>
                <a:ext cx="603999" cy="588820"/>
              </a:xfrm>
              <a:custGeom>
                <a:avLst/>
                <a:gdLst>
                  <a:gd name="connsiteX0" fmla="*/ 302316 w 603999"/>
                  <a:gd name="connsiteY0" fmla="*/ 17709 h 588820"/>
                  <a:gd name="connsiteX1" fmla="*/ 530634 w 603999"/>
                  <a:gd name="connsiteY1" fmla="*/ 127757 h 588820"/>
                  <a:gd name="connsiteX2" fmla="*/ 586923 w 603999"/>
                  <a:gd name="connsiteY2" fmla="*/ 375049 h 588820"/>
                  <a:gd name="connsiteX3" fmla="*/ 428808 w 603999"/>
                  <a:gd name="connsiteY3" fmla="*/ 573009 h 588820"/>
                  <a:gd name="connsiteX4" fmla="*/ 175824 w 603999"/>
                  <a:gd name="connsiteY4" fmla="*/ 573009 h 588820"/>
                  <a:gd name="connsiteX5" fmla="*/ 17709 w 603999"/>
                  <a:gd name="connsiteY5" fmla="*/ 375049 h 588820"/>
                  <a:gd name="connsiteX6" fmla="*/ 73998 w 603999"/>
                  <a:gd name="connsiteY6" fmla="*/ 127757 h 588820"/>
                  <a:gd name="connsiteX7" fmla="*/ 302316 w 603999"/>
                  <a:gd name="connsiteY7" fmla="*/ 17709 h 588820"/>
                  <a:gd name="connsiteX8" fmla="*/ 302316 w 603999"/>
                  <a:gd name="connsiteY8" fmla="*/ 0 h 588820"/>
                  <a:gd name="connsiteX9" fmla="*/ 60084 w 603999"/>
                  <a:gd name="connsiteY9" fmla="*/ 117005 h 588820"/>
                  <a:gd name="connsiteX10" fmla="*/ 0 w 603999"/>
                  <a:gd name="connsiteY10" fmla="*/ 378844 h 588820"/>
                  <a:gd name="connsiteX11" fmla="*/ 167602 w 603999"/>
                  <a:gd name="connsiteY11" fmla="*/ 588820 h 588820"/>
                  <a:gd name="connsiteX12" fmla="*/ 436397 w 603999"/>
                  <a:gd name="connsiteY12" fmla="*/ 588820 h 588820"/>
                  <a:gd name="connsiteX13" fmla="*/ 603999 w 603999"/>
                  <a:gd name="connsiteY13" fmla="*/ 378844 h 588820"/>
                  <a:gd name="connsiteX14" fmla="*/ 543916 w 603999"/>
                  <a:gd name="connsiteY14" fmla="*/ 117005 h 588820"/>
                  <a:gd name="connsiteX15" fmla="*/ 302316 w 603999"/>
                  <a:gd name="connsiteY15" fmla="*/ 0 h 588820"/>
                  <a:gd name="connsiteX16" fmla="*/ 302316 w 603999"/>
                  <a:gd name="connsiteY16" fmla="*/ 0 h 5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9" h="588820">
                    <a:moveTo>
                      <a:pt x="302316" y="17709"/>
                    </a:moveTo>
                    <a:lnTo>
                      <a:pt x="530634" y="127757"/>
                    </a:lnTo>
                    <a:lnTo>
                      <a:pt x="586923" y="375049"/>
                    </a:lnTo>
                    <a:lnTo>
                      <a:pt x="428808" y="573009"/>
                    </a:lnTo>
                    <a:lnTo>
                      <a:pt x="175824" y="573009"/>
                    </a:lnTo>
                    <a:lnTo>
                      <a:pt x="17709" y="375049"/>
                    </a:lnTo>
                    <a:lnTo>
                      <a:pt x="73998" y="127757"/>
                    </a:lnTo>
                    <a:lnTo>
                      <a:pt x="302316" y="17709"/>
                    </a:lnTo>
                    <a:moveTo>
                      <a:pt x="302316" y="0"/>
                    </a:moveTo>
                    <a:lnTo>
                      <a:pt x="60084" y="117005"/>
                    </a:lnTo>
                    <a:lnTo>
                      <a:pt x="0" y="378844"/>
                    </a:lnTo>
                    <a:lnTo>
                      <a:pt x="167602" y="588820"/>
                    </a:lnTo>
                    <a:lnTo>
                      <a:pt x="436397" y="588820"/>
                    </a:lnTo>
                    <a:lnTo>
                      <a:pt x="603999" y="378844"/>
                    </a:lnTo>
                    <a:lnTo>
                      <a:pt x="543916" y="117005"/>
                    </a:lnTo>
                    <a:lnTo>
                      <a:pt x="302316" y="0"/>
                    </a:lnTo>
                    <a:lnTo>
                      <a:pt x="302316" y="0"/>
                    </a:lnTo>
                    <a:close/>
                  </a:path>
                </a:pathLst>
              </a:custGeom>
              <a:noFill/>
              <a:ln w="6271" cap="flat">
                <a:noFill/>
                <a:prstDash val="solid"/>
                <a:miter/>
              </a:ln>
            </p:spPr>
            <p:txBody>
              <a:bodyPr rtlCol="0" anchor="ctr"/>
              <a:lstStyle/>
              <a:p>
                <a:endParaRPr lang="en-US"/>
              </a:p>
            </p:txBody>
          </p:sp>
        </p:grpSp>
        <p:pic>
          <p:nvPicPr>
            <p:cNvPr id="51" name="Graphic 50">
              <a:extLst>
                <a:ext uri="{FF2B5EF4-FFF2-40B4-BE49-F238E27FC236}">
                  <a16:creationId xmlns:a16="http://schemas.microsoft.com/office/drawing/2014/main" id="{6A4F983C-1FEA-17CB-E248-193687EBE6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552426" y="3461223"/>
              <a:ext cx="470258" cy="456588"/>
            </a:xfrm>
            <a:prstGeom prst="rect">
              <a:avLst/>
            </a:prstGeom>
          </p:spPr>
        </p:pic>
      </p:grpSp>
      <p:grpSp>
        <p:nvGrpSpPr>
          <p:cNvPr id="65" name="Group 64">
            <a:extLst>
              <a:ext uri="{FF2B5EF4-FFF2-40B4-BE49-F238E27FC236}">
                <a16:creationId xmlns:a16="http://schemas.microsoft.com/office/drawing/2014/main" id="{1672096D-0645-D97C-BF2B-B9AA51D5AB37}"/>
              </a:ext>
            </a:extLst>
          </p:cNvPr>
          <p:cNvGrpSpPr/>
          <p:nvPr/>
        </p:nvGrpSpPr>
        <p:grpSpPr>
          <a:xfrm>
            <a:off x="8023408" y="3514577"/>
            <a:ext cx="601890" cy="558657"/>
            <a:chOff x="2186431" y="2615029"/>
            <a:chExt cx="601890" cy="558657"/>
          </a:xfrm>
        </p:grpSpPr>
        <p:sp>
          <p:nvSpPr>
            <p:cNvPr id="67" name="Heptagon 66">
              <a:extLst>
                <a:ext uri="{FF2B5EF4-FFF2-40B4-BE49-F238E27FC236}">
                  <a16:creationId xmlns:a16="http://schemas.microsoft.com/office/drawing/2014/main" id="{5383D777-9DFC-DEC7-C364-853945CE546D}"/>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68" name="Graphic 67">
              <a:extLst>
                <a:ext uri="{FF2B5EF4-FFF2-40B4-BE49-F238E27FC236}">
                  <a16:creationId xmlns:a16="http://schemas.microsoft.com/office/drawing/2014/main" id="{4C7BA457-540B-4449-154F-EAFF143D25E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303116" y="2717336"/>
              <a:ext cx="385871" cy="385871"/>
            </a:xfrm>
            <a:prstGeom prst="rect">
              <a:avLst/>
            </a:prstGeom>
          </p:spPr>
        </p:pic>
      </p:grpSp>
      <p:sp>
        <p:nvSpPr>
          <p:cNvPr id="6" name="Subtitle 5">
            <a:extLst>
              <a:ext uri="{FF2B5EF4-FFF2-40B4-BE49-F238E27FC236}">
                <a16:creationId xmlns:a16="http://schemas.microsoft.com/office/drawing/2014/main" id="{CDFD0EDC-93CF-FA0F-ADF9-78D7145A570F}"/>
              </a:ext>
            </a:extLst>
          </p:cNvPr>
          <p:cNvSpPr>
            <a:spLocks noGrp="1"/>
          </p:cNvSpPr>
          <p:nvPr>
            <p:ph type="subTitle" idx="10"/>
          </p:nvPr>
        </p:nvSpPr>
        <p:spPr/>
        <p:txBody>
          <a:bodyPr/>
          <a:lstStyle/>
          <a:p>
            <a:endParaRPr lang="en-CZ"/>
          </a:p>
        </p:txBody>
      </p:sp>
    </p:spTree>
    <p:custDataLst>
      <p:tags r:id="rId1"/>
    </p:custDataLst>
    <p:extLst>
      <p:ext uri="{BB962C8B-B14F-4D97-AF65-F5344CB8AC3E}">
        <p14:creationId xmlns:p14="http://schemas.microsoft.com/office/powerpoint/2010/main" val="26283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D4D2AF2-D92E-8A49-9FAC-5BF6599C728E}"/>
              </a:ext>
            </a:extLst>
          </p:cNvPr>
          <p:cNvCxnSpPr/>
          <p:nvPr/>
        </p:nvCxnSpPr>
        <p:spPr bwMode="gray">
          <a:xfrm>
            <a:off x="4574588" y="2226024"/>
            <a:ext cx="0" cy="3481328"/>
          </a:xfrm>
          <a:prstGeom prst="line">
            <a:avLst/>
          </a:prstGeom>
          <a:ln w="19050">
            <a:solidFill>
              <a:schemeClr val="tx1">
                <a:alpha val="24916"/>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D80704-6A29-4E44-8B4F-A841DC490828}"/>
              </a:ext>
            </a:extLst>
          </p:cNvPr>
          <p:cNvCxnSpPr/>
          <p:nvPr/>
        </p:nvCxnSpPr>
        <p:spPr bwMode="gray">
          <a:xfrm>
            <a:off x="7617411" y="2226024"/>
            <a:ext cx="0" cy="3481328"/>
          </a:xfrm>
          <a:prstGeom prst="line">
            <a:avLst/>
          </a:prstGeom>
          <a:ln w="19050">
            <a:solidFill>
              <a:schemeClr val="tx1">
                <a:alpha val="24916"/>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8C986CF4-CC7B-114C-B3FE-F800FAFB9953}"/>
              </a:ext>
            </a:extLst>
          </p:cNvPr>
          <p:cNvSpPr>
            <a:spLocks noGrp="1"/>
          </p:cNvSpPr>
          <p:nvPr>
            <p:ph type="title"/>
          </p:nvPr>
        </p:nvSpPr>
        <p:spPr/>
        <p:txBody>
          <a:bodyPr/>
          <a:lstStyle/>
          <a:p>
            <a:r>
              <a:rPr lang="en-GB" dirty="0" err="1"/>
              <a:t>Správa</a:t>
            </a:r>
            <a:r>
              <a:rPr lang="en-GB" dirty="0"/>
              <a:t> </a:t>
            </a:r>
            <a:r>
              <a:rPr lang="en-GB" dirty="0" err="1"/>
              <a:t>aplikací</a:t>
            </a:r>
            <a:r>
              <a:rPr lang="en-GB" dirty="0"/>
              <a:t> v </a:t>
            </a:r>
            <a:r>
              <a:rPr lang="en-GB" dirty="0" err="1"/>
              <a:t>privátních</a:t>
            </a:r>
            <a:r>
              <a:rPr lang="en-GB" dirty="0"/>
              <a:t> a edge </a:t>
            </a:r>
            <a:r>
              <a:rPr lang="en-GB" dirty="0" err="1"/>
              <a:t>cloudech</a:t>
            </a:r>
            <a:r>
              <a:rPr lang="en-GB" dirty="0"/>
              <a:t>.</a:t>
            </a:r>
            <a:endParaRPr lang="en-US" dirty="0"/>
          </a:p>
        </p:txBody>
      </p:sp>
      <p:grpSp>
        <p:nvGrpSpPr>
          <p:cNvPr id="12" name="Group 11">
            <a:extLst>
              <a:ext uri="{FF2B5EF4-FFF2-40B4-BE49-F238E27FC236}">
                <a16:creationId xmlns:a16="http://schemas.microsoft.com/office/drawing/2014/main" id="{66D61546-8AEE-435D-9FE4-94E2D0EF46D3}"/>
              </a:ext>
            </a:extLst>
          </p:cNvPr>
          <p:cNvGrpSpPr/>
          <p:nvPr/>
        </p:nvGrpSpPr>
        <p:grpSpPr>
          <a:xfrm>
            <a:off x="1891803" y="2071168"/>
            <a:ext cx="2063550" cy="3975002"/>
            <a:chOff x="1890215" y="2071168"/>
            <a:chExt cx="2063550" cy="3975002"/>
          </a:xfrm>
        </p:grpSpPr>
        <p:pic>
          <p:nvPicPr>
            <p:cNvPr id="30" name="Picture Placeholder 81">
              <a:extLst>
                <a:ext uri="{FF2B5EF4-FFF2-40B4-BE49-F238E27FC236}">
                  <a16:creationId xmlns:a16="http://schemas.microsoft.com/office/drawing/2014/main" id="{439A1A96-55DC-1C4F-9FEE-E031C82551F9}"/>
                </a:ext>
              </a:extLst>
            </p:cNvPr>
            <p:cNvPicPr>
              <a:picLocks noChangeAspect="1"/>
            </p:cNvPicPr>
            <p:nvPr/>
          </p:nvPicPr>
          <p:blipFill>
            <a:blip r:embed="rId4">
              <a:extLst>
                <a:ext uri="{96DAC541-7B7A-43D3-8B79-37D633B846F1}">
                  <asvg:svgBlip xmlns:asvg="http://schemas.microsoft.com/office/drawing/2016/SVG/main" r:embed="rId5"/>
                </a:ext>
              </a:extLst>
            </a:blip>
            <a:srcRect t="104" b="104"/>
            <a:stretch>
              <a:fillRect/>
            </a:stretch>
          </p:blipFill>
          <p:spPr>
            <a:xfrm>
              <a:off x="2463814" y="5052198"/>
              <a:ext cx="993972" cy="993972"/>
            </a:xfrm>
            <a:prstGeom prst="rect">
              <a:avLst/>
            </a:prstGeom>
          </p:spPr>
        </p:pic>
        <p:pic>
          <p:nvPicPr>
            <p:cNvPr id="70" name="Graphic 69">
              <a:extLst>
                <a:ext uri="{FF2B5EF4-FFF2-40B4-BE49-F238E27FC236}">
                  <a16:creationId xmlns:a16="http://schemas.microsoft.com/office/drawing/2014/main" id="{61ED0968-E383-2A43-86B0-5B58CE480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7343" y="3062056"/>
              <a:ext cx="558655" cy="558656"/>
            </a:xfrm>
            <a:prstGeom prst="rect">
              <a:avLst/>
            </a:prstGeom>
          </p:spPr>
        </p:pic>
        <p:pic>
          <p:nvPicPr>
            <p:cNvPr id="71" name="Graphic 70">
              <a:extLst>
                <a:ext uri="{FF2B5EF4-FFF2-40B4-BE49-F238E27FC236}">
                  <a16:creationId xmlns:a16="http://schemas.microsoft.com/office/drawing/2014/main" id="{2B0F21E8-BFE2-D246-BC7D-B84305FC13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0955" y="3006746"/>
              <a:ext cx="315347" cy="315347"/>
            </a:xfrm>
            <a:prstGeom prst="rect">
              <a:avLst/>
            </a:prstGeom>
          </p:spPr>
        </p:pic>
        <p:pic>
          <p:nvPicPr>
            <p:cNvPr id="72" name="Graphic 71">
              <a:extLst>
                <a:ext uri="{FF2B5EF4-FFF2-40B4-BE49-F238E27FC236}">
                  <a16:creationId xmlns:a16="http://schemas.microsoft.com/office/drawing/2014/main" id="{18129EE4-7E48-6246-8C77-441384A081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7417" y="2071168"/>
              <a:ext cx="558655" cy="558656"/>
            </a:xfrm>
            <a:prstGeom prst="rect">
              <a:avLst/>
            </a:prstGeom>
          </p:spPr>
        </p:pic>
        <p:pic>
          <p:nvPicPr>
            <p:cNvPr id="73" name="Graphic 72">
              <a:extLst>
                <a:ext uri="{FF2B5EF4-FFF2-40B4-BE49-F238E27FC236}">
                  <a16:creationId xmlns:a16="http://schemas.microsoft.com/office/drawing/2014/main" id="{64F3757F-2921-424A-A9BC-7E3203D59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1867" y="2521420"/>
              <a:ext cx="315347" cy="315347"/>
            </a:xfrm>
            <a:prstGeom prst="rect">
              <a:avLst/>
            </a:prstGeom>
          </p:spPr>
        </p:pic>
        <p:pic>
          <p:nvPicPr>
            <p:cNvPr id="59" name="Graphic 58">
              <a:extLst>
                <a:ext uri="{FF2B5EF4-FFF2-40B4-BE49-F238E27FC236}">
                  <a16:creationId xmlns:a16="http://schemas.microsoft.com/office/drawing/2014/main" id="{CC4D7E97-55E5-5346-B4B4-B848C1100A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4013" y="3627085"/>
              <a:ext cx="1875955" cy="1053303"/>
            </a:xfrm>
            <a:prstGeom prst="rect">
              <a:avLst/>
            </a:prstGeom>
          </p:spPr>
        </p:pic>
        <p:sp>
          <p:nvSpPr>
            <p:cNvPr id="62" name="TextBox 61">
              <a:extLst>
                <a:ext uri="{FF2B5EF4-FFF2-40B4-BE49-F238E27FC236}">
                  <a16:creationId xmlns:a16="http://schemas.microsoft.com/office/drawing/2014/main" id="{6927DE47-E025-9948-A12C-0E0C5E8D41EF}"/>
                </a:ext>
              </a:extLst>
            </p:cNvPr>
            <p:cNvSpPr txBox="1"/>
            <p:nvPr/>
          </p:nvSpPr>
          <p:spPr>
            <a:xfrm>
              <a:off x="1890215" y="4782663"/>
              <a:ext cx="2063550" cy="246221"/>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78BE20">
                      <a:alpha val="25000"/>
                    </a:srgbClr>
                  </a:solidFill>
                  <a:latin typeface="Metropolis"/>
                </a:rPr>
                <a:t>Private Cloud 1</a:t>
              </a:r>
            </a:p>
          </p:txBody>
        </p:sp>
      </p:grpSp>
      <p:grpSp>
        <p:nvGrpSpPr>
          <p:cNvPr id="13" name="Group 12">
            <a:extLst>
              <a:ext uri="{FF2B5EF4-FFF2-40B4-BE49-F238E27FC236}">
                <a16:creationId xmlns:a16="http://schemas.microsoft.com/office/drawing/2014/main" id="{0F71CF3B-E362-582D-7DE3-E6436F75F4C6}"/>
              </a:ext>
            </a:extLst>
          </p:cNvPr>
          <p:cNvGrpSpPr/>
          <p:nvPr/>
        </p:nvGrpSpPr>
        <p:grpSpPr>
          <a:xfrm>
            <a:off x="8040185" y="2206118"/>
            <a:ext cx="2063550" cy="3840052"/>
            <a:chOff x="8038597" y="2206118"/>
            <a:chExt cx="2063550" cy="3840052"/>
          </a:xfrm>
        </p:grpSpPr>
        <p:pic>
          <p:nvPicPr>
            <p:cNvPr id="31" name="Picture Placeholder 81">
              <a:extLst>
                <a:ext uri="{FF2B5EF4-FFF2-40B4-BE49-F238E27FC236}">
                  <a16:creationId xmlns:a16="http://schemas.microsoft.com/office/drawing/2014/main" id="{746A0F3F-CD1A-A842-9459-EBA098EA5323}"/>
                </a:ext>
              </a:extLst>
            </p:cNvPr>
            <p:cNvPicPr>
              <a:picLocks noChangeAspect="1"/>
            </p:cNvPicPr>
            <p:nvPr/>
          </p:nvPicPr>
          <p:blipFill>
            <a:blip r:embed="rId10">
              <a:extLst>
                <a:ext uri="{96DAC541-7B7A-43D3-8B79-37D633B846F1}">
                  <asvg:svgBlip xmlns:asvg="http://schemas.microsoft.com/office/drawing/2016/SVG/main" r:embed="rId11"/>
                </a:ext>
              </a:extLst>
            </a:blip>
            <a:srcRect t="104" b="104"/>
            <a:stretch>
              <a:fillRect/>
            </a:stretch>
          </p:blipFill>
          <p:spPr>
            <a:xfrm>
              <a:off x="8568911" y="5052198"/>
              <a:ext cx="993972" cy="993972"/>
            </a:xfrm>
            <a:prstGeom prst="rect">
              <a:avLst/>
            </a:prstGeom>
          </p:spPr>
        </p:pic>
        <p:pic>
          <p:nvPicPr>
            <p:cNvPr id="74" name="Graphic 73">
              <a:extLst>
                <a:ext uri="{FF2B5EF4-FFF2-40B4-BE49-F238E27FC236}">
                  <a16:creationId xmlns:a16="http://schemas.microsoft.com/office/drawing/2014/main" id="{70E7C1E6-03B5-6E4A-8C25-3A2EAA3CA5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46406" y="2935417"/>
              <a:ext cx="558655" cy="558656"/>
            </a:xfrm>
            <a:prstGeom prst="rect">
              <a:avLst/>
            </a:prstGeom>
          </p:spPr>
        </p:pic>
        <p:pic>
          <p:nvPicPr>
            <p:cNvPr id="75" name="Graphic 74">
              <a:extLst>
                <a:ext uri="{FF2B5EF4-FFF2-40B4-BE49-F238E27FC236}">
                  <a16:creationId xmlns:a16="http://schemas.microsoft.com/office/drawing/2014/main" id="{547A9887-D752-F849-9037-3C1A9C6C25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8507" y="2727417"/>
              <a:ext cx="315347" cy="315347"/>
            </a:xfrm>
            <a:prstGeom prst="rect">
              <a:avLst/>
            </a:prstGeom>
          </p:spPr>
        </p:pic>
        <p:pic>
          <p:nvPicPr>
            <p:cNvPr id="76" name="Graphic 75">
              <a:extLst>
                <a:ext uri="{FF2B5EF4-FFF2-40B4-BE49-F238E27FC236}">
                  <a16:creationId xmlns:a16="http://schemas.microsoft.com/office/drawing/2014/main" id="{FD7171FB-4744-974F-88AB-4DBF045C68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37137" y="2448090"/>
              <a:ext cx="558655" cy="558656"/>
            </a:xfrm>
            <a:prstGeom prst="rect">
              <a:avLst/>
            </a:prstGeom>
          </p:spPr>
        </p:pic>
        <p:pic>
          <p:nvPicPr>
            <p:cNvPr id="77" name="Graphic 76">
              <a:extLst>
                <a:ext uri="{FF2B5EF4-FFF2-40B4-BE49-F238E27FC236}">
                  <a16:creationId xmlns:a16="http://schemas.microsoft.com/office/drawing/2014/main" id="{9010EBFD-9161-1649-AF93-53EF8A78C9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6966" y="2206118"/>
              <a:ext cx="315347" cy="315347"/>
            </a:xfrm>
            <a:prstGeom prst="rect">
              <a:avLst/>
            </a:prstGeom>
          </p:spPr>
        </p:pic>
        <p:pic>
          <p:nvPicPr>
            <p:cNvPr id="61" name="Graphic 60">
              <a:extLst>
                <a:ext uri="{FF2B5EF4-FFF2-40B4-BE49-F238E27FC236}">
                  <a16:creationId xmlns:a16="http://schemas.microsoft.com/office/drawing/2014/main" id="{1C2EAFEC-8357-AA4F-8146-C4EF3C99CE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32395" y="3638512"/>
              <a:ext cx="1875955" cy="1053303"/>
            </a:xfrm>
            <a:prstGeom prst="rect">
              <a:avLst/>
            </a:prstGeom>
          </p:spPr>
        </p:pic>
        <p:sp>
          <p:nvSpPr>
            <p:cNvPr id="63" name="TextBox 62">
              <a:extLst>
                <a:ext uri="{FF2B5EF4-FFF2-40B4-BE49-F238E27FC236}">
                  <a16:creationId xmlns:a16="http://schemas.microsoft.com/office/drawing/2014/main" id="{8585C00E-CF8B-FA49-9728-231D586D2319}"/>
                </a:ext>
              </a:extLst>
            </p:cNvPr>
            <p:cNvSpPr txBox="1"/>
            <p:nvPr/>
          </p:nvSpPr>
          <p:spPr>
            <a:xfrm>
              <a:off x="8038597" y="4782695"/>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a:solidFill>
                    <a:srgbClr val="B47EDA">
                      <a:alpha val="25000"/>
                    </a:srgbClr>
                  </a:solidFill>
                  <a:latin typeface="Metropolis"/>
                </a:rPr>
                <a:t>Edge</a:t>
              </a:r>
            </a:p>
          </p:txBody>
        </p:sp>
      </p:grpSp>
      <p:grpSp>
        <p:nvGrpSpPr>
          <p:cNvPr id="11" name="Group 10">
            <a:extLst>
              <a:ext uri="{FF2B5EF4-FFF2-40B4-BE49-F238E27FC236}">
                <a16:creationId xmlns:a16="http://schemas.microsoft.com/office/drawing/2014/main" id="{D7137819-66BC-274C-3146-602C8CA84C56}"/>
              </a:ext>
            </a:extLst>
          </p:cNvPr>
          <p:cNvGrpSpPr/>
          <p:nvPr/>
        </p:nvGrpSpPr>
        <p:grpSpPr>
          <a:xfrm>
            <a:off x="5041423" y="2260846"/>
            <a:ext cx="2063550" cy="3785325"/>
            <a:chOff x="5039835" y="2260845"/>
            <a:chExt cx="2063550" cy="3785325"/>
          </a:xfrm>
        </p:grpSpPr>
        <p:pic>
          <p:nvPicPr>
            <p:cNvPr id="29" name="Picture Placeholder 81">
              <a:extLst>
                <a:ext uri="{FF2B5EF4-FFF2-40B4-BE49-F238E27FC236}">
                  <a16:creationId xmlns:a16="http://schemas.microsoft.com/office/drawing/2014/main" id="{DBF29338-6B98-194B-B86D-F8A6D3C16E8A}"/>
                </a:ext>
              </a:extLst>
            </p:cNvPr>
            <p:cNvPicPr>
              <a:picLocks noChangeAspect="1"/>
            </p:cNvPicPr>
            <p:nvPr/>
          </p:nvPicPr>
          <p:blipFill>
            <a:blip r:embed="rId16">
              <a:extLst>
                <a:ext uri="{96DAC541-7B7A-43D3-8B79-37D633B846F1}">
                  <asvg:svgBlip xmlns:asvg="http://schemas.microsoft.com/office/drawing/2016/SVG/main" r:embed="rId17"/>
                </a:ext>
              </a:extLst>
            </a:blip>
            <a:srcRect t="104" b="104"/>
            <a:stretch>
              <a:fillRect/>
            </a:stretch>
          </p:blipFill>
          <p:spPr>
            <a:xfrm>
              <a:off x="5474280" y="5052198"/>
              <a:ext cx="993972" cy="993972"/>
            </a:xfrm>
            <a:prstGeom prst="rect">
              <a:avLst/>
            </a:prstGeom>
          </p:spPr>
        </p:pic>
        <p:pic>
          <p:nvPicPr>
            <p:cNvPr id="78" name="Graphic 77">
              <a:extLst>
                <a:ext uri="{FF2B5EF4-FFF2-40B4-BE49-F238E27FC236}">
                  <a16:creationId xmlns:a16="http://schemas.microsoft.com/office/drawing/2014/main" id="{6D9D9ECF-4595-2648-98CA-A2E7FA6AFA0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72489" y="2448091"/>
              <a:ext cx="558655" cy="558655"/>
            </a:xfrm>
            <a:prstGeom prst="rect">
              <a:avLst/>
            </a:prstGeom>
          </p:spPr>
        </p:pic>
        <p:pic>
          <p:nvPicPr>
            <p:cNvPr id="79" name="Graphic 78">
              <a:extLst>
                <a:ext uri="{FF2B5EF4-FFF2-40B4-BE49-F238E27FC236}">
                  <a16:creationId xmlns:a16="http://schemas.microsoft.com/office/drawing/2014/main" id="{3CF76783-59A4-AD44-BDC6-9311B4518E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47891" y="2260845"/>
              <a:ext cx="315347" cy="315347"/>
            </a:xfrm>
            <a:prstGeom prst="rect">
              <a:avLst/>
            </a:prstGeom>
          </p:spPr>
        </p:pic>
        <p:pic>
          <p:nvPicPr>
            <p:cNvPr id="80" name="Graphic 79">
              <a:extLst>
                <a:ext uri="{FF2B5EF4-FFF2-40B4-BE49-F238E27FC236}">
                  <a16:creationId xmlns:a16="http://schemas.microsoft.com/office/drawing/2014/main" id="{22B59F0D-C742-204F-B3B2-C3422CDD5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5558" y="2782728"/>
              <a:ext cx="558655" cy="558655"/>
            </a:xfrm>
            <a:prstGeom prst="rect">
              <a:avLst/>
            </a:prstGeom>
          </p:spPr>
        </p:pic>
        <p:pic>
          <p:nvPicPr>
            <p:cNvPr id="81" name="Graphic 80">
              <a:extLst>
                <a:ext uri="{FF2B5EF4-FFF2-40B4-BE49-F238E27FC236}">
                  <a16:creationId xmlns:a16="http://schemas.microsoft.com/office/drawing/2014/main" id="{3F350E71-AB77-954F-A4A1-9AADA03D283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46892" y="3218598"/>
              <a:ext cx="315347" cy="315347"/>
            </a:xfrm>
            <a:prstGeom prst="rect">
              <a:avLst/>
            </a:prstGeom>
          </p:spPr>
        </p:pic>
        <p:pic>
          <p:nvPicPr>
            <p:cNvPr id="60" name="Graphic 59">
              <a:extLst>
                <a:ext uri="{FF2B5EF4-FFF2-40B4-BE49-F238E27FC236}">
                  <a16:creationId xmlns:a16="http://schemas.microsoft.com/office/drawing/2014/main" id="{DCE73AB3-6DDA-0245-82C0-F6563E5270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93909" y="3627085"/>
              <a:ext cx="1875955" cy="1053303"/>
            </a:xfrm>
            <a:prstGeom prst="rect">
              <a:avLst/>
            </a:prstGeom>
          </p:spPr>
        </p:pic>
        <p:sp>
          <p:nvSpPr>
            <p:cNvPr id="32" name="TextBox 31">
              <a:extLst>
                <a:ext uri="{FF2B5EF4-FFF2-40B4-BE49-F238E27FC236}">
                  <a16:creationId xmlns:a16="http://schemas.microsoft.com/office/drawing/2014/main" id="{9CD3F65E-1D5E-9C44-9401-0A4EB6544FD1}"/>
                </a:ext>
              </a:extLst>
            </p:cNvPr>
            <p:cNvSpPr txBox="1"/>
            <p:nvPr/>
          </p:nvSpPr>
          <p:spPr>
            <a:xfrm>
              <a:off x="5039835" y="4790733"/>
              <a:ext cx="2063550" cy="246157"/>
            </a:xfrm>
            <a:prstGeom prst="rect">
              <a:avLst/>
            </a:prstGeom>
          </p:spPr>
          <p:txBody>
            <a:bodyPr wrap="square" lIns="0" tIns="0" rIns="0" bIns="0" rtlCol="0" anchor="ctr" anchorCtr="0">
              <a:spAutoFit/>
            </a:bodyPr>
            <a:lstStyle/>
            <a:p>
              <a:pPr algn="ctr" defTabSz="914126">
                <a:spcAft>
                  <a:spcPts val="600"/>
                </a:spcAft>
                <a:defRPr/>
              </a:pPr>
              <a:r>
                <a:rPr lang="en-US" sz="1600" dirty="0">
                  <a:solidFill>
                    <a:srgbClr val="00B0F0">
                      <a:alpha val="25000"/>
                    </a:srgbClr>
                  </a:solidFill>
                  <a:latin typeface="Metropolis"/>
                </a:rPr>
                <a:t>Private Cloud 2</a:t>
              </a:r>
            </a:p>
          </p:txBody>
        </p:sp>
      </p:grpSp>
      <p:sp>
        <p:nvSpPr>
          <p:cNvPr id="43" name="Rectangle 42">
            <a:extLst>
              <a:ext uri="{FF2B5EF4-FFF2-40B4-BE49-F238E27FC236}">
                <a16:creationId xmlns:a16="http://schemas.microsoft.com/office/drawing/2014/main" id="{20A55326-7546-790A-7280-58091E6E940A}"/>
              </a:ext>
            </a:extLst>
          </p:cNvPr>
          <p:cNvSpPr/>
          <p:nvPr/>
        </p:nvSpPr>
        <p:spPr>
          <a:xfrm>
            <a:off x="1727441" y="1364831"/>
            <a:ext cx="8613913" cy="475622"/>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a:solidFill>
                  <a:schemeClr val="tx2"/>
                </a:solidFill>
              </a:rPr>
              <a:t>Global Control Plane</a:t>
            </a:r>
          </a:p>
        </p:txBody>
      </p:sp>
      <p:cxnSp>
        <p:nvCxnSpPr>
          <p:cNvPr id="45" name="Straight Connector 44">
            <a:extLst>
              <a:ext uri="{FF2B5EF4-FFF2-40B4-BE49-F238E27FC236}">
                <a16:creationId xmlns:a16="http://schemas.microsoft.com/office/drawing/2014/main" id="{24BA8196-AA89-4D3B-A4E3-C7EE2E5A1C7F}"/>
              </a:ext>
            </a:extLst>
          </p:cNvPr>
          <p:cNvCxnSpPr>
            <a:cxnSpLocks/>
            <a:stCxn id="38" idx="6"/>
          </p:cNvCxnSpPr>
          <p:nvPr/>
        </p:nvCxnSpPr>
        <p:spPr bwMode="gray">
          <a:xfrm flipV="1">
            <a:off x="2488964" y="1840453"/>
            <a:ext cx="0" cy="774576"/>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3372F5C-CAAB-2F0B-49B7-2723FA7CD477}"/>
              </a:ext>
            </a:extLst>
          </p:cNvPr>
          <p:cNvCxnSpPr>
            <a:cxnSpLocks/>
            <a:stCxn id="6" idx="8"/>
          </p:cNvCxnSpPr>
          <p:nvPr/>
        </p:nvCxnSpPr>
        <p:spPr bwMode="gray">
          <a:xfrm flipV="1">
            <a:off x="3787195" y="1840453"/>
            <a:ext cx="0" cy="154575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B42C39-39B9-5686-C9E4-6F98F9CFF883}"/>
              </a:ext>
            </a:extLst>
          </p:cNvPr>
          <p:cNvCxnSpPr>
            <a:cxnSpLocks/>
            <a:stCxn id="22" idx="6"/>
          </p:cNvCxnSpPr>
          <p:nvPr/>
        </p:nvCxnSpPr>
        <p:spPr bwMode="gray">
          <a:xfrm flipV="1">
            <a:off x="5299745" y="1840453"/>
            <a:ext cx="0" cy="170880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A652AE-0888-C652-5FF8-8784CD3C1F06}"/>
              </a:ext>
            </a:extLst>
          </p:cNvPr>
          <p:cNvCxnSpPr>
            <a:cxnSpLocks/>
          </p:cNvCxnSpPr>
          <p:nvPr/>
        </p:nvCxnSpPr>
        <p:spPr bwMode="gray">
          <a:xfrm flipV="1">
            <a:off x="6183528" y="1840453"/>
            <a:ext cx="0" cy="2246156"/>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4727AC9-5921-A5D8-CB98-E7648D8B3E79}"/>
              </a:ext>
            </a:extLst>
          </p:cNvPr>
          <p:cNvCxnSpPr>
            <a:cxnSpLocks/>
            <a:stCxn id="25" idx="6"/>
          </p:cNvCxnSpPr>
          <p:nvPr/>
        </p:nvCxnSpPr>
        <p:spPr bwMode="gray">
          <a:xfrm flipV="1">
            <a:off x="6861400" y="1840453"/>
            <a:ext cx="0" cy="148164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A604E8F-9592-C7FB-5DF2-39413B0A7E14}"/>
              </a:ext>
            </a:extLst>
          </p:cNvPr>
          <p:cNvCxnSpPr>
            <a:cxnSpLocks/>
          </p:cNvCxnSpPr>
          <p:nvPr/>
        </p:nvCxnSpPr>
        <p:spPr bwMode="gray">
          <a:xfrm flipV="1">
            <a:off x="8324353" y="1840453"/>
            <a:ext cx="0" cy="1711560"/>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083DFD-2594-3279-ABB5-0F233B1AB64A}"/>
              </a:ext>
            </a:extLst>
          </p:cNvPr>
          <p:cNvCxnSpPr>
            <a:cxnSpLocks/>
            <a:stCxn id="19" idx="6"/>
          </p:cNvCxnSpPr>
          <p:nvPr/>
        </p:nvCxnSpPr>
        <p:spPr bwMode="gray">
          <a:xfrm flipV="1">
            <a:off x="9658963" y="1840454"/>
            <a:ext cx="0" cy="2217303"/>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CBF36A6-731F-3712-1153-9AE623A3BE57}"/>
              </a:ext>
            </a:extLst>
          </p:cNvPr>
          <p:cNvCxnSpPr>
            <a:cxnSpLocks/>
            <a:stCxn id="41" idx="6"/>
          </p:cNvCxnSpPr>
          <p:nvPr/>
        </p:nvCxnSpPr>
        <p:spPr bwMode="gray">
          <a:xfrm flipV="1">
            <a:off x="3099341" y="1840453"/>
            <a:ext cx="0" cy="2216776"/>
          </a:xfrm>
          <a:prstGeom prst="line">
            <a:avLst/>
          </a:prstGeom>
          <a:ln w="19050">
            <a:solidFill>
              <a:schemeClr val="accent1">
                <a:alpha val="25430"/>
              </a:schemeClr>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37D80876-248D-686F-821C-15DA8E592BEE}"/>
              </a:ext>
            </a:extLst>
          </p:cNvPr>
          <p:cNvGrpSpPr/>
          <p:nvPr/>
        </p:nvGrpSpPr>
        <p:grpSpPr>
          <a:xfrm>
            <a:off x="1727441" y="1929385"/>
            <a:ext cx="8613913" cy="4005071"/>
            <a:chOff x="1725852" y="1929384"/>
            <a:chExt cx="8613913" cy="4005071"/>
          </a:xfrm>
        </p:grpSpPr>
        <p:sp>
          <p:nvSpPr>
            <p:cNvPr id="128" name="TextBox 127">
              <a:extLst>
                <a:ext uri="{FF2B5EF4-FFF2-40B4-BE49-F238E27FC236}">
                  <a16:creationId xmlns:a16="http://schemas.microsoft.com/office/drawing/2014/main" id="{A0987ADE-E69A-97AC-334F-CB02776DC044}"/>
                </a:ext>
              </a:extLst>
            </p:cNvPr>
            <p:cNvSpPr txBox="1"/>
            <p:nvPr/>
          </p:nvSpPr>
          <p:spPr>
            <a:xfrm>
              <a:off x="5214334" y="5542583"/>
              <a:ext cx="1658087" cy="363176"/>
            </a:xfrm>
            <a:prstGeom prst="rect">
              <a:avLst/>
            </a:prstGeom>
            <a:solidFill>
              <a:schemeClr val="bg1"/>
            </a:solidFill>
          </p:spPr>
          <p:txBody>
            <a:bodyPr wrap="square" lIns="0" tIns="0" rIns="0" bIns="0" rtlCol="0">
              <a:spAutoFit/>
            </a:bodyPr>
            <a:lstStyle/>
            <a:p>
              <a:pPr algn="ctr">
                <a:lnSpc>
                  <a:spcPct val="130000"/>
                </a:lnSpc>
              </a:pPr>
              <a:r>
                <a:rPr lang="en-US" sz="2000">
                  <a:solidFill>
                    <a:schemeClr val="tx2"/>
                  </a:solidFill>
                </a:rPr>
                <a:t>Service Mesh</a:t>
              </a:r>
            </a:p>
          </p:txBody>
        </p:sp>
        <p:sp>
          <p:nvSpPr>
            <p:cNvPr id="127" name="Rectangle 126">
              <a:extLst>
                <a:ext uri="{FF2B5EF4-FFF2-40B4-BE49-F238E27FC236}">
                  <a16:creationId xmlns:a16="http://schemas.microsoft.com/office/drawing/2014/main" id="{F66D089B-5FF0-F84E-32BC-93864B944811}"/>
                </a:ext>
              </a:extLst>
            </p:cNvPr>
            <p:cNvSpPr/>
            <p:nvPr/>
          </p:nvSpPr>
          <p:spPr>
            <a:xfrm>
              <a:off x="1725852" y="1929384"/>
              <a:ext cx="8613913" cy="4005071"/>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50" name="Group 49">
            <a:extLst>
              <a:ext uri="{FF2B5EF4-FFF2-40B4-BE49-F238E27FC236}">
                <a16:creationId xmlns:a16="http://schemas.microsoft.com/office/drawing/2014/main" id="{DFA0E363-CDC0-A803-2998-76C2EAA4F11E}"/>
              </a:ext>
            </a:extLst>
          </p:cNvPr>
          <p:cNvGrpSpPr/>
          <p:nvPr/>
        </p:nvGrpSpPr>
        <p:grpSpPr>
          <a:xfrm>
            <a:off x="2636865" y="2894355"/>
            <a:ext cx="6927607" cy="1638078"/>
            <a:chOff x="2635276" y="2894355"/>
            <a:chExt cx="6927607" cy="1638078"/>
          </a:xfrm>
        </p:grpSpPr>
        <p:cxnSp>
          <p:nvCxnSpPr>
            <p:cNvPr id="105" name="Straight Connector 104">
              <a:extLst>
                <a:ext uri="{FF2B5EF4-FFF2-40B4-BE49-F238E27FC236}">
                  <a16:creationId xmlns:a16="http://schemas.microsoft.com/office/drawing/2014/main" id="{6FFE807F-07A5-1E03-4833-7A73510AA0FF}"/>
                </a:ext>
              </a:extLst>
            </p:cNvPr>
            <p:cNvCxnSpPr>
              <a:endCxn id="8" idx="2"/>
            </p:cNvCxnSpPr>
            <p:nvPr/>
          </p:nvCxnSpPr>
          <p:spPr bwMode="gray">
            <a:xfrm>
              <a:off x="5304460" y="3846423"/>
              <a:ext cx="882389" cy="686010"/>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D06B46B6-2F6E-A8EC-B82B-42530CD7BB56}"/>
                </a:ext>
              </a:extLst>
            </p:cNvPr>
            <p:cNvCxnSpPr>
              <a:cxnSpLocks/>
              <a:endCxn id="8" idx="2"/>
            </p:cNvCxnSpPr>
            <p:nvPr/>
          </p:nvCxnSpPr>
          <p:spPr bwMode="gray">
            <a:xfrm flipH="1">
              <a:off x="6186849" y="4378271"/>
              <a:ext cx="3376034" cy="154162"/>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4A6557AB-5BE8-A6E8-5E3F-8D39C0F4F49A}"/>
                </a:ext>
              </a:extLst>
            </p:cNvPr>
            <p:cNvCxnSpPr>
              <a:cxnSpLocks/>
            </p:cNvCxnSpPr>
            <p:nvPr/>
          </p:nvCxnSpPr>
          <p:spPr bwMode="gray">
            <a:xfrm>
              <a:off x="3796358" y="3699903"/>
              <a:ext cx="1496672" cy="146520"/>
            </a:xfrm>
            <a:prstGeom prst="line">
              <a:avLst/>
            </a:prstGeom>
            <a:ln w="19050">
              <a:solidFill>
                <a:schemeClr val="accent4">
                  <a:alpha val="4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51EAA9-63C2-6148-A399-E76057808FDE}"/>
                </a:ext>
              </a:extLst>
            </p:cNvPr>
            <p:cNvCxnSpPr>
              <a:cxnSpLocks/>
            </p:cNvCxnSpPr>
            <p:nvPr/>
          </p:nvCxnSpPr>
          <p:spPr bwMode="gray">
            <a:xfrm>
              <a:off x="2635276" y="2894355"/>
              <a:ext cx="1161082" cy="805548"/>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F4BD86FE-7351-162D-54A1-2C12CC90A5D4}"/>
                </a:ext>
              </a:extLst>
            </p:cNvPr>
            <p:cNvCxnSpPr>
              <a:cxnSpLocks/>
            </p:cNvCxnSpPr>
            <p:nvPr/>
          </p:nvCxnSpPr>
          <p:spPr bwMode="gray">
            <a:xfrm>
              <a:off x="2635276" y="2894355"/>
              <a:ext cx="2662881" cy="956900"/>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86" name="Straight Connector 85">
              <a:extLst>
                <a:ext uri="{FF2B5EF4-FFF2-40B4-BE49-F238E27FC236}">
                  <a16:creationId xmlns:a16="http://schemas.microsoft.com/office/drawing/2014/main" id="{8F8F54B3-33D4-323F-D473-6CC517C4993B}"/>
                </a:ext>
              </a:extLst>
            </p:cNvPr>
            <p:cNvCxnSpPr/>
            <p:nvPr/>
          </p:nvCxnSpPr>
          <p:spPr bwMode="gray">
            <a:xfrm flipV="1">
              <a:off x="5298157" y="3620712"/>
              <a:ext cx="1561655" cy="230543"/>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88" name="Straight Connector 87">
              <a:extLst>
                <a:ext uri="{FF2B5EF4-FFF2-40B4-BE49-F238E27FC236}">
                  <a16:creationId xmlns:a16="http://schemas.microsoft.com/office/drawing/2014/main" id="{3F27DCF3-B7E3-8E4A-A10D-204D414AE1C0}"/>
                </a:ext>
              </a:extLst>
            </p:cNvPr>
            <p:cNvCxnSpPr>
              <a:cxnSpLocks/>
            </p:cNvCxnSpPr>
            <p:nvPr/>
          </p:nvCxnSpPr>
          <p:spPr bwMode="gray">
            <a:xfrm>
              <a:off x="6859812" y="3620712"/>
              <a:ext cx="1473704" cy="245001"/>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91" name="Straight Connector 90">
              <a:extLst>
                <a:ext uri="{FF2B5EF4-FFF2-40B4-BE49-F238E27FC236}">
                  <a16:creationId xmlns:a16="http://schemas.microsoft.com/office/drawing/2014/main" id="{C8D201FE-54DE-C651-471F-E41AED576777}"/>
                </a:ext>
              </a:extLst>
            </p:cNvPr>
            <p:cNvCxnSpPr>
              <a:cxnSpLocks/>
            </p:cNvCxnSpPr>
            <p:nvPr/>
          </p:nvCxnSpPr>
          <p:spPr bwMode="gray">
            <a:xfrm>
              <a:off x="8333516" y="3865713"/>
              <a:ext cx="1229367" cy="512558"/>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96" name="Straight Connector 95">
              <a:extLst>
                <a:ext uri="{FF2B5EF4-FFF2-40B4-BE49-F238E27FC236}">
                  <a16:creationId xmlns:a16="http://schemas.microsoft.com/office/drawing/2014/main" id="{0721A199-3916-9B02-CF91-EDF16DD1C140}"/>
                </a:ext>
              </a:extLst>
            </p:cNvPr>
            <p:cNvCxnSpPr/>
            <p:nvPr/>
          </p:nvCxnSpPr>
          <p:spPr bwMode="gray">
            <a:xfrm flipH="1" flipV="1">
              <a:off x="3097753" y="4378271"/>
              <a:ext cx="3084187" cy="154162"/>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98" name="Straight Connector 97">
              <a:extLst>
                <a:ext uri="{FF2B5EF4-FFF2-40B4-BE49-F238E27FC236}">
                  <a16:creationId xmlns:a16="http://schemas.microsoft.com/office/drawing/2014/main" id="{34E646FA-699A-CC0F-CE1E-6C74F6652760}"/>
                </a:ext>
              </a:extLst>
            </p:cNvPr>
            <p:cNvCxnSpPr>
              <a:cxnSpLocks/>
            </p:cNvCxnSpPr>
            <p:nvPr/>
          </p:nvCxnSpPr>
          <p:spPr bwMode="gray">
            <a:xfrm>
              <a:off x="2635276" y="2894355"/>
              <a:ext cx="462477" cy="1483916"/>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101" name="Straight Connector 100">
              <a:extLst>
                <a:ext uri="{FF2B5EF4-FFF2-40B4-BE49-F238E27FC236}">
                  <a16:creationId xmlns:a16="http://schemas.microsoft.com/office/drawing/2014/main" id="{A2B3BDCF-21DC-78F7-9556-A3118535CF94}"/>
                </a:ext>
              </a:extLst>
            </p:cNvPr>
            <p:cNvCxnSpPr/>
            <p:nvPr/>
          </p:nvCxnSpPr>
          <p:spPr bwMode="gray">
            <a:xfrm flipV="1">
              <a:off x="3097221" y="3699903"/>
              <a:ext cx="673706" cy="678368"/>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D10CFD26-69B2-565A-2022-E859CA61031D}"/>
                </a:ext>
              </a:extLst>
            </p:cNvPr>
            <p:cNvCxnSpPr>
              <a:endCxn id="8" idx="2"/>
            </p:cNvCxnSpPr>
            <p:nvPr/>
          </p:nvCxnSpPr>
          <p:spPr bwMode="gray">
            <a:xfrm>
              <a:off x="3781401" y="3699903"/>
              <a:ext cx="2405448" cy="832530"/>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107" name="Straight Connector 106">
              <a:extLst>
                <a:ext uri="{FF2B5EF4-FFF2-40B4-BE49-F238E27FC236}">
                  <a16:creationId xmlns:a16="http://schemas.microsoft.com/office/drawing/2014/main" id="{30ADFC6E-DA93-0627-80E2-E3E0346C15EC}"/>
                </a:ext>
              </a:extLst>
            </p:cNvPr>
            <p:cNvCxnSpPr/>
            <p:nvPr/>
          </p:nvCxnSpPr>
          <p:spPr bwMode="gray">
            <a:xfrm flipV="1">
              <a:off x="6196294" y="3627085"/>
              <a:ext cx="636514" cy="905348"/>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109" name="Straight Connector 108">
              <a:extLst>
                <a:ext uri="{FF2B5EF4-FFF2-40B4-BE49-F238E27FC236}">
                  <a16:creationId xmlns:a16="http://schemas.microsoft.com/office/drawing/2014/main" id="{17907D3F-9AA4-2513-EF32-649442FB2858}"/>
                </a:ext>
              </a:extLst>
            </p:cNvPr>
            <p:cNvCxnSpPr/>
            <p:nvPr/>
          </p:nvCxnSpPr>
          <p:spPr bwMode="gray">
            <a:xfrm>
              <a:off x="6849853" y="3620712"/>
              <a:ext cx="2678074" cy="757559"/>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111" name="Straight Connector 110">
              <a:extLst>
                <a:ext uri="{FF2B5EF4-FFF2-40B4-BE49-F238E27FC236}">
                  <a16:creationId xmlns:a16="http://schemas.microsoft.com/office/drawing/2014/main" id="{F6E82934-59E6-F9E4-93D3-1583071050D8}"/>
                </a:ext>
              </a:extLst>
            </p:cNvPr>
            <p:cNvCxnSpPr>
              <a:stCxn id="8" idx="2"/>
            </p:cNvCxnSpPr>
            <p:nvPr/>
          </p:nvCxnSpPr>
          <p:spPr bwMode="gray">
            <a:xfrm flipV="1">
              <a:off x="6186849" y="3855426"/>
              <a:ext cx="2165641" cy="677007"/>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129" name="Straight Connector 128">
              <a:extLst>
                <a:ext uri="{FF2B5EF4-FFF2-40B4-BE49-F238E27FC236}">
                  <a16:creationId xmlns:a16="http://schemas.microsoft.com/office/drawing/2014/main" id="{4C345614-F61F-AE10-F351-EDA9FFA825D1}"/>
                </a:ext>
              </a:extLst>
            </p:cNvPr>
            <p:cNvCxnSpPr>
              <a:cxnSpLocks/>
            </p:cNvCxnSpPr>
            <p:nvPr/>
          </p:nvCxnSpPr>
          <p:spPr bwMode="gray">
            <a:xfrm flipH="1">
              <a:off x="3168843" y="3871691"/>
              <a:ext cx="2124187" cy="491687"/>
            </a:xfrm>
            <a:prstGeom prst="line">
              <a:avLst/>
            </a:prstGeom>
            <a:ln w="19050">
              <a:solidFill>
                <a:schemeClr val="accent4">
                  <a:alpha val="40000"/>
                </a:schemeClr>
              </a:solidFill>
              <a:tailEnd type="none"/>
            </a:ln>
          </p:spPr>
          <p:style>
            <a:lnRef idx="1">
              <a:schemeClr val="accent4"/>
            </a:lnRef>
            <a:fillRef idx="0">
              <a:schemeClr val="accent4"/>
            </a:fillRef>
            <a:effectRef idx="0">
              <a:schemeClr val="accent4"/>
            </a:effectRef>
            <a:fontRef idx="minor">
              <a:schemeClr val="tx1"/>
            </a:fontRef>
          </p:style>
        </p:cxnSp>
      </p:grpSp>
      <p:grpSp>
        <p:nvGrpSpPr>
          <p:cNvPr id="40" name="Group 39">
            <a:extLst>
              <a:ext uri="{FF2B5EF4-FFF2-40B4-BE49-F238E27FC236}">
                <a16:creationId xmlns:a16="http://schemas.microsoft.com/office/drawing/2014/main" id="{A6A301CB-FDE1-6139-1881-7C683DFF4CE1}"/>
              </a:ext>
            </a:extLst>
          </p:cNvPr>
          <p:cNvGrpSpPr/>
          <p:nvPr/>
        </p:nvGrpSpPr>
        <p:grpSpPr>
          <a:xfrm>
            <a:off x="2799298" y="4057229"/>
            <a:ext cx="600087" cy="588820"/>
            <a:chOff x="10408707" y="3401270"/>
            <a:chExt cx="530021" cy="487609"/>
          </a:xfrm>
        </p:grpSpPr>
        <p:sp>
          <p:nvSpPr>
            <p:cNvPr id="41" name="Heptagon 40">
              <a:extLst>
                <a:ext uri="{FF2B5EF4-FFF2-40B4-BE49-F238E27FC236}">
                  <a16:creationId xmlns:a16="http://schemas.microsoft.com/office/drawing/2014/main" id="{9665F638-0875-FC48-61D2-B334DE6559D5}"/>
                </a:ext>
              </a:extLst>
            </p:cNvPr>
            <p:cNvSpPr/>
            <p:nvPr/>
          </p:nvSpPr>
          <p:spPr>
            <a:xfrm>
              <a:off x="10408707" y="3401270"/>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42" name="Picture 41" descr="A picture containing clock&#10;&#10;Description automatically generated">
              <a:extLst>
                <a:ext uri="{FF2B5EF4-FFF2-40B4-BE49-F238E27FC236}">
                  <a16:creationId xmlns:a16="http://schemas.microsoft.com/office/drawing/2014/main" id="{D72D207F-93F3-2286-23A1-194C3CB53620}"/>
                </a:ext>
              </a:extLst>
            </p:cNvPr>
            <p:cNvPicPr>
              <a:picLocks noChangeAspect="1"/>
            </p:cNvPicPr>
            <p:nvPr/>
          </p:nvPicPr>
          <p:blipFill rotWithShape="1">
            <a:blip r:embed="rId22"/>
            <a:srcRect b="21798"/>
            <a:stretch/>
          </p:blipFill>
          <p:spPr>
            <a:xfrm>
              <a:off x="10525834" y="3530262"/>
              <a:ext cx="295762" cy="247099"/>
            </a:xfrm>
            <a:prstGeom prst="rect">
              <a:avLst/>
            </a:prstGeom>
          </p:spPr>
        </p:pic>
      </p:grpSp>
      <p:grpSp>
        <p:nvGrpSpPr>
          <p:cNvPr id="21" name="Group 20">
            <a:extLst>
              <a:ext uri="{FF2B5EF4-FFF2-40B4-BE49-F238E27FC236}">
                <a16:creationId xmlns:a16="http://schemas.microsoft.com/office/drawing/2014/main" id="{EFAF4BA3-DE0F-1F30-C963-94A3FB9C9996}"/>
              </a:ext>
            </a:extLst>
          </p:cNvPr>
          <p:cNvGrpSpPr/>
          <p:nvPr/>
        </p:nvGrpSpPr>
        <p:grpSpPr>
          <a:xfrm>
            <a:off x="4996577" y="3549254"/>
            <a:ext cx="606336" cy="562783"/>
            <a:chOff x="10274261" y="3168291"/>
            <a:chExt cx="530021" cy="487609"/>
          </a:xfrm>
        </p:grpSpPr>
        <p:sp>
          <p:nvSpPr>
            <p:cNvPr id="22" name="Heptagon 21">
              <a:extLst>
                <a:ext uri="{FF2B5EF4-FFF2-40B4-BE49-F238E27FC236}">
                  <a16:creationId xmlns:a16="http://schemas.microsoft.com/office/drawing/2014/main" id="{63853B6F-247A-19F8-6802-1AD1FD71E330}"/>
                </a:ext>
              </a:extLst>
            </p:cNvPr>
            <p:cNvSpPr/>
            <p:nvPr/>
          </p:nvSpPr>
          <p:spPr>
            <a:xfrm>
              <a:off x="10274261" y="3168291"/>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3" name="Picture 22" descr="A close up of a logo&#10;&#10;Description automatically generated">
              <a:extLst>
                <a:ext uri="{FF2B5EF4-FFF2-40B4-BE49-F238E27FC236}">
                  <a16:creationId xmlns:a16="http://schemas.microsoft.com/office/drawing/2014/main" id="{6D9ABDE1-2034-7259-CEF3-9E5C1DDC61AC}"/>
                </a:ext>
              </a:extLst>
            </p:cNvPr>
            <p:cNvPicPr>
              <a:picLocks noChangeAspect="1"/>
            </p:cNvPicPr>
            <p:nvPr/>
          </p:nvPicPr>
          <p:blipFill>
            <a:blip r:embed="rId23"/>
            <a:stretch>
              <a:fillRect/>
            </a:stretch>
          </p:blipFill>
          <p:spPr>
            <a:xfrm>
              <a:off x="10413886" y="3301806"/>
              <a:ext cx="250761" cy="250761"/>
            </a:xfrm>
            <a:prstGeom prst="rect">
              <a:avLst/>
            </a:prstGeom>
          </p:spPr>
        </p:pic>
      </p:grpSp>
      <p:grpSp>
        <p:nvGrpSpPr>
          <p:cNvPr id="2" name="Group 1">
            <a:extLst>
              <a:ext uri="{FF2B5EF4-FFF2-40B4-BE49-F238E27FC236}">
                <a16:creationId xmlns:a16="http://schemas.microsoft.com/office/drawing/2014/main" id="{4EE6AE1F-6049-EE25-5010-9B9418FB75FC}"/>
              </a:ext>
            </a:extLst>
          </p:cNvPr>
          <p:cNvGrpSpPr/>
          <p:nvPr/>
        </p:nvGrpSpPr>
        <p:grpSpPr>
          <a:xfrm>
            <a:off x="5880363" y="4086610"/>
            <a:ext cx="606331" cy="562781"/>
            <a:chOff x="5878774" y="4086609"/>
            <a:chExt cx="606331" cy="562781"/>
          </a:xfrm>
        </p:grpSpPr>
        <p:sp>
          <p:nvSpPr>
            <p:cNvPr id="5" name="Heptagon 4">
              <a:extLst>
                <a:ext uri="{FF2B5EF4-FFF2-40B4-BE49-F238E27FC236}">
                  <a16:creationId xmlns:a16="http://schemas.microsoft.com/office/drawing/2014/main" id="{3B1794BE-D752-E3A6-259B-01141BA2ACF4}"/>
                </a:ext>
              </a:extLst>
            </p:cNvPr>
            <p:cNvSpPr/>
            <p:nvPr/>
          </p:nvSpPr>
          <p:spPr>
            <a:xfrm>
              <a:off x="5878774" y="4086609"/>
              <a:ext cx="606331" cy="562781"/>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8" name="Picture 7" descr="A close up of a sign&#10;&#10;Description automatically generated">
              <a:extLst>
                <a:ext uri="{FF2B5EF4-FFF2-40B4-BE49-F238E27FC236}">
                  <a16:creationId xmlns:a16="http://schemas.microsoft.com/office/drawing/2014/main" id="{05080191-9B2C-2849-88BC-DA7C9677AAE4}"/>
                </a:ext>
              </a:extLst>
            </p:cNvPr>
            <p:cNvPicPr>
              <a:picLocks noChangeAspect="1"/>
            </p:cNvPicPr>
            <p:nvPr/>
          </p:nvPicPr>
          <p:blipFill>
            <a:blip r:embed="rId24"/>
            <a:stretch>
              <a:fillRect/>
            </a:stretch>
          </p:blipFill>
          <p:spPr>
            <a:xfrm>
              <a:off x="6045512" y="4247241"/>
              <a:ext cx="282673" cy="285192"/>
            </a:xfrm>
            <a:prstGeom prst="rect">
              <a:avLst/>
            </a:prstGeom>
          </p:spPr>
        </p:pic>
      </p:grpSp>
      <p:grpSp>
        <p:nvGrpSpPr>
          <p:cNvPr id="24" name="Group 23">
            <a:extLst>
              <a:ext uri="{FF2B5EF4-FFF2-40B4-BE49-F238E27FC236}">
                <a16:creationId xmlns:a16="http://schemas.microsoft.com/office/drawing/2014/main" id="{F66AAA84-D1D2-37C4-B013-CD805FFBD292}"/>
              </a:ext>
            </a:extLst>
          </p:cNvPr>
          <p:cNvGrpSpPr/>
          <p:nvPr/>
        </p:nvGrpSpPr>
        <p:grpSpPr>
          <a:xfrm>
            <a:off x="6558233" y="3322093"/>
            <a:ext cx="606335" cy="562782"/>
            <a:chOff x="9579907" y="4244056"/>
            <a:chExt cx="530021" cy="487609"/>
          </a:xfrm>
        </p:grpSpPr>
        <p:sp>
          <p:nvSpPr>
            <p:cNvPr id="25" name="Heptagon 24">
              <a:extLst>
                <a:ext uri="{FF2B5EF4-FFF2-40B4-BE49-F238E27FC236}">
                  <a16:creationId xmlns:a16="http://schemas.microsoft.com/office/drawing/2014/main" id="{EF6132B6-7688-BE01-0FD1-F4496F5B9808}"/>
                </a:ext>
              </a:extLst>
            </p:cNvPr>
            <p:cNvSpPr/>
            <p:nvPr/>
          </p:nvSpPr>
          <p:spPr>
            <a:xfrm>
              <a:off x="9579907" y="4244056"/>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6" name="Picture 25" descr="A picture containing room&#10;&#10;Description automatically generated">
              <a:extLst>
                <a:ext uri="{FF2B5EF4-FFF2-40B4-BE49-F238E27FC236}">
                  <a16:creationId xmlns:a16="http://schemas.microsoft.com/office/drawing/2014/main" id="{DE905C79-7963-CAF2-59D9-65174A2EAEE5}"/>
                </a:ext>
              </a:extLst>
            </p:cNvPr>
            <p:cNvPicPr>
              <a:picLocks noChangeAspect="1"/>
            </p:cNvPicPr>
            <p:nvPr/>
          </p:nvPicPr>
          <p:blipFill>
            <a:blip r:embed="rId25"/>
            <a:stretch>
              <a:fillRect/>
            </a:stretch>
          </p:blipFill>
          <p:spPr>
            <a:xfrm>
              <a:off x="9710586" y="4383796"/>
              <a:ext cx="267621" cy="221623"/>
            </a:xfrm>
            <a:prstGeom prst="rect">
              <a:avLst/>
            </a:prstGeom>
          </p:spPr>
        </p:pic>
      </p:grpSp>
      <p:grpSp>
        <p:nvGrpSpPr>
          <p:cNvPr id="18" name="Group 17">
            <a:extLst>
              <a:ext uri="{FF2B5EF4-FFF2-40B4-BE49-F238E27FC236}">
                <a16:creationId xmlns:a16="http://schemas.microsoft.com/office/drawing/2014/main" id="{9AED7325-F62F-6656-D113-A70CFFB87F60}"/>
              </a:ext>
            </a:extLst>
          </p:cNvPr>
          <p:cNvGrpSpPr/>
          <p:nvPr/>
        </p:nvGrpSpPr>
        <p:grpSpPr>
          <a:xfrm>
            <a:off x="9356964" y="4057756"/>
            <a:ext cx="603999" cy="588820"/>
            <a:chOff x="10682822" y="3913015"/>
            <a:chExt cx="530021" cy="487609"/>
          </a:xfrm>
        </p:grpSpPr>
        <p:sp>
          <p:nvSpPr>
            <p:cNvPr id="19" name="Heptagon 18">
              <a:extLst>
                <a:ext uri="{FF2B5EF4-FFF2-40B4-BE49-F238E27FC236}">
                  <a16:creationId xmlns:a16="http://schemas.microsoft.com/office/drawing/2014/main" id="{0FFE1D2F-4CE3-472C-63BC-42ABC887DFF4}"/>
                </a:ext>
              </a:extLst>
            </p:cNvPr>
            <p:cNvSpPr/>
            <p:nvPr/>
          </p:nvSpPr>
          <p:spPr>
            <a:xfrm>
              <a:off x="10682822" y="3913015"/>
              <a:ext cx="530021" cy="487609"/>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20" name="Picture 19" descr="A close up of a sign&#10;&#10;Description automatically generated">
              <a:extLst>
                <a:ext uri="{FF2B5EF4-FFF2-40B4-BE49-F238E27FC236}">
                  <a16:creationId xmlns:a16="http://schemas.microsoft.com/office/drawing/2014/main" id="{D8EC9A9E-7801-034D-B42A-C8D8BDCF48F7}"/>
                </a:ext>
              </a:extLst>
            </p:cNvPr>
            <p:cNvPicPr>
              <a:picLocks noChangeAspect="1"/>
            </p:cNvPicPr>
            <p:nvPr/>
          </p:nvPicPr>
          <p:blipFill rotWithShape="1">
            <a:blip r:embed="rId26"/>
            <a:srcRect b="39611"/>
            <a:stretch/>
          </p:blipFill>
          <p:spPr>
            <a:xfrm>
              <a:off x="10721213" y="4099376"/>
              <a:ext cx="479767" cy="146602"/>
            </a:xfrm>
            <a:prstGeom prst="rect">
              <a:avLst/>
            </a:prstGeom>
          </p:spPr>
        </p:pic>
      </p:grpSp>
      <p:sp>
        <p:nvSpPr>
          <p:cNvPr id="9" name="Rectangle 8">
            <a:extLst>
              <a:ext uri="{FF2B5EF4-FFF2-40B4-BE49-F238E27FC236}">
                <a16:creationId xmlns:a16="http://schemas.microsoft.com/office/drawing/2014/main" id="{6DE3C94B-C7AA-7DC2-287D-9D004E285474}"/>
              </a:ext>
            </a:extLst>
          </p:cNvPr>
          <p:cNvSpPr/>
          <p:nvPr/>
        </p:nvSpPr>
        <p:spPr>
          <a:xfrm rot="5400000">
            <a:off x="8277572" y="3416955"/>
            <a:ext cx="4782814" cy="475622"/>
          </a:xfrm>
          <a:prstGeom prst="rect">
            <a:avLst/>
          </a:prstGeom>
          <a:solidFill>
            <a:schemeClr val="bg1"/>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a:solidFill>
                  <a:schemeClr val="tx2"/>
                </a:solidFill>
              </a:rPr>
              <a:t>Unified Observability</a:t>
            </a:r>
          </a:p>
        </p:txBody>
      </p:sp>
      <p:sp>
        <p:nvSpPr>
          <p:cNvPr id="28" name="Rectangle 27">
            <a:extLst>
              <a:ext uri="{FF2B5EF4-FFF2-40B4-BE49-F238E27FC236}">
                <a16:creationId xmlns:a16="http://schemas.microsoft.com/office/drawing/2014/main" id="{390A5D5B-2F47-75D3-9F15-15A3B41C86D6}"/>
              </a:ext>
            </a:extLst>
          </p:cNvPr>
          <p:cNvSpPr/>
          <p:nvPr/>
        </p:nvSpPr>
        <p:spPr>
          <a:xfrm>
            <a:off x="1620077" y="1261874"/>
            <a:ext cx="8811092" cy="4784297"/>
          </a:xfrm>
          <a:prstGeom prst="rect">
            <a:avLst/>
          </a:prstGeom>
          <a:noFill/>
          <a:ln w="190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48" name="Group 47">
            <a:extLst>
              <a:ext uri="{FF2B5EF4-FFF2-40B4-BE49-F238E27FC236}">
                <a16:creationId xmlns:a16="http://schemas.microsoft.com/office/drawing/2014/main" id="{02AA5278-7DA4-82AB-B0DE-76ACDC8CD01B}"/>
              </a:ext>
            </a:extLst>
          </p:cNvPr>
          <p:cNvGrpSpPr/>
          <p:nvPr/>
        </p:nvGrpSpPr>
        <p:grpSpPr>
          <a:xfrm>
            <a:off x="2188019" y="2615030"/>
            <a:ext cx="601890" cy="558657"/>
            <a:chOff x="2186431" y="2615029"/>
            <a:chExt cx="601890" cy="558657"/>
          </a:xfrm>
        </p:grpSpPr>
        <p:sp>
          <p:nvSpPr>
            <p:cNvPr id="38" name="Heptagon 37">
              <a:extLst>
                <a:ext uri="{FF2B5EF4-FFF2-40B4-BE49-F238E27FC236}">
                  <a16:creationId xmlns:a16="http://schemas.microsoft.com/office/drawing/2014/main" id="{B1B31C6E-9652-5828-5A2F-A15CBEF5A076}"/>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37" name="Graphic 36">
              <a:extLst>
                <a:ext uri="{FF2B5EF4-FFF2-40B4-BE49-F238E27FC236}">
                  <a16:creationId xmlns:a16="http://schemas.microsoft.com/office/drawing/2014/main" id="{5EF5E3C0-8658-0D63-C315-4B772603904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303116" y="2717336"/>
              <a:ext cx="385871" cy="385871"/>
            </a:xfrm>
            <a:prstGeom prst="rect">
              <a:avLst/>
            </a:prstGeom>
          </p:spPr>
        </p:pic>
      </p:grpSp>
      <p:grpSp>
        <p:nvGrpSpPr>
          <p:cNvPr id="4" name="Group 3">
            <a:extLst>
              <a:ext uri="{FF2B5EF4-FFF2-40B4-BE49-F238E27FC236}">
                <a16:creationId xmlns:a16="http://schemas.microsoft.com/office/drawing/2014/main" id="{A456C5C5-79B0-980E-E144-E3780FD4AC2A}"/>
              </a:ext>
            </a:extLst>
          </p:cNvPr>
          <p:cNvGrpSpPr/>
          <p:nvPr/>
        </p:nvGrpSpPr>
        <p:grpSpPr>
          <a:xfrm>
            <a:off x="3484880" y="3386141"/>
            <a:ext cx="603999" cy="588882"/>
            <a:chOff x="3483291" y="3386141"/>
            <a:chExt cx="603999" cy="588882"/>
          </a:xfrm>
        </p:grpSpPr>
        <p:grpSp>
          <p:nvGrpSpPr>
            <p:cNvPr id="120" name="Group 119">
              <a:extLst>
                <a:ext uri="{FF2B5EF4-FFF2-40B4-BE49-F238E27FC236}">
                  <a16:creationId xmlns:a16="http://schemas.microsoft.com/office/drawing/2014/main" id="{5E5217F7-4707-5BE9-6E7E-632FC4FD60BE}"/>
                </a:ext>
              </a:extLst>
            </p:cNvPr>
            <p:cNvGrpSpPr/>
            <p:nvPr/>
          </p:nvGrpSpPr>
          <p:grpSpPr>
            <a:xfrm>
              <a:off x="3483291" y="3386141"/>
              <a:ext cx="603999" cy="588882"/>
              <a:chOff x="3483291" y="3386141"/>
              <a:chExt cx="603999" cy="588882"/>
            </a:xfrm>
          </p:grpSpPr>
          <p:sp>
            <p:nvSpPr>
              <p:cNvPr id="113" name="Heptagon 112">
                <a:extLst>
                  <a:ext uri="{FF2B5EF4-FFF2-40B4-BE49-F238E27FC236}">
                    <a16:creationId xmlns:a16="http://schemas.microsoft.com/office/drawing/2014/main" id="{495832D5-C34B-E981-C4FF-9B1ED4D54343}"/>
                  </a:ext>
                </a:extLst>
              </p:cNvPr>
              <p:cNvSpPr/>
              <p:nvPr/>
            </p:nvSpPr>
            <p:spPr>
              <a:xfrm>
                <a:off x="3485614" y="3386141"/>
                <a:ext cx="600087" cy="588820"/>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sp>
            <p:nvSpPr>
              <p:cNvPr id="6" name="Picture Placeholder 104">
                <a:extLst>
                  <a:ext uri="{FF2B5EF4-FFF2-40B4-BE49-F238E27FC236}">
                    <a16:creationId xmlns:a16="http://schemas.microsoft.com/office/drawing/2014/main" id="{4665D00F-8514-909E-2A60-2853D2D84326}"/>
                  </a:ext>
                </a:extLst>
              </p:cNvPr>
              <p:cNvSpPr/>
              <p:nvPr/>
            </p:nvSpPr>
            <p:spPr>
              <a:xfrm>
                <a:off x="3483291" y="3386203"/>
                <a:ext cx="603999" cy="588820"/>
              </a:xfrm>
              <a:custGeom>
                <a:avLst/>
                <a:gdLst>
                  <a:gd name="connsiteX0" fmla="*/ 302316 w 603999"/>
                  <a:gd name="connsiteY0" fmla="*/ 17709 h 588820"/>
                  <a:gd name="connsiteX1" fmla="*/ 530634 w 603999"/>
                  <a:gd name="connsiteY1" fmla="*/ 127757 h 588820"/>
                  <a:gd name="connsiteX2" fmla="*/ 586923 w 603999"/>
                  <a:gd name="connsiteY2" fmla="*/ 375049 h 588820"/>
                  <a:gd name="connsiteX3" fmla="*/ 428808 w 603999"/>
                  <a:gd name="connsiteY3" fmla="*/ 573009 h 588820"/>
                  <a:gd name="connsiteX4" fmla="*/ 175824 w 603999"/>
                  <a:gd name="connsiteY4" fmla="*/ 573009 h 588820"/>
                  <a:gd name="connsiteX5" fmla="*/ 17709 w 603999"/>
                  <a:gd name="connsiteY5" fmla="*/ 375049 h 588820"/>
                  <a:gd name="connsiteX6" fmla="*/ 73998 w 603999"/>
                  <a:gd name="connsiteY6" fmla="*/ 127757 h 588820"/>
                  <a:gd name="connsiteX7" fmla="*/ 302316 w 603999"/>
                  <a:gd name="connsiteY7" fmla="*/ 17709 h 588820"/>
                  <a:gd name="connsiteX8" fmla="*/ 302316 w 603999"/>
                  <a:gd name="connsiteY8" fmla="*/ 0 h 588820"/>
                  <a:gd name="connsiteX9" fmla="*/ 60084 w 603999"/>
                  <a:gd name="connsiteY9" fmla="*/ 117005 h 588820"/>
                  <a:gd name="connsiteX10" fmla="*/ 0 w 603999"/>
                  <a:gd name="connsiteY10" fmla="*/ 378844 h 588820"/>
                  <a:gd name="connsiteX11" fmla="*/ 167602 w 603999"/>
                  <a:gd name="connsiteY11" fmla="*/ 588820 h 588820"/>
                  <a:gd name="connsiteX12" fmla="*/ 436397 w 603999"/>
                  <a:gd name="connsiteY12" fmla="*/ 588820 h 588820"/>
                  <a:gd name="connsiteX13" fmla="*/ 603999 w 603999"/>
                  <a:gd name="connsiteY13" fmla="*/ 378844 h 588820"/>
                  <a:gd name="connsiteX14" fmla="*/ 543916 w 603999"/>
                  <a:gd name="connsiteY14" fmla="*/ 117005 h 588820"/>
                  <a:gd name="connsiteX15" fmla="*/ 302316 w 603999"/>
                  <a:gd name="connsiteY15" fmla="*/ 0 h 588820"/>
                  <a:gd name="connsiteX16" fmla="*/ 302316 w 603999"/>
                  <a:gd name="connsiteY16" fmla="*/ 0 h 5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9" h="588820">
                    <a:moveTo>
                      <a:pt x="302316" y="17709"/>
                    </a:moveTo>
                    <a:lnTo>
                      <a:pt x="530634" y="127757"/>
                    </a:lnTo>
                    <a:lnTo>
                      <a:pt x="586923" y="375049"/>
                    </a:lnTo>
                    <a:lnTo>
                      <a:pt x="428808" y="573009"/>
                    </a:lnTo>
                    <a:lnTo>
                      <a:pt x="175824" y="573009"/>
                    </a:lnTo>
                    <a:lnTo>
                      <a:pt x="17709" y="375049"/>
                    </a:lnTo>
                    <a:lnTo>
                      <a:pt x="73998" y="127757"/>
                    </a:lnTo>
                    <a:lnTo>
                      <a:pt x="302316" y="17709"/>
                    </a:lnTo>
                    <a:moveTo>
                      <a:pt x="302316" y="0"/>
                    </a:moveTo>
                    <a:lnTo>
                      <a:pt x="60084" y="117005"/>
                    </a:lnTo>
                    <a:lnTo>
                      <a:pt x="0" y="378844"/>
                    </a:lnTo>
                    <a:lnTo>
                      <a:pt x="167602" y="588820"/>
                    </a:lnTo>
                    <a:lnTo>
                      <a:pt x="436397" y="588820"/>
                    </a:lnTo>
                    <a:lnTo>
                      <a:pt x="603999" y="378844"/>
                    </a:lnTo>
                    <a:lnTo>
                      <a:pt x="543916" y="117005"/>
                    </a:lnTo>
                    <a:lnTo>
                      <a:pt x="302316" y="0"/>
                    </a:lnTo>
                    <a:lnTo>
                      <a:pt x="302316" y="0"/>
                    </a:lnTo>
                    <a:close/>
                  </a:path>
                </a:pathLst>
              </a:custGeom>
              <a:noFill/>
              <a:ln w="6271" cap="flat">
                <a:noFill/>
                <a:prstDash val="solid"/>
                <a:miter/>
              </a:ln>
            </p:spPr>
            <p:txBody>
              <a:bodyPr rtlCol="0" anchor="ctr"/>
              <a:lstStyle/>
              <a:p>
                <a:endParaRPr lang="en-US"/>
              </a:p>
            </p:txBody>
          </p:sp>
        </p:grpSp>
        <p:pic>
          <p:nvPicPr>
            <p:cNvPr id="51" name="Graphic 50">
              <a:extLst>
                <a:ext uri="{FF2B5EF4-FFF2-40B4-BE49-F238E27FC236}">
                  <a16:creationId xmlns:a16="http://schemas.microsoft.com/office/drawing/2014/main" id="{E8C20221-EC33-5064-703A-625AFB1697A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552426" y="3461223"/>
              <a:ext cx="470258" cy="456588"/>
            </a:xfrm>
            <a:prstGeom prst="rect">
              <a:avLst/>
            </a:prstGeom>
          </p:spPr>
        </p:pic>
      </p:grpSp>
      <p:grpSp>
        <p:nvGrpSpPr>
          <p:cNvPr id="7" name="Group 6">
            <a:extLst>
              <a:ext uri="{FF2B5EF4-FFF2-40B4-BE49-F238E27FC236}">
                <a16:creationId xmlns:a16="http://schemas.microsoft.com/office/drawing/2014/main" id="{5EAAE7C4-B46F-FCF3-A4D6-29B75E3505F0}"/>
              </a:ext>
            </a:extLst>
          </p:cNvPr>
          <p:cNvGrpSpPr/>
          <p:nvPr/>
        </p:nvGrpSpPr>
        <p:grpSpPr>
          <a:xfrm>
            <a:off x="8023408" y="3514577"/>
            <a:ext cx="601890" cy="558657"/>
            <a:chOff x="2186431" y="2615029"/>
            <a:chExt cx="601890" cy="558657"/>
          </a:xfrm>
        </p:grpSpPr>
        <p:sp>
          <p:nvSpPr>
            <p:cNvPr id="10" name="Heptagon 9">
              <a:extLst>
                <a:ext uri="{FF2B5EF4-FFF2-40B4-BE49-F238E27FC236}">
                  <a16:creationId xmlns:a16="http://schemas.microsoft.com/office/drawing/2014/main" id="{010FFAAD-67D8-83BD-67D3-160F4D0AF8EB}"/>
                </a:ext>
              </a:extLst>
            </p:cNvPr>
            <p:cNvSpPr/>
            <p:nvPr/>
          </p:nvSpPr>
          <p:spPr>
            <a:xfrm>
              <a:off x="2186431" y="2615029"/>
              <a:ext cx="601890" cy="558657"/>
            </a:xfrm>
            <a:prstGeom prst="heptagon">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defTabSz="913578">
                <a:spcAft>
                  <a:spcPts val="600"/>
                </a:spcAft>
                <a:defRPr/>
              </a:pPr>
              <a:endParaRPr lang="en-GB" sz="1200">
                <a:solidFill>
                  <a:prstClr val="white"/>
                </a:solidFill>
                <a:latin typeface="Metropolis"/>
              </a:endParaRPr>
            </a:p>
          </p:txBody>
        </p:sp>
        <p:pic>
          <p:nvPicPr>
            <p:cNvPr id="39" name="Graphic 38">
              <a:extLst>
                <a:ext uri="{FF2B5EF4-FFF2-40B4-BE49-F238E27FC236}">
                  <a16:creationId xmlns:a16="http://schemas.microsoft.com/office/drawing/2014/main" id="{6926D686-FB49-1044-4409-700D4C00A9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303116" y="2717336"/>
              <a:ext cx="385871" cy="385871"/>
            </a:xfrm>
            <a:prstGeom prst="rect">
              <a:avLst/>
            </a:prstGeom>
          </p:spPr>
        </p:pic>
      </p:grpSp>
      <p:sp>
        <p:nvSpPr>
          <p:cNvPr id="15" name="Subtitle 14">
            <a:extLst>
              <a:ext uri="{FF2B5EF4-FFF2-40B4-BE49-F238E27FC236}">
                <a16:creationId xmlns:a16="http://schemas.microsoft.com/office/drawing/2014/main" id="{25B80569-6CC6-3FB2-0188-FAF61706C98E}"/>
              </a:ext>
            </a:extLst>
          </p:cNvPr>
          <p:cNvSpPr>
            <a:spLocks noGrp="1"/>
          </p:cNvSpPr>
          <p:nvPr>
            <p:ph type="subTitle" idx="10"/>
          </p:nvPr>
        </p:nvSpPr>
        <p:spPr/>
        <p:txBody>
          <a:bodyPr/>
          <a:lstStyle/>
          <a:p>
            <a:endParaRPr lang="en-CZ"/>
          </a:p>
        </p:txBody>
      </p:sp>
    </p:spTree>
    <p:custDataLst>
      <p:tags r:id="rId1"/>
    </p:custDataLst>
    <p:extLst>
      <p:ext uri="{BB962C8B-B14F-4D97-AF65-F5344CB8AC3E}">
        <p14:creationId xmlns:p14="http://schemas.microsoft.com/office/powerpoint/2010/main" val="316484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strVal val="#ppt_w*0.70"/>
                                          </p:val>
                                        </p:tav>
                                        <p:tav tm="100000">
                                          <p:val>
                                            <p:strVal val="#ppt_w"/>
                                          </p:val>
                                        </p:tav>
                                      </p:tavLst>
                                    </p:anim>
                                    <p:anim calcmode="lin" valueType="num">
                                      <p:cBhvr>
                                        <p:cTn id="12" dur="1000" fill="hold"/>
                                        <p:tgtEl>
                                          <p:spTgt spid="28"/>
                                        </p:tgtEl>
                                        <p:attrNameLst>
                                          <p:attrName>ppt_h</p:attrName>
                                        </p:attrNameLst>
                                      </p:cBhvr>
                                      <p:tavLst>
                                        <p:tav tm="0">
                                          <p:val>
                                            <p:strVal val="#ppt_h"/>
                                          </p:val>
                                        </p:tav>
                                        <p:tav tm="100000">
                                          <p:val>
                                            <p:strVal val="#ppt_h"/>
                                          </p:val>
                                        </p:tav>
                                      </p:tavLst>
                                    </p:anim>
                                    <p:animEffect transition="in" filter="fade">
                                      <p:cBhvr>
                                        <p:cTn id="1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18C8-D1C5-6425-E52F-CBBFCCCEBB26}"/>
              </a:ext>
            </a:extLst>
          </p:cNvPr>
          <p:cNvSpPr>
            <a:spLocks noGrp="1"/>
          </p:cNvSpPr>
          <p:nvPr>
            <p:ph type="title"/>
          </p:nvPr>
        </p:nvSpPr>
        <p:spPr/>
        <p:txBody>
          <a:bodyPr/>
          <a:lstStyle/>
          <a:p>
            <a:r>
              <a:rPr lang="en-GB" dirty="0" err="1"/>
              <a:t>Automatizace</a:t>
            </a:r>
            <a:r>
              <a:rPr lang="en-GB" dirty="0"/>
              <a:t> </a:t>
            </a:r>
            <a:r>
              <a:rPr lang="en-GB" dirty="0" err="1"/>
              <a:t>operací</a:t>
            </a:r>
            <a:r>
              <a:rPr lang="en-GB" dirty="0"/>
              <a:t> platformy Kubernetes</a:t>
            </a:r>
            <a:endParaRPr lang="en-US" dirty="0"/>
          </a:p>
        </p:txBody>
      </p:sp>
      <p:sp>
        <p:nvSpPr>
          <p:cNvPr id="3" name="Subtitle 2">
            <a:extLst>
              <a:ext uri="{FF2B5EF4-FFF2-40B4-BE49-F238E27FC236}">
                <a16:creationId xmlns:a16="http://schemas.microsoft.com/office/drawing/2014/main" id="{98803152-CE0A-88D2-6361-9F7C95114F80}"/>
              </a:ext>
            </a:extLst>
          </p:cNvPr>
          <p:cNvSpPr>
            <a:spLocks noGrp="1"/>
          </p:cNvSpPr>
          <p:nvPr>
            <p:ph type="subTitle" idx="10"/>
          </p:nvPr>
        </p:nvSpPr>
        <p:spPr/>
        <p:txBody>
          <a:bodyPr/>
          <a:lstStyle/>
          <a:p>
            <a:r>
              <a:rPr lang="en-US" dirty="0"/>
              <a:t>with Tanzu for Kubernetes Operations</a:t>
            </a:r>
          </a:p>
        </p:txBody>
      </p:sp>
      <p:grpSp>
        <p:nvGrpSpPr>
          <p:cNvPr id="37" name="Group 36" descr="Five boxes within the Tanzu Mission Control box at the top of the slide that represent specific capabilities of Tanzu Mission Control. &#10;-Cluster Lifecycle Management&#10;-Policy Management&#10;-Data Protection&#10;-Application Catalog&#10;-Identity and Access Management">
            <a:extLst>
              <a:ext uri="{FF2B5EF4-FFF2-40B4-BE49-F238E27FC236}">
                <a16:creationId xmlns:a16="http://schemas.microsoft.com/office/drawing/2014/main" id="{D9F239F5-45C0-FEC0-6BF7-50DB0FBA6705}"/>
              </a:ext>
            </a:extLst>
          </p:cNvPr>
          <p:cNvGrpSpPr/>
          <p:nvPr/>
        </p:nvGrpSpPr>
        <p:grpSpPr>
          <a:xfrm>
            <a:off x="2627857" y="1839817"/>
            <a:ext cx="7880908" cy="406622"/>
            <a:chOff x="2576783" y="1839444"/>
            <a:chExt cx="7880908" cy="406622"/>
          </a:xfrm>
        </p:grpSpPr>
        <p:sp>
          <p:nvSpPr>
            <p:cNvPr id="6" name="Rectangle 5">
              <a:extLst>
                <a:ext uri="{FF2B5EF4-FFF2-40B4-BE49-F238E27FC236}">
                  <a16:creationId xmlns:a16="http://schemas.microsoft.com/office/drawing/2014/main" id="{3555924B-EFD1-A100-AB72-983491C1EA68}"/>
                </a:ext>
              </a:extLst>
            </p:cNvPr>
            <p:cNvSpPr/>
            <p:nvPr/>
          </p:nvSpPr>
          <p:spPr>
            <a:xfrm>
              <a:off x="2576783" y="1839898"/>
              <a:ext cx="1432591" cy="406168"/>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000">
                  <a:solidFill>
                    <a:schemeClr val="tx2"/>
                  </a:solidFill>
                </a:rPr>
                <a:t>Cluster Lifecycle Management</a:t>
              </a:r>
            </a:p>
          </p:txBody>
        </p:sp>
        <p:sp>
          <p:nvSpPr>
            <p:cNvPr id="7" name="Rectangle 6">
              <a:extLst>
                <a:ext uri="{FF2B5EF4-FFF2-40B4-BE49-F238E27FC236}">
                  <a16:creationId xmlns:a16="http://schemas.microsoft.com/office/drawing/2014/main" id="{88C29D6F-2888-EA9D-3DFA-7164242A473D}"/>
                </a:ext>
              </a:extLst>
            </p:cNvPr>
            <p:cNvSpPr/>
            <p:nvPr/>
          </p:nvSpPr>
          <p:spPr>
            <a:xfrm>
              <a:off x="4191762" y="1839898"/>
              <a:ext cx="1432591" cy="406168"/>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000">
                  <a:solidFill>
                    <a:schemeClr val="tx2"/>
                  </a:solidFill>
                </a:rPr>
                <a:t>Policy Management</a:t>
              </a:r>
            </a:p>
          </p:txBody>
        </p:sp>
        <p:sp>
          <p:nvSpPr>
            <p:cNvPr id="8" name="Rectangle 7">
              <a:extLst>
                <a:ext uri="{FF2B5EF4-FFF2-40B4-BE49-F238E27FC236}">
                  <a16:creationId xmlns:a16="http://schemas.microsoft.com/office/drawing/2014/main" id="{5B7D07D8-90FB-3ED9-1646-38E364AE5D54}"/>
                </a:ext>
              </a:extLst>
            </p:cNvPr>
            <p:cNvSpPr/>
            <p:nvPr/>
          </p:nvSpPr>
          <p:spPr>
            <a:xfrm>
              <a:off x="5806270" y="1841076"/>
              <a:ext cx="1432591" cy="40498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000">
                  <a:solidFill>
                    <a:schemeClr val="tx2"/>
                  </a:solidFill>
                </a:rPr>
                <a:t>Data Protection</a:t>
              </a:r>
            </a:p>
          </p:txBody>
        </p:sp>
        <p:sp>
          <p:nvSpPr>
            <p:cNvPr id="9" name="Rectangle 8">
              <a:extLst>
                <a:ext uri="{FF2B5EF4-FFF2-40B4-BE49-F238E27FC236}">
                  <a16:creationId xmlns:a16="http://schemas.microsoft.com/office/drawing/2014/main" id="{A73E0CE0-19A8-8B7D-E775-365F39692F23}"/>
                </a:ext>
              </a:extLst>
            </p:cNvPr>
            <p:cNvSpPr/>
            <p:nvPr/>
          </p:nvSpPr>
          <p:spPr>
            <a:xfrm>
              <a:off x="7415685" y="1839445"/>
              <a:ext cx="1432591" cy="40498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000">
                  <a:solidFill>
                    <a:schemeClr val="tx2"/>
                  </a:solidFill>
                </a:rPr>
                <a:t>Application Catalog</a:t>
              </a:r>
            </a:p>
          </p:txBody>
        </p:sp>
        <p:sp>
          <p:nvSpPr>
            <p:cNvPr id="12" name="Rectangle 11">
              <a:extLst>
                <a:ext uri="{FF2B5EF4-FFF2-40B4-BE49-F238E27FC236}">
                  <a16:creationId xmlns:a16="http://schemas.microsoft.com/office/drawing/2014/main" id="{E8A418D0-5D73-F659-91E5-A0C1D782BC4B}"/>
                </a:ext>
              </a:extLst>
            </p:cNvPr>
            <p:cNvSpPr/>
            <p:nvPr/>
          </p:nvSpPr>
          <p:spPr>
            <a:xfrm>
              <a:off x="9025100" y="1839444"/>
              <a:ext cx="1432591" cy="40498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000">
                  <a:solidFill>
                    <a:schemeClr val="tx2"/>
                  </a:solidFill>
                </a:rPr>
                <a:t>Identity and Access Management</a:t>
              </a:r>
            </a:p>
          </p:txBody>
        </p:sp>
      </p:grpSp>
      <p:grpSp>
        <p:nvGrpSpPr>
          <p:cNvPr id="53" name="Group 52">
            <a:extLst>
              <a:ext uri="{FF2B5EF4-FFF2-40B4-BE49-F238E27FC236}">
                <a16:creationId xmlns:a16="http://schemas.microsoft.com/office/drawing/2014/main" id="{C1EC2897-C7B6-2990-A35E-CC28FF614D35}"/>
              </a:ext>
            </a:extLst>
          </p:cNvPr>
          <p:cNvGrpSpPr/>
          <p:nvPr/>
        </p:nvGrpSpPr>
        <p:grpSpPr>
          <a:xfrm>
            <a:off x="2770399" y="2494137"/>
            <a:ext cx="1112175" cy="1510320"/>
            <a:chOff x="2768810" y="2494137"/>
            <a:chExt cx="1112175" cy="1510320"/>
          </a:xfrm>
        </p:grpSpPr>
        <p:cxnSp>
          <p:nvCxnSpPr>
            <p:cNvPr id="54" name="Straight Arrow Connector 53">
              <a:extLst>
                <a:ext uri="{FF2B5EF4-FFF2-40B4-BE49-F238E27FC236}">
                  <a16:creationId xmlns:a16="http://schemas.microsoft.com/office/drawing/2014/main" id="{378C7FF6-F904-9FAF-0811-377C78D1328F}"/>
                </a:ext>
              </a:extLst>
            </p:cNvPr>
            <p:cNvCxnSpPr>
              <a:cxnSpLocks/>
            </p:cNvCxnSpPr>
            <p:nvPr/>
          </p:nvCxnSpPr>
          <p:spPr bwMode="gray">
            <a:xfrm>
              <a:off x="2768810" y="2494137"/>
              <a:ext cx="0" cy="1510320"/>
            </a:xfrm>
            <a:prstGeom prst="straightConnector1">
              <a:avLst/>
            </a:prstGeom>
            <a:ln w="19050">
              <a:solidFill>
                <a:srgbClr val="EC7700"/>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4E18BFC-3D9C-CE85-4BAD-28B57BA2436D}"/>
                </a:ext>
              </a:extLst>
            </p:cNvPr>
            <p:cNvCxnSpPr>
              <a:cxnSpLocks/>
            </p:cNvCxnSpPr>
            <p:nvPr/>
          </p:nvCxnSpPr>
          <p:spPr bwMode="gray">
            <a:xfrm>
              <a:off x="3317217" y="2494137"/>
              <a:ext cx="0" cy="1510320"/>
            </a:xfrm>
            <a:prstGeom prst="straightConnector1">
              <a:avLst/>
            </a:prstGeom>
            <a:ln w="19050">
              <a:solidFill>
                <a:schemeClr val="accent1"/>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78B546E-B118-CE79-D1D6-A432C2DC17FF}"/>
                </a:ext>
              </a:extLst>
            </p:cNvPr>
            <p:cNvCxnSpPr>
              <a:cxnSpLocks/>
            </p:cNvCxnSpPr>
            <p:nvPr/>
          </p:nvCxnSpPr>
          <p:spPr bwMode="gray">
            <a:xfrm>
              <a:off x="3878150" y="2494137"/>
              <a:ext cx="2835" cy="1510320"/>
            </a:xfrm>
            <a:prstGeom prst="straightConnector1">
              <a:avLst/>
            </a:prstGeom>
            <a:ln w="19050">
              <a:solidFill>
                <a:srgbClr val="FF0000"/>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26A65E4C-B58A-63FA-911A-438E0F7BD0D9}"/>
              </a:ext>
            </a:extLst>
          </p:cNvPr>
          <p:cNvSpPr txBox="1"/>
          <p:nvPr/>
        </p:nvSpPr>
        <p:spPr>
          <a:xfrm>
            <a:off x="2535472" y="3133430"/>
            <a:ext cx="1599226" cy="457946"/>
          </a:xfrm>
          <a:prstGeom prst="rect">
            <a:avLst/>
          </a:prstGeom>
          <a:solidFill>
            <a:schemeClr val="bg1"/>
          </a:solidFill>
        </p:spPr>
        <p:txBody>
          <a:bodyPr wrap="square" lIns="0" tIns="0" rIns="0" bIns="0" rtlCol="0">
            <a:spAutoFit/>
          </a:bodyPr>
          <a:lstStyle/>
          <a:p>
            <a:pPr algn="ctr">
              <a:lnSpc>
                <a:spcPct val="130000"/>
              </a:lnSpc>
            </a:pPr>
            <a:r>
              <a:rPr lang="en-US" sz="1200">
                <a:solidFill>
                  <a:schemeClr val="tx2"/>
                </a:solidFill>
              </a:rPr>
              <a:t>Attached Clusters</a:t>
            </a:r>
          </a:p>
          <a:p>
            <a:pPr algn="ctr">
              <a:lnSpc>
                <a:spcPct val="130000"/>
              </a:lnSpc>
            </a:pPr>
            <a:r>
              <a:rPr lang="en-US" sz="1200">
                <a:solidFill>
                  <a:schemeClr val="tx2"/>
                </a:solidFill>
              </a:rPr>
              <a:t>(no LCM)</a:t>
            </a:r>
          </a:p>
        </p:txBody>
      </p:sp>
      <p:grpSp>
        <p:nvGrpSpPr>
          <p:cNvPr id="61" name="Group 60">
            <a:extLst>
              <a:ext uri="{FF2B5EF4-FFF2-40B4-BE49-F238E27FC236}">
                <a16:creationId xmlns:a16="http://schemas.microsoft.com/office/drawing/2014/main" id="{936FA3FD-EE62-472D-C16D-1C6B9FEE895C}"/>
              </a:ext>
            </a:extLst>
          </p:cNvPr>
          <p:cNvGrpSpPr/>
          <p:nvPr/>
        </p:nvGrpSpPr>
        <p:grpSpPr>
          <a:xfrm>
            <a:off x="10800898" y="1337248"/>
            <a:ext cx="1006195" cy="4934619"/>
            <a:chOff x="10799309" y="1337247"/>
            <a:chExt cx="1006195" cy="4934619"/>
          </a:xfrm>
        </p:grpSpPr>
        <p:sp>
          <p:nvSpPr>
            <p:cNvPr id="57" name="Rectangle 56">
              <a:extLst>
                <a:ext uri="{FF2B5EF4-FFF2-40B4-BE49-F238E27FC236}">
                  <a16:creationId xmlns:a16="http://schemas.microsoft.com/office/drawing/2014/main" id="{E3EB16CD-29A4-7A2C-74CD-9BC28DBB28EB}"/>
                </a:ext>
              </a:extLst>
            </p:cNvPr>
            <p:cNvSpPr/>
            <p:nvPr/>
          </p:nvSpPr>
          <p:spPr>
            <a:xfrm rot="5400000">
              <a:off x="8694317" y="3442239"/>
              <a:ext cx="4934619" cy="724635"/>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400">
                <a:solidFill>
                  <a:schemeClr val="tx2"/>
                </a:solidFill>
              </a:endParaRPr>
            </a:p>
          </p:txBody>
        </p:sp>
        <p:sp>
          <p:nvSpPr>
            <p:cNvPr id="42" name="Rectangle 41">
              <a:extLst>
                <a:ext uri="{FF2B5EF4-FFF2-40B4-BE49-F238E27FC236}">
                  <a16:creationId xmlns:a16="http://schemas.microsoft.com/office/drawing/2014/main" id="{C2A31964-68FB-A460-15A3-516294A68FCD}"/>
                </a:ext>
              </a:extLst>
            </p:cNvPr>
            <p:cNvSpPr/>
            <p:nvPr/>
          </p:nvSpPr>
          <p:spPr>
            <a:xfrm rot="5400000">
              <a:off x="8694317" y="3442239"/>
              <a:ext cx="4934619" cy="724635"/>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400">
                <a:solidFill>
                  <a:schemeClr val="tx2"/>
                </a:solidFill>
              </a:endParaRPr>
            </a:p>
          </p:txBody>
        </p:sp>
        <p:sp>
          <p:nvSpPr>
            <p:cNvPr id="47" name="TextBox 46">
              <a:extLst>
                <a:ext uri="{FF2B5EF4-FFF2-40B4-BE49-F238E27FC236}">
                  <a16:creationId xmlns:a16="http://schemas.microsoft.com/office/drawing/2014/main" id="{A2662F2F-B2F6-E4C2-6ECA-4FED734993FE}"/>
                </a:ext>
              </a:extLst>
            </p:cNvPr>
            <p:cNvSpPr txBox="1"/>
            <p:nvPr/>
          </p:nvSpPr>
          <p:spPr>
            <a:xfrm rot="5400000">
              <a:off x="9571601" y="3669196"/>
              <a:ext cx="2778078" cy="181588"/>
            </a:xfrm>
            <a:prstGeom prst="rect">
              <a:avLst/>
            </a:prstGeom>
            <a:noFill/>
          </p:spPr>
          <p:txBody>
            <a:bodyPr wrap="square" lIns="0" tIns="0" rIns="0" bIns="0" rtlCol="0">
              <a:spAutoFit/>
            </a:bodyPr>
            <a:lstStyle/>
            <a:p>
              <a:pPr algn="ctr">
                <a:lnSpc>
                  <a:spcPct val="130000"/>
                </a:lnSpc>
              </a:pPr>
              <a:r>
                <a:rPr lang="en-US" sz="1000"/>
                <a:t>Metrics | Events | Logging | Traces</a:t>
              </a:r>
            </a:p>
          </p:txBody>
        </p:sp>
        <p:pic>
          <p:nvPicPr>
            <p:cNvPr id="49" name="Graphic 48">
              <a:extLst>
                <a:ext uri="{FF2B5EF4-FFF2-40B4-BE49-F238E27FC236}">
                  <a16:creationId xmlns:a16="http://schemas.microsoft.com/office/drawing/2014/main" id="{0055A1EB-C1AB-8637-6A0F-4B86A4B0D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896353" y="3406808"/>
              <a:ext cx="2704957" cy="592262"/>
            </a:xfrm>
            <a:prstGeom prst="rect">
              <a:avLst/>
            </a:prstGeom>
          </p:spPr>
        </p:pic>
        <p:sp>
          <p:nvSpPr>
            <p:cNvPr id="51" name="TextBox 50">
              <a:extLst>
                <a:ext uri="{FF2B5EF4-FFF2-40B4-BE49-F238E27FC236}">
                  <a16:creationId xmlns:a16="http://schemas.microsoft.com/office/drawing/2014/main" id="{2D921A01-1ADF-6F88-E915-EAB86ABF0206}"/>
                </a:ext>
              </a:extLst>
            </p:cNvPr>
            <p:cNvSpPr txBox="1"/>
            <p:nvPr/>
          </p:nvSpPr>
          <p:spPr>
            <a:xfrm rot="5400000">
              <a:off x="10933534" y="3739401"/>
              <a:ext cx="1526059" cy="217880"/>
            </a:xfrm>
            <a:prstGeom prst="rect">
              <a:avLst/>
            </a:prstGeom>
            <a:noFill/>
          </p:spPr>
          <p:txBody>
            <a:bodyPr wrap="square" lIns="0" tIns="0" rIns="0" bIns="0" rtlCol="0">
              <a:spAutoFit/>
            </a:bodyPr>
            <a:lstStyle>
              <a:defPPr>
                <a:defRPr lang="en-US"/>
              </a:defPPr>
              <a:lvl1pPr algn="r">
                <a:lnSpc>
                  <a:spcPct val="130000"/>
                </a:lnSpc>
                <a:defRPr sz="1200">
                  <a:solidFill>
                    <a:schemeClr val="tx2"/>
                  </a:solidFill>
                </a:defRPr>
              </a:lvl1pPr>
            </a:lstStyle>
            <a:p>
              <a:r>
                <a:rPr lang="en-US"/>
                <a:t>Unified Observability</a:t>
              </a:r>
            </a:p>
          </p:txBody>
        </p:sp>
      </p:grpSp>
      <p:grpSp>
        <p:nvGrpSpPr>
          <p:cNvPr id="66" name="Group 65">
            <a:extLst>
              <a:ext uri="{FF2B5EF4-FFF2-40B4-BE49-F238E27FC236}">
                <a16:creationId xmlns:a16="http://schemas.microsoft.com/office/drawing/2014/main" id="{7DD42FA0-7F33-1E9D-DC26-1605F6005F10}"/>
              </a:ext>
            </a:extLst>
          </p:cNvPr>
          <p:cNvGrpSpPr/>
          <p:nvPr/>
        </p:nvGrpSpPr>
        <p:grpSpPr>
          <a:xfrm>
            <a:off x="674676" y="5631653"/>
            <a:ext cx="10017367" cy="640212"/>
            <a:chOff x="673087" y="5631653"/>
            <a:chExt cx="10017367" cy="640212"/>
          </a:xfrm>
        </p:grpSpPr>
        <p:grpSp>
          <p:nvGrpSpPr>
            <p:cNvPr id="43" name="Group 42" descr="A horizontal box at the bottom of the slide that represents how Tanzu Service Mesh provides a Global Cross cloud service mesh that is common to all Kubernetes platforms running on any cloud. ">
              <a:extLst>
                <a:ext uri="{FF2B5EF4-FFF2-40B4-BE49-F238E27FC236}">
                  <a16:creationId xmlns:a16="http://schemas.microsoft.com/office/drawing/2014/main" id="{AAD2A81A-18B1-164D-1EE7-ECF3F8A97F1F}"/>
                </a:ext>
              </a:extLst>
            </p:cNvPr>
            <p:cNvGrpSpPr/>
            <p:nvPr/>
          </p:nvGrpSpPr>
          <p:grpSpPr>
            <a:xfrm>
              <a:off x="673087" y="5631653"/>
              <a:ext cx="10017367" cy="640212"/>
              <a:chOff x="673087" y="5631653"/>
              <a:chExt cx="10017367" cy="640212"/>
            </a:xfrm>
          </p:grpSpPr>
          <p:sp>
            <p:nvSpPr>
              <p:cNvPr id="36" name="Rectangle 35">
                <a:extLst>
                  <a:ext uri="{FF2B5EF4-FFF2-40B4-BE49-F238E27FC236}">
                    <a16:creationId xmlns:a16="http://schemas.microsoft.com/office/drawing/2014/main" id="{15FC4771-91B2-5208-0F23-372E985BF804}"/>
                  </a:ext>
                </a:extLst>
              </p:cNvPr>
              <p:cNvSpPr/>
              <p:nvPr/>
            </p:nvSpPr>
            <p:spPr>
              <a:xfrm>
                <a:off x="2429764" y="5631653"/>
                <a:ext cx="8260690" cy="640212"/>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400">
                  <a:solidFill>
                    <a:schemeClr val="tx2"/>
                  </a:solidFill>
                </a:endParaRPr>
              </a:p>
            </p:txBody>
          </p:sp>
          <p:pic>
            <p:nvPicPr>
              <p:cNvPr id="72" name="Graphic 71">
                <a:extLst>
                  <a:ext uri="{FF2B5EF4-FFF2-40B4-BE49-F238E27FC236}">
                    <a16:creationId xmlns:a16="http://schemas.microsoft.com/office/drawing/2014/main" id="{F7774C3A-A13D-DA7B-C7F5-2A5A4DA3FC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2576" y="5665334"/>
                <a:ext cx="1915066" cy="592333"/>
              </a:xfrm>
              <a:prstGeom prst="rect">
                <a:avLst/>
              </a:prstGeom>
            </p:spPr>
          </p:pic>
          <p:sp>
            <p:nvSpPr>
              <p:cNvPr id="78" name="TextBox 77">
                <a:extLst>
                  <a:ext uri="{FF2B5EF4-FFF2-40B4-BE49-F238E27FC236}">
                    <a16:creationId xmlns:a16="http://schemas.microsoft.com/office/drawing/2014/main" id="{D796C35F-D1E7-FA18-C315-74329FF1C099}"/>
                  </a:ext>
                </a:extLst>
              </p:cNvPr>
              <p:cNvSpPr txBox="1"/>
              <p:nvPr/>
            </p:nvSpPr>
            <p:spPr>
              <a:xfrm>
                <a:off x="673087" y="5719725"/>
                <a:ext cx="1439353" cy="457946"/>
              </a:xfrm>
              <a:prstGeom prst="rect">
                <a:avLst/>
              </a:prstGeom>
              <a:noFill/>
            </p:spPr>
            <p:txBody>
              <a:bodyPr wrap="square" lIns="0" tIns="0" rIns="0" bIns="0" rtlCol="0">
                <a:spAutoFit/>
              </a:bodyPr>
              <a:lstStyle/>
              <a:p>
                <a:pPr algn="r">
                  <a:lnSpc>
                    <a:spcPct val="130000"/>
                  </a:lnSpc>
                </a:pPr>
                <a:r>
                  <a:rPr lang="en-US" sz="1200">
                    <a:solidFill>
                      <a:schemeClr val="tx2"/>
                    </a:solidFill>
                  </a:rPr>
                  <a:t>Global Cross-Cloud </a:t>
                </a:r>
                <a:br>
                  <a:rPr lang="en-US" sz="1200">
                    <a:solidFill>
                      <a:schemeClr val="tx2"/>
                    </a:solidFill>
                  </a:rPr>
                </a:br>
                <a:r>
                  <a:rPr lang="en-US" sz="1200">
                    <a:solidFill>
                      <a:schemeClr val="tx2"/>
                    </a:solidFill>
                  </a:rPr>
                  <a:t>Service Mesh</a:t>
                </a:r>
              </a:p>
            </p:txBody>
          </p:sp>
        </p:grpSp>
        <p:sp>
          <p:nvSpPr>
            <p:cNvPr id="62" name="Rectangle 61">
              <a:extLst>
                <a:ext uri="{FF2B5EF4-FFF2-40B4-BE49-F238E27FC236}">
                  <a16:creationId xmlns:a16="http://schemas.microsoft.com/office/drawing/2014/main" id="{A1906401-5600-B7F4-E43D-48FBA040AFE2}"/>
                </a:ext>
              </a:extLst>
            </p:cNvPr>
            <p:cNvSpPr/>
            <p:nvPr/>
          </p:nvSpPr>
          <p:spPr>
            <a:xfrm>
              <a:off x="2569134" y="5743774"/>
              <a:ext cx="1303353" cy="406168"/>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chemeClr val="tx2"/>
                  </a:solidFill>
                </a:rPr>
                <a:t>End-to-End Encryption (</a:t>
              </a:r>
              <a:r>
                <a:rPr lang="en-US" sz="900" err="1">
                  <a:solidFill>
                    <a:schemeClr val="tx2"/>
                  </a:solidFill>
                </a:rPr>
                <a:t>mTLS</a:t>
              </a:r>
              <a:r>
                <a:rPr lang="en-US" sz="900">
                  <a:solidFill>
                    <a:schemeClr val="tx2"/>
                  </a:solidFill>
                </a:rPr>
                <a:t>)</a:t>
              </a:r>
            </a:p>
          </p:txBody>
        </p:sp>
        <p:sp>
          <p:nvSpPr>
            <p:cNvPr id="63" name="Rectangle 62">
              <a:extLst>
                <a:ext uri="{FF2B5EF4-FFF2-40B4-BE49-F238E27FC236}">
                  <a16:creationId xmlns:a16="http://schemas.microsoft.com/office/drawing/2014/main" id="{CE728244-7B11-EF77-B9DE-52E037E1C83E}"/>
                </a:ext>
              </a:extLst>
            </p:cNvPr>
            <p:cNvSpPr/>
            <p:nvPr/>
          </p:nvSpPr>
          <p:spPr>
            <a:xfrm>
              <a:off x="4151799" y="5743773"/>
              <a:ext cx="1303353" cy="406168"/>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chemeClr val="tx2"/>
                  </a:solidFill>
                </a:rPr>
                <a:t>Global Policy Enforcement</a:t>
              </a:r>
            </a:p>
          </p:txBody>
        </p:sp>
        <p:sp>
          <p:nvSpPr>
            <p:cNvPr id="64" name="Rectangle 63">
              <a:extLst>
                <a:ext uri="{FF2B5EF4-FFF2-40B4-BE49-F238E27FC236}">
                  <a16:creationId xmlns:a16="http://schemas.microsoft.com/office/drawing/2014/main" id="{E2BB1F12-DE56-BE41-ED0C-F21BBD6ADC48}"/>
                </a:ext>
              </a:extLst>
            </p:cNvPr>
            <p:cNvSpPr/>
            <p:nvPr/>
          </p:nvSpPr>
          <p:spPr>
            <a:xfrm>
              <a:off x="7668853" y="5739524"/>
              <a:ext cx="1303353" cy="406168"/>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chemeClr val="tx2"/>
                  </a:solidFill>
                </a:rPr>
                <a:t>Elasticity and Autoscaling</a:t>
              </a:r>
            </a:p>
          </p:txBody>
        </p:sp>
        <p:sp>
          <p:nvSpPr>
            <p:cNvPr id="65" name="Rectangle 64">
              <a:extLst>
                <a:ext uri="{FF2B5EF4-FFF2-40B4-BE49-F238E27FC236}">
                  <a16:creationId xmlns:a16="http://schemas.microsoft.com/office/drawing/2014/main" id="{0E2ABD87-E3AB-8A88-F927-4CF6AEE02F4D}"/>
                </a:ext>
              </a:extLst>
            </p:cNvPr>
            <p:cNvSpPr/>
            <p:nvPr/>
          </p:nvSpPr>
          <p:spPr>
            <a:xfrm>
              <a:off x="9244464" y="5739524"/>
              <a:ext cx="1303353" cy="406168"/>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chemeClr val="tx2"/>
                  </a:solidFill>
                </a:rPr>
                <a:t>Service and API </a:t>
              </a:r>
              <a:br>
                <a:rPr lang="en-US" sz="900">
                  <a:solidFill>
                    <a:schemeClr val="tx2"/>
                  </a:solidFill>
                </a:rPr>
              </a:br>
              <a:r>
                <a:rPr lang="en-US" sz="900">
                  <a:solidFill>
                    <a:schemeClr val="tx2"/>
                  </a:solidFill>
                </a:rPr>
                <a:t>Discovery</a:t>
              </a:r>
            </a:p>
          </p:txBody>
        </p:sp>
      </p:grpSp>
      <p:grpSp>
        <p:nvGrpSpPr>
          <p:cNvPr id="40" name="Group 39">
            <a:extLst>
              <a:ext uri="{FF2B5EF4-FFF2-40B4-BE49-F238E27FC236}">
                <a16:creationId xmlns:a16="http://schemas.microsoft.com/office/drawing/2014/main" id="{A6E6BAB2-530A-B4B7-AC20-ED1C62529E70}"/>
              </a:ext>
            </a:extLst>
          </p:cNvPr>
          <p:cNvGrpSpPr/>
          <p:nvPr/>
        </p:nvGrpSpPr>
        <p:grpSpPr>
          <a:xfrm>
            <a:off x="4333312" y="2476890"/>
            <a:ext cx="6358730" cy="3022274"/>
            <a:chOff x="4331724" y="2476890"/>
            <a:chExt cx="6358730" cy="3022274"/>
          </a:xfrm>
        </p:grpSpPr>
        <p:grpSp>
          <p:nvGrpSpPr>
            <p:cNvPr id="4" name="Group 3">
              <a:extLst>
                <a:ext uri="{FF2B5EF4-FFF2-40B4-BE49-F238E27FC236}">
                  <a16:creationId xmlns:a16="http://schemas.microsoft.com/office/drawing/2014/main" id="{DC413FC7-0E28-4032-81D1-66F395B041D5}"/>
                </a:ext>
              </a:extLst>
            </p:cNvPr>
            <p:cNvGrpSpPr/>
            <p:nvPr/>
          </p:nvGrpSpPr>
          <p:grpSpPr>
            <a:xfrm>
              <a:off x="4331724" y="2476890"/>
              <a:ext cx="4277826" cy="3022274"/>
              <a:chOff x="4331724" y="2476890"/>
              <a:chExt cx="4277826" cy="3022274"/>
            </a:xfrm>
          </p:grpSpPr>
          <p:pic>
            <p:nvPicPr>
              <p:cNvPr id="18" name="Graphic 17">
                <a:extLst>
                  <a:ext uri="{FF2B5EF4-FFF2-40B4-BE49-F238E27FC236}">
                    <a16:creationId xmlns:a16="http://schemas.microsoft.com/office/drawing/2014/main" id="{C3DB42D8-0749-8DFA-C789-C2418CDE8F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8265" y="2983936"/>
                <a:ext cx="2012925" cy="1130209"/>
              </a:xfrm>
              <a:prstGeom prst="rect">
                <a:avLst/>
              </a:prstGeom>
            </p:spPr>
          </p:pic>
          <p:sp>
            <p:nvSpPr>
              <p:cNvPr id="21" name="TextBox 20">
                <a:extLst>
                  <a:ext uri="{FF2B5EF4-FFF2-40B4-BE49-F238E27FC236}">
                    <a16:creationId xmlns:a16="http://schemas.microsoft.com/office/drawing/2014/main" id="{BB9F1E44-959E-3357-0B6E-989361A0BAA2}"/>
                  </a:ext>
                </a:extLst>
              </p:cNvPr>
              <p:cNvSpPr txBox="1"/>
              <p:nvPr/>
            </p:nvSpPr>
            <p:spPr>
              <a:xfrm>
                <a:off x="5930491" y="3702939"/>
                <a:ext cx="865622" cy="217880"/>
              </a:xfrm>
              <a:prstGeom prst="rect">
                <a:avLst/>
              </a:prstGeom>
              <a:noFill/>
            </p:spPr>
            <p:txBody>
              <a:bodyPr wrap="none" lIns="0" tIns="0" rIns="0" bIns="0" rtlCol="0">
                <a:spAutoFit/>
              </a:bodyPr>
              <a:lstStyle/>
              <a:p>
                <a:pPr algn="l">
                  <a:lnSpc>
                    <a:spcPct val="130000"/>
                  </a:lnSpc>
                </a:pPr>
                <a:r>
                  <a:rPr lang="en-US" sz="1200" dirty="0">
                    <a:solidFill>
                      <a:schemeClr val="tx2"/>
                    </a:solidFill>
                  </a:rPr>
                  <a:t>Private 1 a 2</a:t>
                </a:r>
              </a:p>
            </p:txBody>
          </p:sp>
          <p:sp>
            <p:nvSpPr>
              <p:cNvPr id="24" name="Rectangle 23" descr="Box representing Managed Private Cloud">
                <a:extLst>
                  <a:ext uri="{FF2B5EF4-FFF2-40B4-BE49-F238E27FC236}">
                    <a16:creationId xmlns:a16="http://schemas.microsoft.com/office/drawing/2014/main" id="{30EA09EB-6494-EC93-5F4A-2D29767118EA}"/>
                  </a:ext>
                </a:extLst>
              </p:cNvPr>
              <p:cNvSpPr/>
              <p:nvPr/>
            </p:nvSpPr>
            <p:spPr>
              <a:xfrm>
                <a:off x="4331724" y="2476890"/>
                <a:ext cx="4277826" cy="3022274"/>
              </a:xfrm>
              <a:prstGeom prst="rect">
                <a:avLst/>
              </a:prstGeom>
              <a:noFill/>
              <a:ln>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29" name="Group 28" descr="Box representing managed Edge environments.">
              <a:extLst>
                <a:ext uri="{FF2B5EF4-FFF2-40B4-BE49-F238E27FC236}">
                  <a16:creationId xmlns:a16="http://schemas.microsoft.com/office/drawing/2014/main" id="{5063DC22-4727-5096-91AF-F5A8B74939F6}"/>
                </a:ext>
              </a:extLst>
            </p:cNvPr>
            <p:cNvGrpSpPr/>
            <p:nvPr/>
          </p:nvGrpSpPr>
          <p:grpSpPr>
            <a:xfrm>
              <a:off x="8723868" y="2478521"/>
              <a:ext cx="1966586" cy="3020643"/>
              <a:chOff x="6442002" y="2480152"/>
              <a:chExt cx="1966586" cy="3020643"/>
            </a:xfrm>
          </p:grpSpPr>
          <p:pic>
            <p:nvPicPr>
              <p:cNvPr id="20" name="Graphic 19">
                <a:extLst>
                  <a:ext uri="{FF2B5EF4-FFF2-40B4-BE49-F238E27FC236}">
                    <a16:creationId xmlns:a16="http://schemas.microsoft.com/office/drawing/2014/main" id="{D64E3FD6-FB72-30FB-33BC-BB04A9227D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34433" y="3301029"/>
                <a:ext cx="1451596" cy="815036"/>
              </a:xfrm>
              <a:prstGeom prst="rect">
                <a:avLst/>
              </a:prstGeom>
            </p:spPr>
          </p:pic>
          <p:sp>
            <p:nvSpPr>
              <p:cNvPr id="23" name="TextBox 22">
                <a:extLst>
                  <a:ext uri="{FF2B5EF4-FFF2-40B4-BE49-F238E27FC236}">
                    <a16:creationId xmlns:a16="http://schemas.microsoft.com/office/drawing/2014/main" id="{6581A64A-728A-D560-3A6E-595C4A8D05E5}"/>
                  </a:ext>
                </a:extLst>
              </p:cNvPr>
              <p:cNvSpPr txBox="1"/>
              <p:nvPr/>
            </p:nvSpPr>
            <p:spPr>
              <a:xfrm>
                <a:off x="7281723" y="3754532"/>
                <a:ext cx="352662" cy="199735"/>
              </a:xfrm>
              <a:prstGeom prst="rect">
                <a:avLst/>
              </a:prstGeom>
              <a:noFill/>
            </p:spPr>
            <p:txBody>
              <a:bodyPr wrap="none" lIns="0" tIns="0" rIns="0" bIns="0" rtlCol="0">
                <a:spAutoFit/>
              </a:bodyPr>
              <a:lstStyle/>
              <a:p>
                <a:pPr algn="ctr">
                  <a:lnSpc>
                    <a:spcPct val="130000"/>
                  </a:lnSpc>
                </a:pPr>
                <a:r>
                  <a:rPr lang="en-US" sz="1100">
                    <a:solidFill>
                      <a:schemeClr val="tx2"/>
                    </a:solidFill>
                  </a:rPr>
                  <a:t>Edge</a:t>
                </a:r>
              </a:p>
            </p:txBody>
          </p:sp>
          <p:sp>
            <p:nvSpPr>
              <p:cNvPr id="26" name="Rectangle 25">
                <a:extLst>
                  <a:ext uri="{FF2B5EF4-FFF2-40B4-BE49-F238E27FC236}">
                    <a16:creationId xmlns:a16="http://schemas.microsoft.com/office/drawing/2014/main" id="{7C5D9947-E079-F1FD-77F4-997F26540019}"/>
                  </a:ext>
                </a:extLst>
              </p:cNvPr>
              <p:cNvSpPr/>
              <p:nvPr/>
            </p:nvSpPr>
            <p:spPr>
              <a:xfrm>
                <a:off x="6442002" y="2480152"/>
                <a:ext cx="1966586" cy="3020643"/>
              </a:xfrm>
              <a:prstGeom prst="rect">
                <a:avLst/>
              </a:prstGeom>
              <a:noFill/>
              <a:ln>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sp>
        <p:nvSpPr>
          <p:cNvPr id="22" name="TextBox 21">
            <a:extLst>
              <a:ext uri="{FF2B5EF4-FFF2-40B4-BE49-F238E27FC236}">
                <a16:creationId xmlns:a16="http://schemas.microsoft.com/office/drawing/2014/main" id="{9A4F25E5-913C-63AA-C03E-AE8F8026CC2C}"/>
              </a:ext>
            </a:extLst>
          </p:cNvPr>
          <p:cNvSpPr txBox="1"/>
          <p:nvPr/>
        </p:nvSpPr>
        <p:spPr>
          <a:xfrm>
            <a:off x="7749061" y="3140518"/>
            <a:ext cx="1451596" cy="457946"/>
          </a:xfrm>
          <a:prstGeom prst="rect">
            <a:avLst/>
          </a:prstGeom>
          <a:solidFill>
            <a:schemeClr val="bg1"/>
          </a:solidFill>
        </p:spPr>
        <p:txBody>
          <a:bodyPr wrap="square" lIns="0" tIns="0" rIns="0" bIns="0" rtlCol="0">
            <a:spAutoFit/>
          </a:bodyPr>
          <a:lstStyle/>
          <a:p>
            <a:pPr algn="ctr">
              <a:lnSpc>
                <a:spcPct val="130000"/>
              </a:lnSpc>
            </a:pPr>
            <a:r>
              <a:rPr lang="en-US" sz="1200">
                <a:solidFill>
                  <a:schemeClr val="tx2"/>
                </a:solidFill>
              </a:rPr>
              <a:t>Create and Manage Clusters</a:t>
            </a:r>
          </a:p>
        </p:txBody>
      </p:sp>
      <p:grpSp>
        <p:nvGrpSpPr>
          <p:cNvPr id="81" name="Group 80">
            <a:extLst>
              <a:ext uri="{FF2B5EF4-FFF2-40B4-BE49-F238E27FC236}">
                <a16:creationId xmlns:a16="http://schemas.microsoft.com/office/drawing/2014/main" id="{564E0BAB-8615-90E2-5D5A-405F007F58B2}"/>
              </a:ext>
            </a:extLst>
          </p:cNvPr>
          <p:cNvGrpSpPr/>
          <p:nvPr/>
        </p:nvGrpSpPr>
        <p:grpSpPr>
          <a:xfrm>
            <a:off x="1029016" y="1337245"/>
            <a:ext cx="9663026" cy="1012050"/>
            <a:chOff x="1027428" y="1337245"/>
            <a:chExt cx="9663026" cy="1012050"/>
          </a:xfrm>
        </p:grpSpPr>
        <p:grpSp>
          <p:nvGrpSpPr>
            <p:cNvPr id="31" name="Group 30" descr="A box that represents Tanzu Mission Control's ability to consistently managed both managed Kubernetes clusters (TKG &amp; AWS EKS today), as well as pre-existing Kubernetes clusters running in any private, public or edge location.">
              <a:extLst>
                <a:ext uri="{FF2B5EF4-FFF2-40B4-BE49-F238E27FC236}">
                  <a16:creationId xmlns:a16="http://schemas.microsoft.com/office/drawing/2014/main" id="{7DDC2BC1-49D8-952D-9256-A44EADE8A42C}"/>
                </a:ext>
              </a:extLst>
            </p:cNvPr>
            <p:cNvGrpSpPr/>
            <p:nvPr/>
          </p:nvGrpSpPr>
          <p:grpSpPr>
            <a:xfrm>
              <a:off x="1027428" y="1337245"/>
              <a:ext cx="9663026" cy="1012050"/>
              <a:chOff x="1027428" y="1337245"/>
              <a:chExt cx="9663026" cy="1012050"/>
            </a:xfrm>
          </p:grpSpPr>
          <p:sp>
            <p:nvSpPr>
              <p:cNvPr id="5" name="Rectangle 4">
                <a:extLst>
                  <a:ext uri="{FF2B5EF4-FFF2-40B4-BE49-F238E27FC236}">
                    <a16:creationId xmlns:a16="http://schemas.microsoft.com/office/drawing/2014/main" id="{2B95D8F0-1F5F-B7BC-8A75-8214AC47E7E4}"/>
                  </a:ext>
                </a:extLst>
              </p:cNvPr>
              <p:cNvSpPr/>
              <p:nvPr/>
            </p:nvSpPr>
            <p:spPr>
              <a:xfrm>
                <a:off x="2429764" y="1337245"/>
                <a:ext cx="8260690" cy="1012050"/>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TextBox 74">
                <a:extLst>
                  <a:ext uri="{FF2B5EF4-FFF2-40B4-BE49-F238E27FC236}">
                    <a16:creationId xmlns:a16="http://schemas.microsoft.com/office/drawing/2014/main" id="{2B3AD6AA-2761-A88C-2E79-FEA0067CDB30}"/>
                  </a:ext>
                </a:extLst>
              </p:cNvPr>
              <p:cNvSpPr txBox="1"/>
              <p:nvPr/>
            </p:nvSpPr>
            <p:spPr>
              <a:xfrm>
                <a:off x="1027428" y="1528767"/>
                <a:ext cx="1085012" cy="698012"/>
              </a:xfrm>
              <a:prstGeom prst="rect">
                <a:avLst/>
              </a:prstGeom>
              <a:noFill/>
            </p:spPr>
            <p:txBody>
              <a:bodyPr wrap="square" lIns="0" tIns="0" rIns="0" bIns="0" rtlCol="0">
                <a:spAutoFit/>
              </a:bodyPr>
              <a:lstStyle/>
              <a:p>
                <a:pPr algn="r">
                  <a:lnSpc>
                    <a:spcPct val="130000"/>
                  </a:lnSpc>
                </a:pPr>
                <a:r>
                  <a:rPr lang="en-US" sz="1200">
                    <a:solidFill>
                      <a:schemeClr val="tx2"/>
                    </a:solidFill>
                  </a:rPr>
                  <a:t>Fleet-wide Multi-Cluster Management</a:t>
                </a:r>
              </a:p>
            </p:txBody>
          </p:sp>
        </p:grpSp>
        <p:grpSp>
          <p:nvGrpSpPr>
            <p:cNvPr id="80" name="Group 79">
              <a:extLst>
                <a:ext uri="{FF2B5EF4-FFF2-40B4-BE49-F238E27FC236}">
                  <a16:creationId xmlns:a16="http://schemas.microsoft.com/office/drawing/2014/main" id="{5119F2B1-47EC-0EBE-9EDB-9B69B8D5552A}"/>
                </a:ext>
              </a:extLst>
            </p:cNvPr>
            <p:cNvGrpSpPr/>
            <p:nvPr/>
          </p:nvGrpSpPr>
          <p:grpSpPr>
            <a:xfrm>
              <a:off x="5056730" y="1407297"/>
              <a:ext cx="3023944" cy="320107"/>
              <a:chOff x="5673839" y="1427242"/>
              <a:chExt cx="3023944" cy="320107"/>
            </a:xfrm>
          </p:grpSpPr>
          <p:pic>
            <p:nvPicPr>
              <p:cNvPr id="68" name="Graphic 67">
                <a:extLst>
                  <a:ext uri="{FF2B5EF4-FFF2-40B4-BE49-F238E27FC236}">
                    <a16:creationId xmlns:a16="http://schemas.microsoft.com/office/drawing/2014/main" id="{40272509-2C0E-CA03-210D-31C3F4D58E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73839" y="1427242"/>
                <a:ext cx="320107" cy="320107"/>
              </a:xfrm>
              <a:prstGeom prst="rect">
                <a:avLst/>
              </a:prstGeom>
            </p:spPr>
          </p:pic>
          <p:sp>
            <p:nvSpPr>
              <p:cNvPr id="79" name="TextBox 78">
                <a:extLst>
                  <a:ext uri="{FF2B5EF4-FFF2-40B4-BE49-F238E27FC236}">
                    <a16:creationId xmlns:a16="http://schemas.microsoft.com/office/drawing/2014/main" id="{56C4957B-A3E7-A292-8EE0-58155115A432}"/>
                  </a:ext>
                </a:extLst>
              </p:cNvPr>
              <p:cNvSpPr txBox="1"/>
              <p:nvPr/>
            </p:nvSpPr>
            <p:spPr>
              <a:xfrm>
                <a:off x="6064049" y="1465661"/>
                <a:ext cx="2633734" cy="254237"/>
              </a:xfrm>
              <a:prstGeom prst="rect">
                <a:avLst/>
              </a:prstGeom>
              <a:noFill/>
            </p:spPr>
            <p:txBody>
              <a:bodyPr wrap="none" lIns="0" tIns="0" rIns="0" bIns="0" rtlCol="0">
                <a:spAutoFit/>
              </a:bodyPr>
              <a:lstStyle/>
              <a:p>
                <a:pPr algn="l">
                  <a:lnSpc>
                    <a:spcPct val="130000"/>
                  </a:lnSpc>
                </a:pPr>
                <a:r>
                  <a:rPr lang="en-US" sz="1400">
                    <a:latin typeface="+mj-lt"/>
                  </a:rPr>
                  <a:t>VMware Tanzu Mission Control</a:t>
                </a:r>
              </a:p>
            </p:txBody>
          </p:sp>
        </p:grpSp>
      </p:grpSp>
      <p:grpSp>
        <p:nvGrpSpPr>
          <p:cNvPr id="27" name="Group 26">
            <a:extLst>
              <a:ext uri="{FF2B5EF4-FFF2-40B4-BE49-F238E27FC236}">
                <a16:creationId xmlns:a16="http://schemas.microsoft.com/office/drawing/2014/main" id="{4FF5B59F-9761-4775-9BCF-7E5B6965C2A2}"/>
              </a:ext>
            </a:extLst>
          </p:cNvPr>
          <p:cNvGrpSpPr/>
          <p:nvPr/>
        </p:nvGrpSpPr>
        <p:grpSpPr>
          <a:xfrm>
            <a:off x="929837" y="4086223"/>
            <a:ext cx="9421447" cy="1359890"/>
            <a:chOff x="928248" y="4086223"/>
            <a:chExt cx="9421447" cy="1359890"/>
          </a:xfrm>
        </p:grpSpPr>
        <p:grpSp>
          <p:nvGrpSpPr>
            <p:cNvPr id="25" name="Group 24">
              <a:extLst>
                <a:ext uri="{FF2B5EF4-FFF2-40B4-BE49-F238E27FC236}">
                  <a16:creationId xmlns:a16="http://schemas.microsoft.com/office/drawing/2014/main" id="{D75BF4B1-6084-36D2-EC87-133F7BF3559A}"/>
                </a:ext>
              </a:extLst>
            </p:cNvPr>
            <p:cNvGrpSpPr/>
            <p:nvPr/>
          </p:nvGrpSpPr>
          <p:grpSpPr>
            <a:xfrm>
              <a:off x="928248" y="4086223"/>
              <a:ext cx="9421447" cy="1359890"/>
              <a:chOff x="928248" y="4086223"/>
              <a:chExt cx="9421447" cy="1359890"/>
            </a:xfrm>
          </p:grpSpPr>
          <p:sp>
            <p:nvSpPr>
              <p:cNvPr id="77" name="TextBox 76">
                <a:extLst>
                  <a:ext uri="{FF2B5EF4-FFF2-40B4-BE49-F238E27FC236}">
                    <a16:creationId xmlns:a16="http://schemas.microsoft.com/office/drawing/2014/main" id="{9DA2DE05-29A2-FF3D-090B-87FB2E055D6E}"/>
                  </a:ext>
                </a:extLst>
              </p:cNvPr>
              <p:cNvSpPr txBox="1"/>
              <p:nvPr/>
            </p:nvSpPr>
            <p:spPr>
              <a:xfrm>
                <a:off x="928248" y="4663741"/>
                <a:ext cx="1184306" cy="457946"/>
              </a:xfrm>
              <a:prstGeom prst="rect">
                <a:avLst/>
              </a:prstGeom>
              <a:noFill/>
            </p:spPr>
            <p:txBody>
              <a:bodyPr wrap="square" lIns="0" tIns="0" rIns="0" bIns="0" rtlCol="0">
                <a:spAutoFit/>
              </a:bodyPr>
              <a:lstStyle/>
              <a:p>
                <a:pPr algn="r">
                  <a:lnSpc>
                    <a:spcPct val="130000"/>
                  </a:lnSpc>
                </a:pPr>
                <a:r>
                  <a:rPr lang="en-US" sz="1200">
                    <a:solidFill>
                      <a:schemeClr val="tx2"/>
                    </a:solidFill>
                  </a:rPr>
                  <a:t>Kubernetes Clusters</a:t>
                </a:r>
              </a:p>
            </p:txBody>
          </p:sp>
          <p:pic>
            <p:nvPicPr>
              <p:cNvPr id="48" name="Picture 47" descr="A picture containing room&#10;&#10;Description automatically generated">
                <a:extLst>
                  <a:ext uri="{FF2B5EF4-FFF2-40B4-BE49-F238E27FC236}">
                    <a16:creationId xmlns:a16="http://schemas.microsoft.com/office/drawing/2014/main" id="{530A9049-EC1E-05A3-B95D-68F250DCB2BC}"/>
                  </a:ext>
                </a:extLst>
              </p:cNvPr>
              <p:cNvPicPr>
                <a:picLocks noChangeAspect="1"/>
              </p:cNvPicPr>
              <p:nvPr/>
            </p:nvPicPr>
            <p:blipFill>
              <a:blip r:embed="rId13">
                <a:grayscl/>
              </a:blip>
              <a:stretch>
                <a:fillRect/>
              </a:stretch>
            </p:blipFill>
            <p:spPr>
              <a:xfrm>
                <a:off x="3105130" y="4086223"/>
                <a:ext cx="436571" cy="440456"/>
              </a:xfrm>
              <a:prstGeom prst="rect">
                <a:avLst/>
              </a:prstGeom>
              <a:noFill/>
              <a:ln>
                <a:noFill/>
              </a:ln>
            </p:spPr>
          </p:pic>
          <p:pic>
            <p:nvPicPr>
              <p:cNvPr id="46" name="Picture 45" descr="A close up of a logo&#10;&#10;Description automatically generated">
                <a:extLst>
                  <a:ext uri="{FF2B5EF4-FFF2-40B4-BE49-F238E27FC236}">
                    <a16:creationId xmlns:a16="http://schemas.microsoft.com/office/drawing/2014/main" id="{37E5692D-3214-51EE-0CA6-B150CCDDACDD}"/>
                  </a:ext>
                </a:extLst>
              </p:cNvPr>
              <p:cNvPicPr>
                <a:picLocks noChangeAspect="1"/>
              </p:cNvPicPr>
              <p:nvPr/>
            </p:nvPicPr>
            <p:blipFill>
              <a:blip r:embed="rId14">
                <a:grayscl/>
              </a:blip>
              <a:stretch>
                <a:fillRect/>
              </a:stretch>
            </p:blipFill>
            <p:spPr>
              <a:xfrm>
                <a:off x="2549125" y="4090618"/>
                <a:ext cx="436571" cy="440456"/>
              </a:xfrm>
              <a:prstGeom prst="rect">
                <a:avLst/>
              </a:prstGeom>
              <a:noFill/>
              <a:ln>
                <a:noFill/>
              </a:ln>
            </p:spPr>
          </p:pic>
          <p:sp>
            <p:nvSpPr>
              <p:cNvPr id="58" name="TextBox 57">
                <a:extLst>
                  <a:ext uri="{FF2B5EF4-FFF2-40B4-BE49-F238E27FC236}">
                    <a16:creationId xmlns:a16="http://schemas.microsoft.com/office/drawing/2014/main" id="{27092543-5AC9-E752-C317-84CA1C6F96E7}"/>
                  </a:ext>
                </a:extLst>
              </p:cNvPr>
              <p:cNvSpPr txBox="1"/>
              <p:nvPr/>
            </p:nvSpPr>
            <p:spPr>
              <a:xfrm>
                <a:off x="3719030" y="4558048"/>
                <a:ext cx="320601" cy="217880"/>
              </a:xfrm>
              <a:prstGeom prst="rect">
                <a:avLst/>
              </a:prstGeom>
              <a:noFill/>
            </p:spPr>
            <p:txBody>
              <a:bodyPr wrap="none" lIns="0" tIns="0" rIns="0" bIns="0" rtlCol="0">
                <a:spAutoFit/>
              </a:bodyPr>
              <a:lstStyle/>
              <a:p>
                <a:pPr algn="ctr">
                  <a:lnSpc>
                    <a:spcPct val="130000"/>
                  </a:lnSpc>
                </a:pPr>
                <a:r>
                  <a:rPr lang="en-US" sz="1200">
                    <a:solidFill>
                      <a:schemeClr val="tx2"/>
                    </a:solidFill>
                  </a:rPr>
                  <a:t>GKE</a:t>
                </a:r>
              </a:p>
            </p:txBody>
          </p:sp>
          <p:sp>
            <p:nvSpPr>
              <p:cNvPr id="59" name="TextBox 58">
                <a:extLst>
                  <a:ext uri="{FF2B5EF4-FFF2-40B4-BE49-F238E27FC236}">
                    <a16:creationId xmlns:a16="http://schemas.microsoft.com/office/drawing/2014/main" id="{30702959-6CEC-E77F-7DF3-FAE4E75A82A2}"/>
                  </a:ext>
                </a:extLst>
              </p:cNvPr>
              <p:cNvSpPr txBox="1"/>
              <p:nvPr/>
            </p:nvSpPr>
            <p:spPr>
              <a:xfrm>
                <a:off x="3170877" y="4558048"/>
                <a:ext cx="312586" cy="217880"/>
              </a:xfrm>
              <a:prstGeom prst="rect">
                <a:avLst/>
              </a:prstGeom>
              <a:noFill/>
            </p:spPr>
            <p:txBody>
              <a:bodyPr wrap="none" lIns="0" tIns="0" rIns="0" bIns="0" rtlCol="0">
                <a:spAutoFit/>
              </a:bodyPr>
              <a:lstStyle/>
              <a:p>
                <a:pPr algn="ctr">
                  <a:lnSpc>
                    <a:spcPct val="130000"/>
                  </a:lnSpc>
                </a:pPr>
                <a:r>
                  <a:rPr lang="en-US" sz="1200">
                    <a:solidFill>
                      <a:schemeClr val="tx2"/>
                    </a:solidFill>
                  </a:rPr>
                  <a:t>AKS</a:t>
                </a:r>
              </a:p>
            </p:txBody>
          </p:sp>
          <p:sp>
            <p:nvSpPr>
              <p:cNvPr id="60" name="TextBox 59">
                <a:extLst>
                  <a:ext uri="{FF2B5EF4-FFF2-40B4-BE49-F238E27FC236}">
                    <a16:creationId xmlns:a16="http://schemas.microsoft.com/office/drawing/2014/main" id="{E140FCF8-59EB-8155-022C-C106B2AA63EB}"/>
                  </a:ext>
                </a:extLst>
              </p:cNvPr>
              <p:cNvSpPr txBox="1"/>
              <p:nvPr/>
            </p:nvSpPr>
            <p:spPr>
              <a:xfrm>
                <a:off x="2636826" y="4561140"/>
                <a:ext cx="299762" cy="217880"/>
              </a:xfrm>
              <a:prstGeom prst="rect">
                <a:avLst/>
              </a:prstGeom>
              <a:noFill/>
            </p:spPr>
            <p:txBody>
              <a:bodyPr wrap="none" lIns="0" tIns="0" rIns="0" bIns="0" rtlCol="0">
                <a:spAutoFit/>
              </a:bodyPr>
              <a:lstStyle/>
              <a:p>
                <a:pPr algn="ctr">
                  <a:lnSpc>
                    <a:spcPct val="130000"/>
                  </a:lnSpc>
                </a:pPr>
                <a:r>
                  <a:rPr lang="en-US" sz="1200">
                    <a:solidFill>
                      <a:schemeClr val="tx2"/>
                    </a:solidFill>
                  </a:rPr>
                  <a:t>EKS</a:t>
                </a:r>
              </a:p>
            </p:txBody>
          </p:sp>
          <p:pic>
            <p:nvPicPr>
              <p:cNvPr id="1026" name="Picture 2" descr="google gke&quot; Icon - Download for free – Iconduck">
                <a:extLst>
                  <a:ext uri="{FF2B5EF4-FFF2-40B4-BE49-F238E27FC236}">
                    <a16:creationId xmlns:a16="http://schemas.microsoft.com/office/drawing/2014/main" id="{426E9F50-9588-4F30-F0CF-1B7CEA9B80B9}"/>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3666020" y="4120225"/>
                <a:ext cx="417277" cy="372452"/>
              </a:xfrm>
              <a:prstGeom prst="rect">
                <a:avLst/>
              </a:prstGeom>
              <a:noFill/>
              <a:extLst>
                <a:ext uri="{909E8E84-426E-40DD-AFC4-6F175D3DCCD1}">
                  <a14:hiddenFill xmlns:a14="http://schemas.microsoft.com/office/drawing/2010/main">
                    <a:solidFill>
                      <a:srgbClr val="FFFFFF"/>
                    </a:solidFill>
                  </a14:hiddenFill>
                </a:ext>
              </a:extLst>
            </p:spPr>
          </p:pic>
          <p:pic>
            <p:nvPicPr>
              <p:cNvPr id="95" name="Graphic 94">
                <a:extLst>
                  <a:ext uri="{FF2B5EF4-FFF2-40B4-BE49-F238E27FC236}">
                    <a16:creationId xmlns:a16="http://schemas.microsoft.com/office/drawing/2014/main" id="{3A70D5AC-979A-C652-CDB6-9D248D51FA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47473" y="4662055"/>
                <a:ext cx="528215" cy="528215"/>
              </a:xfrm>
              <a:prstGeom prst="rect">
                <a:avLst/>
              </a:prstGeom>
            </p:spPr>
          </p:pic>
          <p:pic>
            <p:nvPicPr>
              <p:cNvPr id="103" name="Google Shape;1242;p70">
                <a:extLst>
                  <a:ext uri="{FF2B5EF4-FFF2-40B4-BE49-F238E27FC236}">
                    <a16:creationId xmlns:a16="http://schemas.microsoft.com/office/drawing/2014/main" id="{2A8ADB04-C972-9E06-2B8A-5ABDB4A0E2CF}"/>
                  </a:ext>
                </a:extLst>
              </p:cNvPr>
              <p:cNvPicPr preferRelativeResize="0"/>
              <p:nvPr/>
            </p:nvPicPr>
            <p:blipFill rotWithShape="1">
              <a:blip r:embed="rId17">
                <a:alphaModFix/>
              </a:blip>
              <a:srcRect/>
              <a:stretch/>
            </p:blipFill>
            <p:spPr>
              <a:xfrm>
                <a:off x="5723599" y="4237200"/>
                <a:ext cx="759995" cy="219626"/>
              </a:xfrm>
              <a:prstGeom prst="rect">
                <a:avLst/>
              </a:prstGeom>
              <a:noFill/>
              <a:ln>
                <a:noFill/>
              </a:ln>
            </p:spPr>
          </p:pic>
          <p:pic>
            <p:nvPicPr>
              <p:cNvPr id="32" name="Picture 31" descr="A close up of a sign&#10;&#10;Description automatically generated">
                <a:extLst>
                  <a:ext uri="{FF2B5EF4-FFF2-40B4-BE49-F238E27FC236}">
                    <a16:creationId xmlns:a16="http://schemas.microsoft.com/office/drawing/2014/main" id="{CF14BB0B-35D9-CF19-662E-727E62BE719E}"/>
                  </a:ext>
                </a:extLst>
              </p:cNvPr>
              <p:cNvPicPr>
                <a:picLocks noChangeAspect="1"/>
              </p:cNvPicPr>
              <p:nvPr/>
            </p:nvPicPr>
            <p:blipFill rotWithShape="1">
              <a:blip r:embed="rId18">
                <a:grayscl/>
              </a:blip>
              <a:srcRect b="39611"/>
              <a:stretch/>
            </p:blipFill>
            <p:spPr>
              <a:xfrm>
                <a:off x="3014632" y="4966720"/>
                <a:ext cx="672883" cy="217880"/>
              </a:xfrm>
              <a:prstGeom prst="rect">
                <a:avLst/>
              </a:prstGeom>
            </p:spPr>
          </p:pic>
          <p:sp>
            <p:nvSpPr>
              <p:cNvPr id="33" name="TextBox 32">
                <a:extLst>
                  <a:ext uri="{FF2B5EF4-FFF2-40B4-BE49-F238E27FC236}">
                    <a16:creationId xmlns:a16="http://schemas.microsoft.com/office/drawing/2014/main" id="{DECF5D7A-3802-0419-22D1-24570B931C74}"/>
                  </a:ext>
                </a:extLst>
              </p:cNvPr>
              <p:cNvSpPr txBox="1"/>
              <p:nvPr/>
            </p:nvSpPr>
            <p:spPr>
              <a:xfrm>
                <a:off x="3167759" y="5225026"/>
                <a:ext cx="310984" cy="217880"/>
              </a:xfrm>
              <a:prstGeom prst="rect">
                <a:avLst/>
              </a:prstGeom>
              <a:noFill/>
            </p:spPr>
            <p:txBody>
              <a:bodyPr wrap="none" lIns="0" tIns="0" rIns="0" bIns="0" rtlCol="0">
                <a:spAutoFit/>
              </a:bodyPr>
              <a:lstStyle/>
              <a:p>
                <a:pPr algn="ctr">
                  <a:lnSpc>
                    <a:spcPct val="130000"/>
                  </a:lnSpc>
                </a:pPr>
                <a:r>
                  <a:rPr lang="en-US" sz="1200">
                    <a:solidFill>
                      <a:schemeClr val="tx2"/>
                    </a:solidFill>
                  </a:rPr>
                  <a:t>RKE</a:t>
                </a:r>
              </a:p>
            </p:txBody>
          </p:sp>
          <p:pic>
            <p:nvPicPr>
              <p:cNvPr id="34" name="Picture 33" descr="A picture containing clock&#10;&#10;Description automatically generated">
                <a:extLst>
                  <a:ext uri="{FF2B5EF4-FFF2-40B4-BE49-F238E27FC236}">
                    <a16:creationId xmlns:a16="http://schemas.microsoft.com/office/drawing/2014/main" id="{BD93BE75-93F5-2938-07B3-DAD3C9443FE6}"/>
                  </a:ext>
                </a:extLst>
              </p:cNvPr>
              <p:cNvPicPr>
                <a:picLocks noChangeAspect="1"/>
              </p:cNvPicPr>
              <p:nvPr/>
            </p:nvPicPr>
            <p:blipFill rotWithShape="1">
              <a:blip r:embed="rId19">
                <a:grayscl/>
              </a:blip>
              <a:srcRect b="21798"/>
              <a:stretch/>
            </p:blipFill>
            <p:spPr>
              <a:xfrm>
                <a:off x="2592091" y="4907765"/>
                <a:ext cx="374838" cy="334012"/>
              </a:xfrm>
              <a:prstGeom prst="rect">
                <a:avLst/>
              </a:prstGeom>
            </p:spPr>
          </p:pic>
          <p:sp>
            <p:nvSpPr>
              <p:cNvPr id="35" name="TextBox 34">
                <a:extLst>
                  <a:ext uri="{FF2B5EF4-FFF2-40B4-BE49-F238E27FC236}">
                    <a16:creationId xmlns:a16="http://schemas.microsoft.com/office/drawing/2014/main" id="{DF923799-A493-274B-081B-87EF87B77833}"/>
                  </a:ext>
                </a:extLst>
              </p:cNvPr>
              <p:cNvSpPr txBox="1"/>
              <p:nvPr/>
            </p:nvSpPr>
            <p:spPr>
              <a:xfrm>
                <a:off x="2615577" y="5219176"/>
                <a:ext cx="330220" cy="217880"/>
              </a:xfrm>
              <a:prstGeom prst="rect">
                <a:avLst/>
              </a:prstGeom>
              <a:noFill/>
            </p:spPr>
            <p:txBody>
              <a:bodyPr wrap="none" lIns="0" tIns="0" rIns="0" bIns="0" rtlCol="0">
                <a:spAutoFit/>
              </a:bodyPr>
              <a:lstStyle/>
              <a:p>
                <a:pPr algn="ctr">
                  <a:lnSpc>
                    <a:spcPct val="130000"/>
                  </a:lnSpc>
                </a:pPr>
                <a:r>
                  <a:rPr lang="en-US" sz="1200">
                    <a:solidFill>
                      <a:schemeClr val="tx2"/>
                    </a:solidFill>
                  </a:rPr>
                  <a:t>OKE</a:t>
                </a:r>
              </a:p>
            </p:txBody>
          </p:sp>
          <p:pic>
            <p:nvPicPr>
              <p:cNvPr id="50" name="Picture 49" descr="A close up of a logo&#10;&#10;Description automatically generated">
                <a:extLst>
                  <a:ext uri="{FF2B5EF4-FFF2-40B4-BE49-F238E27FC236}">
                    <a16:creationId xmlns:a16="http://schemas.microsoft.com/office/drawing/2014/main" id="{C3D5DB34-05ED-0F6C-023C-9002277DD633}"/>
                  </a:ext>
                </a:extLst>
              </p:cNvPr>
              <p:cNvPicPr>
                <a:picLocks noChangeAspect="1"/>
              </p:cNvPicPr>
              <p:nvPr/>
            </p:nvPicPr>
            <p:blipFill>
              <a:blip r:embed="rId14">
                <a:grayscl/>
              </a:blip>
              <a:stretch>
                <a:fillRect/>
              </a:stretch>
            </p:blipFill>
            <p:spPr>
              <a:xfrm>
                <a:off x="4815080" y="4636043"/>
                <a:ext cx="528215" cy="532916"/>
              </a:xfrm>
              <a:prstGeom prst="rect">
                <a:avLst/>
              </a:prstGeom>
              <a:noFill/>
              <a:ln>
                <a:noFill/>
              </a:ln>
            </p:spPr>
          </p:pic>
          <p:sp>
            <p:nvSpPr>
              <p:cNvPr id="69" name="TextBox 68">
                <a:extLst>
                  <a:ext uri="{FF2B5EF4-FFF2-40B4-BE49-F238E27FC236}">
                    <a16:creationId xmlns:a16="http://schemas.microsoft.com/office/drawing/2014/main" id="{FF6C003F-D0DB-EB36-A1C4-974DE2358DB0}"/>
                  </a:ext>
                </a:extLst>
              </p:cNvPr>
              <p:cNvSpPr txBox="1"/>
              <p:nvPr/>
            </p:nvSpPr>
            <p:spPr>
              <a:xfrm>
                <a:off x="7860475" y="5203842"/>
                <a:ext cx="310983" cy="217880"/>
              </a:xfrm>
              <a:prstGeom prst="rect">
                <a:avLst/>
              </a:prstGeom>
              <a:noFill/>
            </p:spPr>
            <p:txBody>
              <a:bodyPr wrap="none" lIns="0" tIns="0" rIns="0" bIns="0" rtlCol="0">
                <a:spAutoFit/>
              </a:bodyPr>
              <a:lstStyle/>
              <a:p>
                <a:pPr algn="ctr">
                  <a:lnSpc>
                    <a:spcPct val="130000"/>
                  </a:lnSpc>
                </a:pPr>
                <a:r>
                  <a:rPr lang="en-US" sz="1200" dirty="0">
                    <a:solidFill>
                      <a:schemeClr val="tx2"/>
                    </a:solidFill>
                  </a:rPr>
                  <a:t>TKG</a:t>
                </a:r>
              </a:p>
            </p:txBody>
          </p:sp>
          <p:sp>
            <p:nvSpPr>
              <p:cNvPr id="70" name="TextBox 69">
                <a:extLst>
                  <a:ext uri="{FF2B5EF4-FFF2-40B4-BE49-F238E27FC236}">
                    <a16:creationId xmlns:a16="http://schemas.microsoft.com/office/drawing/2014/main" id="{A7A70473-12E6-C569-03D4-15D8DBAA1006}"/>
                  </a:ext>
                </a:extLst>
              </p:cNvPr>
              <p:cNvSpPr txBox="1"/>
              <p:nvPr/>
            </p:nvSpPr>
            <p:spPr>
              <a:xfrm>
                <a:off x="4910986" y="5203842"/>
                <a:ext cx="335313" cy="217880"/>
              </a:xfrm>
              <a:prstGeom prst="rect">
                <a:avLst/>
              </a:prstGeom>
              <a:noFill/>
            </p:spPr>
            <p:txBody>
              <a:bodyPr wrap="square" lIns="0" tIns="0" rIns="0" bIns="0" rtlCol="0">
                <a:spAutoFit/>
              </a:bodyPr>
              <a:lstStyle/>
              <a:p>
                <a:pPr algn="ctr">
                  <a:lnSpc>
                    <a:spcPct val="130000"/>
                  </a:lnSpc>
                </a:pPr>
                <a:r>
                  <a:rPr lang="en-US" sz="1200">
                    <a:solidFill>
                      <a:schemeClr val="tx2"/>
                    </a:solidFill>
                  </a:rPr>
                  <a:t>EKS</a:t>
                </a:r>
              </a:p>
            </p:txBody>
          </p:sp>
          <p:pic>
            <p:nvPicPr>
              <p:cNvPr id="71" name="Google Shape;1243;p70" descr="A close up of a logo&#10;&#10;Description automatically generated">
                <a:extLst>
                  <a:ext uri="{FF2B5EF4-FFF2-40B4-BE49-F238E27FC236}">
                    <a16:creationId xmlns:a16="http://schemas.microsoft.com/office/drawing/2014/main" id="{ABD903B8-057E-356B-1157-4B229E2E0255}"/>
                  </a:ext>
                </a:extLst>
              </p:cNvPr>
              <p:cNvPicPr preferRelativeResize="0"/>
              <p:nvPr/>
            </p:nvPicPr>
            <p:blipFill rotWithShape="1">
              <a:blip r:embed="rId20">
                <a:alphaModFix/>
              </a:blip>
              <a:srcRect/>
              <a:stretch/>
            </p:blipFill>
            <p:spPr>
              <a:xfrm>
                <a:off x="4728189" y="4130012"/>
                <a:ext cx="698381" cy="390988"/>
              </a:xfrm>
              <a:prstGeom prst="rect">
                <a:avLst/>
              </a:prstGeom>
              <a:noFill/>
              <a:ln>
                <a:noFill/>
              </a:ln>
            </p:spPr>
          </p:pic>
          <p:pic>
            <p:nvPicPr>
              <p:cNvPr id="85" name="Graphic 84">
                <a:extLst>
                  <a:ext uri="{FF2B5EF4-FFF2-40B4-BE49-F238E27FC236}">
                    <a16:creationId xmlns:a16="http://schemas.microsoft.com/office/drawing/2014/main" id="{D721ACB8-00CA-0A2F-E0C2-91C9BCEA56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65740" y="4780583"/>
                <a:ext cx="320107" cy="320107"/>
              </a:xfrm>
              <a:prstGeom prst="rect">
                <a:avLst/>
              </a:prstGeom>
            </p:spPr>
          </p:pic>
          <p:sp>
            <p:nvSpPr>
              <p:cNvPr id="87" name="TextBox 86">
                <a:extLst>
                  <a:ext uri="{FF2B5EF4-FFF2-40B4-BE49-F238E27FC236}">
                    <a16:creationId xmlns:a16="http://schemas.microsoft.com/office/drawing/2014/main" id="{68F83E15-5D41-F81E-D59A-1895D12A7A4C}"/>
                  </a:ext>
                </a:extLst>
              </p:cNvPr>
              <p:cNvSpPr txBox="1"/>
              <p:nvPr/>
            </p:nvSpPr>
            <p:spPr>
              <a:xfrm>
                <a:off x="9117561" y="5132906"/>
                <a:ext cx="208390" cy="145296"/>
              </a:xfrm>
              <a:prstGeom prst="rect">
                <a:avLst/>
              </a:prstGeom>
              <a:noFill/>
            </p:spPr>
            <p:txBody>
              <a:bodyPr wrap="none" lIns="0" tIns="0" rIns="0" bIns="0" rtlCol="0">
                <a:spAutoFit/>
              </a:bodyPr>
              <a:lstStyle/>
              <a:p>
                <a:pPr>
                  <a:lnSpc>
                    <a:spcPct val="130000"/>
                  </a:lnSpc>
                </a:pPr>
                <a:r>
                  <a:rPr lang="en-US" sz="800">
                    <a:solidFill>
                      <a:schemeClr val="tx2"/>
                    </a:solidFill>
                  </a:rPr>
                  <a:t>TKG</a:t>
                </a:r>
              </a:p>
            </p:txBody>
          </p:sp>
          <p:pic>
            <p:nvPicPr>
              <p:cNvPr id="89" name="Graphic 88">
                <a:extLst>
                  <a:ext uri="{FF2B5EF4-FFF2-40B4-BE49-F238E27FC236}">
                    <a16:creationId xmlns:a16="http://schemas.microsoft.com/office/drawing/2014/main" id="{15A5611E-029A-FA80-857A-FCC785B179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47664" y="4783123"/>
                <a:ext cx="320107" cy="320107"/>
              </a:xfrm>
              <a:prstGeom prst="rect">
                <a:avLst/>
              </a:prstGeom>
            </p:spPr>
          </p:pic>
          <p:sp>
            <p:nvSpPr>
              <p:cNvPr id="93" name="TextBox 92">
                <a:extLst>
                  <a:ext uri="{FF2B5EF4-FFF2-40B4-BE49-F238E27FC236}">
                    <a16:creationId xmlns:a16="http://schemas.microsoft.com/office/drawing/2014/main" id="{7161D977-AE85-7681-C0CE-34FF28470CA4}"/>
                  </a:ext>
                </a:extLst>
              </p:cNvPr>
              <p:cNvSpPr txBox="1"/>
              <p:nvPr/>
            </p:nvSpPr>
            <p:spPr>
              <a:xfrm>
                <a:off x="9599485" y="5135446"/>
                <a:ext cx="208390" cy="145296"/>
              </a:xfrm>
              <a:prstGeom prst="rect">
                <a:avLst/>
              </a:prstGeom>
              <a:noFill/>
            </p:spPr>
            <p:txBody>
              <a:bodyPr wrap="none" lIns="0" tIns="0" rIns="0" bIns="0" rtlCol="0">
                <a:spAutoFit/>
              </a:bodyPr>
              <a:lstStyle/>
              <a:p>
                <a:pPr>
                  <a:lnSpc>
                    <a:spcPct val="130000"/>
                  </a:lnSpc>
                </a:pPr>
                <a:r>
                  <a:rPr lang="en-US" sz="800">
                    <a:solidFill>
                      <a:schemeClr val="tx2"/>
                    </a:solidFill>
                  </a:rPr>
                  <a:t>TKG</a:t>
                </a:r>
              </a:p>
            </p:txBody>
          </p:sp>
          <p:pic>
            <p:nvPicPr>
              <p:cNvPr id="94" name="Graphic 93">
                <a:extLst>
                  <a:ext uri="{FF2B5EF4-FFF2-40B4-BE49-F238E27FC236}">
                    <a16:creationId xmlns:a16="http://schemas.microsoft.com/office/drawing/2014/main" id="{F29AD75D-88E7-785E-AE83-4DEDFED004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29588" y="4785663"/>
                <a:ext cx="320107" cy="320107"/>
              </a:xfrm>
              <a:prstGeom prst="rect">
                <a:avLst/>
              </a:prstGeom>
            </p:spPr>
          </p:pic>
          <p:sp>
            <p:nvSpPr>
              <p:cNvPr id="101" name="TextBox 100">
                <a:extLst>
                  <a:ext uri="{FF2B5EF4-FFF2-40B4-BE49-F238E27FC236}">
                    <a16:creationId xmlns:a16="http://schemas.microsoft.com/office/drawing/2014/main" id="{80F9C159-ECD7-0216-2E69-2984D19A343A}"/>
                  </a:ext>
                </a:extLst>
              </p:cNvPr>
              <p:cNvSpPr txBox="1"/>
              <p:nvPr/>
            </p:nvSpPr>
            <p:spPr>
              <a:xfrm>
                <a:off x="10081409" y="5137986"/>
                <a:ext cx="208390" cy="145296"/>
              </a:xfrm>
              <a:prstGeom prst="rect">
                <a:avLst/>
              </a:prstGeom>
              <a:noFill/>
            </p:spPr>
            <p:txBody>
              <a:bodyPr wrap="none" lIns="0" tIns="0" rIns="0" bIns="0" rtlCol="0">
                <a:spAutoFit/>
              </a:bodyPr>
              <a:lstStyle/>
              <a:p>
                <a:pPr>
                  <a:lnSpc>
                    <a:spcPct val="130000"/>
                  </a:lnSpc>
                </a:pPr>
                <a:r>
                  <a:rPr lang="en-US" sz="800">
                    <a:solidFill>
                      <a:schemeClr val="tx2"/>
                    </a:solidFill>
                  </a:rPr>
                  <a:t>TKG</a:t>
                </a:r>
              </a:p>
            </p:txBody>
          </p:sp>
          <p:sp>
            <p:nvSpPr>
              <p:cNvPr id="111" name="Picture Placeholder 104">
                <a:extLst>
                  <a:ext uri="{FF2B5EF4-FFF2-40B4-BE49-F238E27FC236}">
                    <a16:creationId xmlns:a16="http://schemas.microsoft.com/office/drawing/2014/main" id="{3F889821-25ED-0FCB-99D7-EB49F95583BF}"/>
                  </a:ext>
                </a:extLst>
              </p:cNvPr>
              <p:cNvSpPr/>
              <p:nvPr/>
            </p:nvSpPr>
            <p:spPr>
              <a:xfrm>
                <a:off x="3847918" y="5025280"/>
                <a:ext cx="50450" cy="49924"/>
              </a:xfrm>
              <a:custGeom>
                <a:avLst/>
                <a:gdLst>
                  <a:gd name="connsiteX0" fmla="*/ 30991 w 60716"/>
                  <a:gd name="connsiteY0" fmla="*/ 60084 h 60083"/>
                  <a:gd name="connsiteX1" fmla="*/ 6325 w 60716"/>
                  <a:gd name="connsiteY1" fmla="*/ 48067 h 60083"/>
                  <a:gd name="connsiteX2" fmla="*/ 0 w 60716"/>
                  <a:gd name="connsiteY2" fmla="*/ 21504 h 60083"/>
                  <a:gd name="connsiteX3" fmla="*/ 17076 w 60716"/>
                  <a:gd name="connsiteY3" fmla="*/ 0 h 60083"/>
                  <a:gd name="connsiteX4" fmla="*/ 44272 w 60716"/>
                  <a:gd name="connsiteY4" fmla="*/ 0 h 60083"/>
                  <a:gd name="connsiteX5" fmla="*/ 60716 w 60716"/>
                  <a:gd name="connsiteY5" fmla="*/ 21504 h 60083"/>
                  <a:gd name="connsiteX6" fmla="*/ 55024 w 60716"/>
                  <a:gd name="connsiteY6" fmla="*/ 48067 h 60083"/>
                  <a:gd name="connsiteX7" fmla="*/ 30991 w 60716"/>
                  <a:gd name="connsiteY7" fmla="*/ 60084 h 60083"/>
                  <a:gd name="connsiteX8" fmla="*/ 20239 w 60716"/>
                  <a:gd name="connsiteY8" fmla="*/ 37315 h 60083"/>
                  <a:gd name="connsiteX9" fmla="*/ 30991 w 60716"/>
                  <a:gd name="connsiteY9" fmla="*/ 42375 h 60083"/>
                  <a:gd name="connsiteX10" fmla="*/ 41742 w 60716"/>
                  <a:gd name="connsiteY10" fmla="*/ 37315 h 60083"/>
                  <a:gd name="connsiteX11" fmla="*/ 44272 w 60716"/>
                  <a:gd name="connsiteY11" fmla="*/ 25931 h 60083"/>
                  <a:gd name="connsiteX12" fmla="*/ 37315 w 60716"/>
                  <a:gd name="connsiteY12" fmla="*/ 17076 h 60083"/>
                  <a:gd name="connsiteX13" fmla="*/ 24666 w 60716"/>
                  <a:gd name="connsiteY13" fmla="*/ 17076 h 60083"/>
                  <a:gd name="connsiteX14" fmla="*/ 17076 w 60716"/>
                  <a:gd name="connsiteY14" fmla="*/ 26563 h 60083"/>
                  <a:gd name="connsiteX15" fmla="*/ 20239 w 60716"/>
                  <a:gd name="connsiteY15" fmla="*/ 37315 h 6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716" h="60083">
                    <a:moveTo>
                      <a:pt x="30991" y="60084"/>
                    </a:moveTo>
                    <a:lnTo>
                      <a:pt x="6325" y="48067"/>
                    </a:lnTo>
                    <a:lnTo>
                      <a:pt x="0" y="21504"/>
                    </a:lnTo>
                    <a:lnTo>
                      <a:pt x="17076" y="0"/>
                    </a:lnTo>
                    <a:lnTo>
                      <a:pt x="44272" y="0"/>
                    </a:lnTo>
                    <a:lnTo>
                      <a:pt x="60716" y="21504"/>
                    </a:lnTo>
                    <a:lnTo>
                      <a:pt x="55024" y="48067"/>
                    </a:lnTo>
                    <a:lnTo>
                      <a:pt x="30991" y="60084"/>
                    </a:lnTo>
                    <a:close/>
                    <a:moveTo>
                      <a:pt x="20239" y="37315"/>
                    </a:moveTo>
                    <a:lnTo>
                      <a:pt x="30991" y="42375"/>
                    </a:lnTo>
                    <a:lnTo>
                      <a:pt x="41742" y="37315"/>
                    </a:lnTo>
                    <a:lnTo>
                      <a:pt x="44272" y="25931"/>
                    </a:lnTo>
                    <a:lnTo>
                      <a:pt x="37315" y="17076"/>
                    </a:lnTo>
                    <a:lnTo>
                      <a:pt x="24666" y="17076"/>
                    </a:lnTo>
                    <a:lnTo>
                      <a:pt x="17076" y="26563"/>
                    </a:lnTo>
                    <a:lnTo>
                      <a:pt x="20239" y="37315"/>
                    </a:lnTo>
                    <a:close/>
                  </a:path>
                </a:pathLst>
              </a:custGeom>
              <a:solidFill>
                <a:schemeClr val="tx1"/>
              </a:solidFill>
              <a:ln w="6271" cap="flat">
                <a:noFill/>
                <a:prstDash val="solid"/>
                <a:miter/>
              </a:ln>
            </p:spPr>
            <p:txBody>
              <a:bodyPr rtlCol="0" anchor="ctr"/>
              <a:lstStyle/>
              <a:p>
                <a:endParaRPr lang="en-US"/>
              </a:p>
            </p:txBody>
          </p:sp>
          <p:sp>
            <p:nvSpPr>
              <p:cNvPr id="113" name="TextBox 112">
                <a:extLst>
                  <a:ext uri="{FF2B5EF4-FFF2-40B4-BE49-F238E27FC236}">
                    <a16:creationId xmlns:a16="http://schemas.microsoft.com/office/drawing/2014/main" id="{5EE79DD1-103B-EB08-64DE-477EF0EB3BD7}"/>
                  </a:ext>
                </a:extLst>
              </p:cNvPr>
              <p:cNvSpPr txBox="1"/>
              <p:nvPr/>
            </p:nvSpPr>
            <p:spPr>
              <a:xfrm>
                <a:off x="3722776" y="5228233"/>
                <a:ext cx="274114" cy="217880"/>
              </a:xfrm>
              <a:prstGeom prst="rect">
                <a:avLst/>
              </a:prstGeom>
              <a:noFill/>
            </p:spPr>
            <p:txBody>
              <a:bodyPr wrap="none" lIns="0" tIns="0" rIns="0" bIns="0" rtlCol="0">
                <a:spAutoFit/>
              </a:bodyPr>
              <a:lstStyle/>
              <a:p>
                <a:pPr algn="ctr">
                  <a:lnSpc>
                    <a:spcPct val="130000"/>
                  </a:lnSpc>
                </a:pPr>
                <a:r>
                  <a:rPr lang="en-US" sz="1200">
                    <a:solidFill>
                      <a:schemeClr val="tx2"/>
                    </a:solidFill>
                  </a:rPr>
                  <a:t>K8s</a:t>
                </a:r>
              </a:p>
            </p:txBody>
          </p:sp>
          <p:pic>
            <p:nvPicPr>
              <p:cNvPr id="15" name="Picture 14" descr="A picture containing room&#10;&#10;Description automatically generated">
                <a:extLst>
                  <a:ext uri="{FF2B5EF4-FFF2-40B4-BE49-F238E27FC236}">
                    <a16:creationId xmlns:a16="http://schemas.microsoft.com/office/drawing/2014/main" id="{6D012D6A-114A-B217-9ABD-597953D4AB05}"/>
                  </a:ext>
                </a:extLst>
              </p:cNvPr>
              <p:cNvPicPr>
                <a:picLocks noChangeAspect="1"/>
              </p:cNvPicPr>
              <p:nvPr/>
            </p:nvPicPr>
            <p:blipFill>
              <a:blip r:embed="rId13">
                <a:grayscl/>
              </a:blip>
              <a:stretch>
                <a:fillRect/>
              </a:stretch>
            </p:blipFill>
            <p:spPr>
              <a:xfrm>
                <a:off x="5913955" y="4678752"/>
                <a:ext cx="436541" cy="440426"/>
              </a:xfrm>
              <a:prstGeom prst="rect">
                <a:avLst/>
              </a:prstGeom>
              <a:noFill/>
              <a:ln>
                <a:noFill/>
              </a:ln>
            </p:spPr>
          </p:pic>
          <p:sp>
            <p:nvSpPr>
              <p:cNvPr id="16" name="TextBox 15">
                <a:extLst>
                  <a:ext uri="{FF2B5EF4-FFF2-40B4-BE49-F238E27FC236}">
                    <a16:creationId xmlns:a16="http://schemas.microsoft.com/office/drawing/2014/main" id="{750CEA9B-0C0D-165C-BA85-7D2371EF4CEB}"/>
                  </a:ext>
                </a:extLst>
              </p:cNvPr>
              <p:cNvSpPr txBox="1"/>
              <p:nvPr/>
            </p:nvSpPr>
            <p:spPr>
              <a:xfrm>
                <a:off x="5977281" y="5196015"/>
                <a:ext cx="312586" cy="217880"/>
              </a:xfrm>
              <a:prstGeom prst="rect">
                <a:avLst/>
              </a:prstGeom>
              <a:noFill/>
            </p:spPr>
            <p:txBody>
              <a:bodyPr wrap="none" lIns="0" tIns="0" rIns="0" bIns="0" rtlCol="0">
                <a:spAutoFit/>
              </a:bodyPr>
              <a:lstStyle/>
              <a:p>
                <a:pPr algn="ctr">
                  <a:lnSpc>
                    <a:spcPct val="130000"/>
                  </a:lnSpc>
                </a:pPr>
                <a:r>
                  <a:rPr lang="en-US" sz="1200" dirty="0">
                    <a:solidFill>
                      <a:schemeClr val="tx2"/>
                    </a:solidFill>
                  </a:rPr>
                  <a:t>AKS</a:t>
                </a:r>
              </a:p>
            </p:txBody>
          </p:sp>
          <p:grpSp>
            <p:nvGrpSpPr>
              <p:cNvPr id="19" name="Group 18">
                <a:extLst>
                  <a:ext uri="{FF2B5EF4-FFF2-40B4-BE49-F238E27FC236}">
                    <a16:creationId xmlns:a16="http://schemas.microsoft.com/office/drawing/2014/main" id="{843BE5D9-258B-67BC-815A-33F6725F4712}"/>
                  </a:ext>
                </a:extLst>
              </p:cNvPr>
              <p:cNvGrpSpPr/>
              <p:nvPr/>
            </p:nvGrpSpPr>
            <p:grpSpPr>
              <a:xfrm>
                <a:off x="7017637" y="4250529"/>
                <a:ext cx="921756" cy="246626"/>
                <a:chOff x="6945019" y="4255286"/>
                <a:chExt cx="921756" cy="246626"/>
              </a:xfrm>
            </p:grpSpPr>
            <p:pic>
              <p:nvPicPr>
                <p:cNvPr id="13" name="Google Shape;1251;p70" descr="A close up of a sign&#10;&#10;Description automatically generated">
                  <a:extLst>
                    <a:ext uri="{FF2B5EF4-FFF2-40B4-BE49-F238E27FC236}">
                      <a16:creationId xmlns:a16="http://schemas.microsoft.com/office/drawing/2014/main" id="{CA888B63-D747-6B05-244B-743EA39A1180}"/>
                    </a:ext>
                  </a:extLst>
                </p:cNvPr>
                <p:cNvPicPr preferRelativeResize="0"/>
                <p:nvPr/>
              </p:nvPicPr>
              <p:blipFill rotWithShape="1">
                <a:blip r:embed="rId21">
                  <a:alphaModFix/>
                </a:blip>
                <a:srcRect/>
                <a:stretch/>
              </p:blipFill>
              <p:spPr>
                <a:xfrm>
                  <a:off x="6945019" y="4255286"/>
                  <a:ext cx="357214" cy="246626"/>
                </a:xfrm>
                <a:prstGeom prst="rect">
                  <a:avLst/>
                </a:prstGeom>
                <a:noFill/>
                <a:ln>
                  <a:noFill/>
                </a:ln>
              </p:spPr>
            </p:pic>
            <p:sp>
              <p:nvSpPr>
                <p:cNvPr id="14" name="TextBox 13">
                  <a:extLst>
                    <a:ext uri="{FF2B5EF4-FFF2-40B4-BE49-F238E27FC236}">
                      <a16:creationId xmlns:a16="http://schemas.microsoft.com/office/drawing/2014/main" id="{461CF692-5DD6-10D6-4F4B-5FEAAFA112AD}"/>
                    </a:ext>
                  </a:extLst>
                </p:cNvPr>
                <p:cNvSpPr txBox="1"/>
                <p:nvPr/>
              </p:nvSpPr>
              <p:spPr>
                <a:xfrm>
                  <a:off x="7259236" y="4265218"/>
                  <a:ext cx="607539" cy="217880"/>
                </a:xfrm>
                <a:prstGeom prst="rect">
                  <a:avLst/>
                </a:prstGeom>
                <a:noFill/>
              </p:spPr>
              <p:txBody>
                <a:bodyPr wrap="none" lIns="0" tIns="0" rIns="0" bIns="0" rtlCol="0">
                  <a:spAutoFit/>
                </a:bodyPr>
                <a:lstStyle/>
                <a:p>
                  <a:pPr algn="l">
                    <a:lnSpc>
                      <a:spcPct val="130000"/>
                    </a:lnSpc>
                  </a:pPr>
                  <a:r>
                    <a:rPr lang="en-US" sz="1200" dirty="0"/>
                    <a:t>vSphere</a:t>
                  </a:r>
                </a:p>
              </p:txBody>
            </p:sp>
          </p:grpSp>
        </p:grpSp>
        <p:pic>
          <p:nvPicPr>
            <p:cNvPr id="10" name="Graphic 25">
              <a:extLst>
                <a:ext uri="{FF2B5EF4-FFF2-40B4-BE49-F238E27FC236}">
                  <a16:creationId xmlns:a16="http://schemas.microsoft.com/office/drawing/2014/main" id="{29B24477-E0AD-FE9F-97E4-5E1E7CE23A8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71671" y="4883781"/>
              <a:ext cx="354503" cy="341263"/>
            </a:xfrm>
            <a:prstGeom prst="rect">
              <a:avLst/>
            </a:prstGeom>
          </p:spPr>
        </p:pic>
      </p:grpSp>
      <p:pic>
        <p:nvPicPr>
          <p:cNvPr id="11" name="Picture 10" descr="A picture containing clock&#10;&#10;Description automatically generated">
            <a:extLst>
              <a:ext uri="{FF2B5EF4-FFF2-40B4-BE49-F238E27FC236}">
                <a16:creationId xmlns:a16="http://schemas.microsoft.com/office/drawing/2014/main" id="{8B375529-79E4-3660-E234-0FF60FA0BA8C}"/>
              </a:ext>
            </a:extLst>
          </p:cNvPr>
          <p:cNvPicPr>
            <a:picLocks noChangeAspect="1"/>
          </p:cNvPicPr>
          <p:nvPr/>
        </p:nvPicPr>
        <p:blipFill rotWithShape="1">
          <a:blip r:embed="rId19">
            <a:grayscl/>
          </a:blip>
          <a:srcRect b="21798"/>
          <a:stretch/>
        </p:blipFill>
        <p:spPr>
          <a:xfrm>
            <a:off x="6825538" y="4783123"/>
            <a:ext cx="374838" cy="334012"/>
          </a:xfrm>
          <a:prstGeom prst="rect">
            <a:avLst/>
          </a:prstGeom>
        </p:spPr>
      </p:pic>
      <p:sp>
        <p:nvSpPr>
          <p:cNvPr id="17" name="TextBox 16">
            <a:extLst>
              <a:ext uri="{FF2B5EF4-FFF2-40B4-BE49-F238E27FC236}">
                <a16:creationId xmlns:a16="http://schemas.microsoft.com/office/drawing/2014/main" id="{68E8DFDB-68DA-E278-959B-299718E0A8C0}"/>
              </a:ext>
            </a:extLst>
          </p:cNvPr>
          <p:cNvSpPr txBox="1"/>
          <p:nvPr/>
        </p:nvSpPr>
        <p:spPr>
          <a:xfrm>
            <a:off x="6836478" y="5184061"/>
            <a:ext cx="336631" cy="217880"/>
          </a:xfrm>
          <a:prstGeom prst="rect">
            <a:avLst/>
          </a:prstGeom>
          <a:noFill/>
        </p:spPr>
        <p:txBody>
          <a:bodyPr wrap="none" lIns="0" tIns="0" rIns="0" bIns="0" rtlCol="0">
            <a:spAutoFit/>
          </a:bodyPr>
          <a:lstStyle/>
          <a:p>
            <a:pPr algn="ctr">
              <a:lnSpc>
                <a:spcPct val="130000"/>
              </a:lnSpc>
            </a:pPr>
            <a:r>
              <a:rPr lang="en-US" sz="1200" dirty="0">
                <a:solidFill>
                  <a:schemeClr val="tx2"/>
                </a:solidFill>
              </a:rPr>
              <a:t>OCP</a:t>
            </a:r>
          </a:p>
        </p:txBody>
      </p:sp>
    </p:spTree>
    <p:extLst>
      <p:ext uri="{BB962C8B-B14F-4D97-AF65-F5344CB8AC3E}">
        <p14:creationId xmlns:p14="http://schemas.microsoft.com/office/powerpoint/2010/main" val="290597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16DF4E8-F975-F251-05D1-791D8E2454E5}"/>
              </a:ext>
            </a:extLst>
          </p:cNvPr>
          <p:cNvSpPr/>
          <p:nvPr/>
        </p:nvSpPr>
        <p:spPr>
          <a:xfrm flipH="1">
            <a:off x="3475480" y="895"/>
            <a:ext cx="8713346" cy="6761895"/>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2" name="!!Oval">
            <a:extLst>
              <a:ext uri="{FF2B5EF4-FFF2-40B4-BE49-F238E27FC236}">
                <a16:creationId xmlns:a16="http://schemas.microsoft.com/office/drawing/2014/main" id="{08DA7106-41C3-38CD-1FCD-90FEF45E73CB}"/>
              </a:ext>
            </a:extLst>
          </p:cNvPr>
          <p:cNvSpPr>
            <a:spLocks/>
          </p:cNvSpPr>
          <p:nvPr/>
        </p:nvSpPr>
        <p:spPr>
          <a:xfrm>
            <a:off x="9985719" y="-3985945"/>
            <a:ext cx="18510581" cy="18510549"/>
          </a:xfrm>
          <a:prstGeom prst="ellipse">
            <a:avLst/>
          </a:prstGeom>
          <a:solidFill>
            <a:schemeClr val="bg1">
              <a:alpha val="0"/>
            </a:schemeClr>
          </a:solidFill>
          <a:ln>
            <a:noFill/>
          </a:ln>
          <a:effectLst>
            <a:glow rad="520700">
              <a:schemeClr val="bg2">
                <a:alpha val="2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91368" rIns="91368" bIns="91368" numCol="1" spcCol="0" rtlCol="0" fromWordArt="0" anchor="ctr" anchorCtr="0" forceAA="0" compatLnSpc="1">
            <a:prstTxWarp prst="textNoShape">
              <a:avLst/>
            </a:prstTxWarp>
            <a:noAutofit/>
          </a:bodyPr>
          <a:lstStyle/>
          <a:p>
            <a:pPr algn="ctr" defTabSz="913852">
              <a:spcAft>
                <a:spcPts val="600"/>
              </a:spcAft>
              <a:defRPr/>
            </a:pPr>
            <a:endParaRPr lang="en-US" sz="1200">
              <a:solidFill>
                <a:srgbClr val="041032"/>
              </a:solidFill>
              <a:latin typeface="Metropolis"/>
            </a:endParaRPr>
          </a:p>
        </p:txBody>
      </p:sp>
      <p:pic>
        <p:nvPicPr>
          <p:cNvPr id="53" name="Picture 52">
            <a:extLst>
              <a:ext uri="{FF2B5EF4-FFF2-40B4-BE49-F238E27FC236}">
                <a16:creationId xmlns:a16="http://schemas.microsoft.com/office/drawing/2014/main" id="{830BDAAF-6C97-72EC-0D73-56906689BF52}"/>
              </a:ext>
            </a:extLst>
          </p:cNvPr>
          <p:cNvPicPr>
            <a:picLocks noChangeAspect="1"/>
          </p:cNvPicPr>
          <p:nvPr/>
        </p:nvPicPr>
        <p:blipFill>
          <a:blip r:embed="rId3"/>
          <a:srcRect t="26" b="26"/>
          <a:stretch/>
        </p:blipFill>
        <p:spPr>
          <a:xfrm>
            <a:off x="-2019813" y="-4682553"/>
            <a:ext cx="16231627" cy="16223107"/>
          </a:xfrm>
          <a:prstGeom prst="donut">
            <a:avLst>
              <a:gd name="adj" fmla="val 1195"/>
            </a:avLst>
          </a:prstGeom>
          <a:effectLst/>
        </p:spPr>
      </p:pic>
      <p:sp>
        <p:nvSpPr>
          <p:cNvPr id="36" name="Rectangle 35">
            <a:extLst>
              <a:ext uri="{FF2B5EF4-FFF2-40B4-BE49-F238E27FC236}">
                <a16:creationId xmlns:a16="http://schemas.microsoft.com/office/drawing/2014/main" id="{4DA4A87E-EEB2-51C9-919C-C021AF11BFCA}"/>
              </a:ext>
            </a:extLst>
          </p:cNvPr>
          <p:cNvSpPr/>
          <p:nvPr/>
        </p:nvSpPr>
        <p:spPr>
          <a:xfrm>
            <a:off x="2398833" y="949332"/>
            <a:ext cx="7394339" cy="7890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91368" rIns="91368" bIns="91368" numCol="1" spcCol="0" rtlCol="0" fromWordArt="0" anchor="ctr" anchorCtr="0" forceAA="0" compatLnSpc="1">
            <a:prstTxWarp prst="textNoShape">
              <a:avLst/>
            </a:prstTxWarp>
            <a:noAutofit/>
          </a:bodyPr>
          <a:lstStyle/>
          <a:p>
            <a:pPr algn="ctr" defTabSz="913670">
              <a:spcAft>
                <a:spcPts val="600"/>
              </a:spcAft>
              <a:defRPr/>
            </a:pPr>
            <a:endParaRPr lang="en-US" sz="1200">
              <a:solidFill>
                <a:srgbClr val="041032"/>
              </a:solidFill>
              <a:latin typeface="Metropolis"/>
            </a:endParaRPr>
          </a:p>
        </p:txBody>
      </p:sp>
      <p:sp>
        <p:nvSpPr>
          <p:cNvPr id="27" name="TextBox 26">
            <a:extLst>
              <a:ext uri="{FF2B5EF4-FFF2-40B4-BE49-F238E27FC236}">
                <a16:creationId xmlns:a16="http://schemas.microsoft.com/office/drawing/2014/main" id="{76F66C27-6F57-2F04-1EB8-B651E939343C}"/>
              </a:ext>
            </a:extLst>
          </p:cNvPr>
          <p:cNvSpPr txBox="1"/>
          <p:nvPr/>
        </p:nvSpPr>
        <p:spPr>
          <a:xfrm>
            <a:off x="148839" y="2368887"/>
            <a:ext cx="3585194" cy="2443298"/>
          </a:xfrm>
          <a:prstGeom prst="rect">
            <a:avLst/>
          </a:prstGeom>
          <a:noFill/>
        </p:spPr>
        <p:txBody>
          <a:bodyPr wrap="square" lIns="0" tIns="0" rIns="0" bIns="0" anchor="ctr">
            <a:spAutoFit/>
          </a:bodyPr>
          <a:lstStyle/>
          <a:p>
            <a:pPr defTabSz="913852">
              <a:lnSpc>
                <a:spcPct val="80000"/>
              </a:lnSpc>
              <a:spcAft>
                <a:spcPts val="1200"/>
              </a:spcAft>
              <a:defRPr/>
            </a:pPr>
            <a:r>
              <a:rPr lang="en-US" sz="2798" dirty="0">
                <a:solidFill>
                  <a:schemeClr val="accent2"/>
                </a:solidFill>
                <a:latin typeface="Metropolis Light"/>
                <a:ea typeface="+mj-ea"/>
                <a:cs typeface="+mj-cs"/>
              </a:rPr>
              <a:t>VMware Private AI</a:t>
            </a:r>
          </a:p>
          <a:p>
            <a:pPr defTabSz="913852">
              <a:lnSpc>
                <a:spcPct val="80000"/>
              </a:lnSpc>
              <a:spcAft>
                <a:spcPts val="1200"/>
              </a:spcAft>
              <a:defRPr/>
            </a:pPr>
            <a:r>
              <a:rPr lang="en-US" sz="1798" cap="all" dirty="0">
                <a:solidFill>
                  <a:schemeClr val="accent6"/>
                </a:solidFill>
                <a:latin typeface="Metropolis Semi Bold" panose="00000700000000000000" pitchFamily="2" charset="0"/>
                <a:ea typeface="+mj-ea"/>
                <a:cs typeface="+mj-cs"/>
              </a:rPr>
              <a:t>NVIDIA</a:t>
            </a:r>
          </a:p>
          <a:p>
            <a:pPr defTabSz="913852">
              <a:lnSpc>
                <a:spcPct val="80000"/>
              </a:lnSpc>
              <a:spcAft>
                <a:spcPts val="1200"/>
              </a:spcAft>
              <a:defRPr/>
            </a:pPr>
            <a:endParaRPr lang="en-US" sz="1798" cap="all" dirty="0">
              <a:solidFill>
                <a:schemeClr val="accent6"/>
              </a:solidFill>
              <a:latin typeface="Metropolis Semi Bold" panose="00000700000000000000" pitchFamily="2" charset="0"/>
              <a:ea typeface="+mj-ea"/>
              <a:cs typeface="+mj-cs"/>
            </a:endParaRPr>
          </a:p>
          <a:p>
            <a:pPr defTabSz="913852">
              <a:lnSpc>
                <a:spcPct val="80000"/>
              </a:lnSpc>
              <a:spcAft>
                <a:spcPts val="1200"/>
              </a:spcAft>
              <a:defRPr/>
            </a:pPr>
            <a:r>
              <a:rPr lang="en-US" sz="1798" cap="all" dirty="0">
                <a:solidFill>
                  <a:schemeClr val="accent6"/>
                </a:solidFill>
                <a:latin typeface="Metropolis Semi Bold" panose="00000700000000000000" pitchFamily="2" charset="0"/>
                <a:ea typeface="+mj-ea"/>
                <a:cs typeface="+mj-cs"/>
              </a:rPr>
              <a:t>Other options:</a:t>
            </a:r>
          </a:p>
          <a:p>
            <a:pPr defTabSz="913852">
              <a:lnSpc>
                <a:spcPct val="80000"/>
              </a:lnSpc>
              <a:spcAft>
                <a:spcPts val="1200"/>
              </a:spcAft>
              <a:defRPr/>
            </a:pPr>
            <a:br>
              <a:rPr lang="en-US" sz="1798" cap="all" dirty="0">
                <a:solidFill>
                  <a:schemeClr val="accent6"/>
                </a:solidFill>
                <a:latin typeface="Metropolis Semi Bold" panose="00000700000000000000" pitchFamily="2" charset="0"/>
                <a:ea typeface="+mj-ea"/>
                <a:cs typeface="+mj-cs"/>
              </a:rPr>
            </a:br>
            <a:r>
              <a:rPr lang="en-US" sz="1798" cap="all" dirty="0">
                <a:solidFill>
                  <a:schemeClr val="accent6"/>
                </a:solidFill>
                <a:latin typeface="Metropolis Semi Bold" panose="00000700000000000000" pitchFamily="2" charset="0"/>
                <a:ea typeface="+mj-ea"/>
                <a:cs typeface="+mj-cs"/>
              </a:rPr>
              <a:t>AMD</a:t>
            </a:r>
          </a:p>
          <a:p>
            <a:pPr defTabSz="913852">
              <a:lnSpc>
                <a:spcPct val="80000"/>
              </a:lnSpc>
              <a:spcAft>
                <a:spcPts val="1200"/>
              </a:spcAft>
              <a:defRPr/>
            </a:pPr>
            <a:r>
              <a:rPr lang="en-US" sz="1798" cap="all" dirty="0">
                <a:solidFill>
                  <a:schemeClr val="accent6"/>
                </a:solidFill>
                <a:latin typeface="Metropolis Semi Bold" panose="00000700000000000000" pitchFamily="2" charset="0"/>
                <a:ea typeface="+mj-ea"/>
                <a:cs typeface="+mj-cs"/>
              </a:rPr>
              <a:t>INTEL</a:t>
            </a:r>
            <a:endParaRPr lang="en-US" sz="3198" cap="all" dirty="0">
              <a:solidFill>
                <a:schemeClr val="accent6"/>
              </a:solidFill>
              <a:latin typeface="Metropolis Semi Bold" panose="00000700000000000000" pitchFamily="2" charset="0"/>
              <a:ea typeface="+mj-ea"/>
              <a:cs typeface="+mj-cs"/>
            </a:endParaRPr>
          </a:p>
        </p:txBody>
      </p:sp>
      <p:sp>
        <p:nvSpPr>
          <p:cNvPr id="51" name="!!IntroPill">
            <a:extLst>
              <a:ext uri="{FF2B5EF4-FFF2-40B4-BE49-F238E27FC236}">
                <a16:creationId xmlns:a16="http://schemas.microsoft.com/office/drawing/2014/main" id="{DCBB02E2-5747-8F82-B934-7F1AD48931AE}"/>
              </a:ext>
              <a:ext uri="{C183D7F6-B498-43B3-948B-1728B52AA6E4}">
                <adec:decorative xmlns:adec="http://schemas.microsoft.com/office/drawing/2017/decorative" val="1"/>
              </a:ext>
            </a:extLst>
          </p:cNvPr>
          <p:cNvSpPr/>
          <p:nvPr/>
        </p:nvSpPr>
        <p:spPr>
          <a:xfrm>
            <a:off x="433981" y="1455973"/>
            <a:ext cx="2430080" cy="584226"/>
          </a:xfrm>
          <a:prstGeom prst="roundRect">
            <a:avLst>
              <a:gd name="adj" fmla="val 50000"/>
            </a:avLst>
          </a:prstGeom>
          <a:solidFill>
            <a:srgbClr val="F4F8FA">
              <a:alpha val="50000"/>
            </a:srgbClr>
          </a:solidFill>
          <a:ln w="38100" cap="sq">
            <a:solidFill>
              <a:schemeClr val="accent5"/>
            </a:solidFill>
            <a:miter lim="800000"/>
          </a:ln>
          <a:effectLst>
            <a:glow rad="165100">
              <a:schemeClr val="bg2">
                <a:alpha val="15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defTabSz="913852">
              <a:spcAft>
                <a:spcPts val="600"/>
              </a:spcAft>
              <a:defRPr/>
            </a:pPr>
            <a:r>
              <a:rPr lang="en-US" sz="1400">
                <a:solidFill>
                  <a:schemeClr val="accent5"/>
                </a:solidFill>
                <a:latin typeface="Metropolis Semi Bold" panose="00000700000000000000" pitchFamily="2" charset="0"/>
              </a:rPr>
              <a:t>INTRODUCING</a:t>
            </a:r>
          </a:p>
        </p:txBody>
      </p:sp>
      <p:grpSp>
        <p:nvGrpSpPr>
          <p:cNvPr id="38" name="Group 37">
            <a:extLst>
              <a:ext uri="{FF2B5EF4-FFF2-40B4-BE49-F238E27FC236}">
                <a16:creationId xmlns:a16="http://schemas.microsoft.com/office/drawing/2014/main" id="{71C5D842-321E-45A4-D130-000F67B4C3F6}"/>
              </a:ext>
            </a:extLst>
          </p:cNvPr>
          <p:cNvGrpSpPr/>
          <p:nvPr/>
        </p:nvGrpSpPr>
        <p:grpSpPr>
          <a:xfrm>
            <a:off x="3757921" y="828130"/>
            <a:ext cx="8129595" cy="4898480"/>
            <a:chOff x="3755721" y="991154"/>
            <a:chExt cx="8131713" cy="4899756"/>
          </a:xfrm>
        </p:grpSpPr>
        <p:sp>
          <p:nvSpPr>
            <p:cNvPr id="39" name="!!rectangle morph">
              <a:extLst>
                <a:ext uri="{FF2B5EF4-FFF2-40B4-BE49-F238E27FC236}">
                  <a16:creationId xmlns:a16="http://schemas.microsoft.com/office/drawing/2014/main" id="{D991FFF1-7689-47DB-8639-11F448940B4B}"/>
                </a:ext>
              </a:extLst>
            </p:cNvPr>
            <p:cNvSpPr/>
            <p:nvPr/>
          </p:nvSpPr>
          <p:spPr>
            <a:xfrm>
              <a:off x="3755721" y="1659804"/>
              <a:ext cx="8131713" cy="3255727"/>
            </a:xfrm>
            <a:prstGeom prst="rect">
              <a:avLst/>
            </a:prstGeom>
            <a:noFill/>
            <a:ln w="19050">
              <a:gradFill flip="none" rotWithShape="1">
                <a:gsLst>
                  <a:gs pos="0">
                    <a:schemeClr val="accent6"/>
                  </a:gs>
                  <a:gs pos="100000">
                    <a:schemeClr val="accent1"/>
                  </a:gs>
                </a:gsLst>
                <a:lin ang="5400000" scaled="1"/>
                <a:tileRect/>
              </a:gradFill>
              <a:miter lim="800000"/>
            </a:ln>
            <a:effectLst>
              <a:outerShdw blurRad="292100" sx="102000" sy="102000" algn="ctr"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spcAft>
                  <a:spcPts val="600"/>
                </a:spcAft>
                <a:defRPr/>
              </a:pPr>
              <a:endParaRPr lang="en-US" sz="1200">
                <a:solidFill>
                  <a:schemeClr val="tx2"/>
                </a:solidFill>
                <a:latin typeface="Metropolis"/>
              </a:endParaRPr>
            </a:p>
          </p:txBody>
        </p:sp>
        <p:sp>
          <p:nvSpPr>
            <p:cNvPr id="40" name="Text Placeholder 3">
              <a:extLst>
                <a:ext uri="{FF2B5EF4-FFF2-40B4-BE49-F238E27FC236}">
                  <a16:creationId xmlns:a16="http://schemas.microsoft.com/office/drawing/2014/main" id="{083B0027-CE25-6BE3-9EFC-7BBFA7154305}"/>
                </a:ext>
              </a:extLst>
            </p:cNvPr>
            <p:cNvSpPr txBox="1">
              <a:spLocks/>
            </p:cNvSpPr>
            <p:nvPr/>
          </p:nvSpPr>
          <p:spPr>
            <a:xfrm>
              <a:off x="4650934" y="1367992"/>
              <a:ext cx="1144388" cy="191597"/>
            </a:xfrm>
            <a:prstGeom prst="rect">
              <a:avLst/>
            </a:prstGeom>
            <a:ln>
              <a:noFill/>
            </a:ln>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030">
                <a:spcBef>
                  <a:spcPts val="0"/>
                </a:spcBef>
                <a:buClr>
                  <a:srgbClr val="000000">
                    <a:lumMod val="60000"/>
                    <a:lumOff val="40000"/>
                  </a:srgbClr>
                </a:buClr>
                <a:defRPr/>
              </a:pPr>
              <a:r>
                <a:rPr lang="en-US" sz="1200">
                  <a:solidFill>
                    <a:schemeClr val="tx2"/>
                  </a:solidFill>
                  <a:latin typeface="Metropolis"/>
                </a:rPr>
                <a:t>Falcon LLM</a:t>
              </a:r>
            </a:p>
          </p:txBody>
        </p:sp>
        <p:sp>
          <p:nvSpPr>
            <p:cNvPr id="41" name="Text Placeholder 3">
              <a:extLst>
                <a:ext uri="{FF2B5EF4-FFF2-40B4-BE49-F238E27FC236}">
                  <a16:creationId xmlns:a16="http://schemas.microsoft.com/office/drawing/2014/main" id="{E3E1EEB9-15D7-2B63-9E22-037D4AB9F73A}"/>
                </a:ext>
              </a:extLst>
            </p:cNvPr>
            <p:cNvSpPr txBox="1">
              <a:spLocks/>
            </p:cNvSpPr>
            <p:nvPr/>
          </p:nvSpPr>
          <p:spPr>
            <a:xfrm>
              <a:off x="7743405" y="1357655"/>
              <a:ext cx="1569178" cy="212270"/>
            </a:xfrm>
            <a:prstGeom prst="rect">
              <a:avLst/>
            </a:prstGeom>
            <a:ln>
              <a:noFill/>
            </a:ln>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5"/>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Tx/>
                <a:buSzTx/>
                <a:buNone/>
                <a:defRPr/>
              </a:pPr>
              <a:r>
                <a:rPr lang="en-US" sz="1200">
                  <a:solidFill>
                    <a:schemeClr val="tx2"/>
                  </a:solidFill>
                  <a:latin typeface="Metropolis"/>
                </a:rPr>
                <a:t>MPT</a:t>
              </a:r>
            </a:p>
          </p:txBody>
        </p:sp>
        <p:sp>
          <p:nvSpPr>
            <p:cNvPr id="42" name="Text Placeholder 3">
              <a:extLst>
                <a:ext uri="{FF2B5EF4-FFF2-40B4-BE49-F238E27FC236}">
                  <a16:creationId xmlns:a16="http://schemas.microsoft.com/office/drawing/2014/main" id="{E1D8A49B-3C28-8903-9BD0-3B8FA5FDAAD5}"/>
                </a:ext>
              </a:extLst>
            </p:cNvPr>
            <p:cNvSpPr txBox="1">
              <a:spLocks/>
            </p:cNvSpPr>
            <p:nvPr/>
          </p:nvSpPr>
          <p:spPr>
            <a:xfrm>
              <a:off x="6148906" y="1357655"/>
              <a:ext cx="1468934" cy="212271"/>
            </a:xfrm>
            <a:prstGeom prst="rect">
              <a:avLst/>
            </a:prstGeom>
            <a:ln>
              <a:noFill/>
            </a:ln>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5"/>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Tx/>
                <a:buSzTx/>
                <a:buNone/>
                <a:defRPr/>
              </a:pPr>
              <a:r>
                <a:rPr lang="en-US" sz="1200">
                  <a:solidFill>
                    <a:schemeClr val="tx2"/>
                  </a:solidFill>
                  <a:latin typeface="Metropolis"/>
                </a:rPr>
                <a:t>Llama 2</a:t>
              </a:r>
            </a:p>
          </p:txBody>
        </p:sp>
        <p:sp>
          <p:nvSpPr>
            <p:cNvPr id="43" name="Text Placeholder 3">
              <a:extLst>
                <a:ext uri="{FF2B5EF4-FFF2-40B4-BE49-F238E27FC236}">
                  <a16:creationId xmlns:a16="http://schemas.microsoft.com/office/drawing/2014/main" id="{B46CD142-0772-4245-8C9B-7B798DA0602B}"/>
                </a:ext>
              </a:extLst>
            </p:cNvPr>
            <p:cNvSpPr txBox="1">
              <a:spLocks/>
            </p:cNvSpPr>
            <p:nvPr/>
          </p:nvSpPr>
          <p:spPr>
            <a:xfrm>
              <a:off x="9518564" y="1357655"/>
              <a:ext cx="1366186" cy="212271"/>
            </a:xfrm>
            <a:prstGeom prst="rect">
              <a:avLst/>
            </a:prstGeom>
            <a:ln>
              <a:noFill/>
            </a:ln>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5"/>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030">
                <a:spcBef>
                  <a:spcPts val="0"/>
                </a:spcBef>
                <a:buClr>
                  <a:srgbClr val="000000">
                    <a:lumMod val="60000"/>
                    <a:lumOff val="40000"/>
                  </a:srgbClr>
                </a:buClr>
                <a:defRPr/>
              </a:pPr>
              <a:r>
                <a:rPr lang="en-US" sz="1200">
                  <a:solidFill>
                    <a:schemeClr val="tx2"/>
                  </a:solidFill>
                  <a:latin typeface="Metropolis"/>
                </a:rPr>
                <a:t>NVIDIA </a:t>
              </a:r>
              <a:r>
                <a:rPr lang="en-US" sz="1200" err="1">
                  <a:solidFill>
                    <a:schemeClr val="tx2"/>
                  </a:solidFill>
                  <a:latin typeface="Metropolis"/>
                </a:rPr>
                <a:t>NeMo</a:t>
              </a:r>
              <a:r>
                <a:rPr lang="en-US" sz="1200">
                  <a:solidFill>
                    <a:schemeClr val="tx2"/>
                  </a:solidFill>
                  <a:latin typeface="Metropolis"/>
                </a:rPr>
                <a:t> </a:t>
              </a:r>
            </a:p>
            <a:p>
              <a:pPr defTabSz="913030">
                <a:spcBef>
                  <a:spcPts val="0"/>
                </a:spcBef>
                <a:buClr>
                  <a:srgbClr val="000000">
                    <a:lumMod val="60000"/>
                    <a:lumOff val="40000"/>
                  </a:srgbClr>
                </a:buClr>
                <a:buNone/>
                <a:defRPr/>
              </a:pPr>
              <a:endParaRPr lang="en-US" sz="1200">
                <a:solidFill>
                  <a:schemeClr val="tx2"/>
                </a:solidFill>
                <a:latin typeface="Metropolis"/>
              </a:endParaRPr>
            </a:p>
          </p:txBody>
        </p:sp>
        <p:sp>
          <p:nvSpPr>
            <p:cNvPr id="44" name="Rectangle 43">
              <a:extLst>
                <a:ext uri="{FF2B5EF4-FFF2-40B4-BE49-F238E27FC236}">
                  <a16:creationId xmlns:a16="http://schemas.microsoft.com/office/drawing/2014/main" id="{FEE6EA94-1803-5490-3FB2-3AB357D95F68}"/>
                </a:ext>
              </a:extLst>
            </p:cNvPr>
            <p:cNvSpPr/>
            <p:nvPr/>
          </p:nvSpPr>
          <p:spPr>
            <a:xfrm>
              <a:off x="4430494" y="1689668"/>
              <a:ext cx="6675564" cy="545028"/>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defRPr/>
              </a:pPr>
              <a:r>
                <a:rPr lang="en-US" sz="1999">
                  <a:solidFill>
                    <a:schemeClr val="tx2"/>
                  </a:solidFill>
                  <a:latin typeface="Metropolis Light" panose="00000400000000000000" pitchFamily="50" charset="0"/>
                </a:rPr>
                <a:t>VMware Private AI Foundation with NVIDIA​</a:t>
              </a:r>
            </a:p>
          </p:txBody>
        </p:sp>
        <p:sp>
          <p:nvSpPr>
            <p:cNvPr id="45" name="!! priv">
              <a:extLst>
                <a:ext uri="{FF2B5EF4-FFF2-40B4-BE49-F238E27FC236}">
                  <a16:creationId xmlns:a16="http://schemas.microsoft.com/office/drawing/2014/main" id="{755278B9-A355-2F78-72A6-FE51EA2C7FBF}"/>
                </a:ext>
              </a:extLst>
            </p:cNvPr>
            <p:cNvSpPr/>
            <p:nvPr/>
          </p:nvSpPr>
          <p:spPr>
            <a:xfrm>
              <a:off x="3894556" y="2275995"/>
              <a:ext cx="7854042" cy="889661"/>
            </a:xfrm>
            <a:prstGeom prst="rect">
              <a:avLst/>
            </a:prstGeom>
            <a:gradFill flip="none" rotWithShape="1">
              <a:gsLst>
                <a:gs pos="4000">
                  <a:schemeClr val="accent4">
                    <a:lumMod val="20000"/>
                    <a:lumOff val="80000"/>
                    <a:alpha val="0"/>
                  </a:schemeClr>
                </a:gs>
                <a:gs pos="100000">
                  <a:schemeClr val="accent4">
                    <a:lumMod val="20000"/>
                    <a:lumOff val="80000"/>
                    <a:alpha val="34000"/>
                  </a:schemeClr>
                </a:gs>
              </a:gsLst>
              <a:lin ang="16200000" scaled="1"/>
              <a:tileRect/>
            </a:gradFill>
            <a:ln w="19050">
              <a:gradFill flip="none" rotWithShape="1">
                <a:gsLst>
                  <a:gs pos="100000">
                    <a:schemeClr val="accent6"/>
                  </a:gs>
                  <a:gs pos="17000">
                    <a:schemeClr val="accent4">
                      <a:alpha val="0"/>
                    </a:schemeClr>
                  </a:gs>
                </a:gsLst>
                <a:lin ang="16200000" scaled="1"/>
                <a:tileRect/>
              </a:gradFill>
              <a:miter lim="800000"/>
              <a:tailEnd type="none"/>
            </a:ln>
          </p:spPr>
          <p:style>
            <a:lnRef idx="1">
              <a:schemeClr val="accent1"/>
            </a:lnRef>
            <a:fillRef idx="0">
              <a:schemeClr val="accent1"/>
            </a:fillRef>
            <a:effectRef idx="0">
              <a:schemeClr val="accent1"/>
            </a:effectRef>
            <a:fontRef idx="minor">
              <a:schemeClr val="tx1"/>
            </a:fontRef>
          </p:style>
          <p:txBody>
            <a:bodyPr lIns="73133" tIns="36566" rIns="73133" bIns="36566" rtlCol="0" anchor="ctr"/>
            <a:lstStyle/>
            <a:p>
              <a:pPr algn="ctr">
                <a:defRPr/>
              </a:pPr>
              <a:endParaRPr lang="en-US" sz="1799">
                <a:solidFill>
                  <a:schemeClr val="tx2"/>
                </a:solidFill>
                <a:latin typeface="Metropolis"/>
              </a:endParaRPr>
            </a:p>
          </p:txBody>
        </p:sp>
        <p:sp>
          <p:nvSpPr>
            <p:cNvPr id="46" name="Rectangle 45">
              <a:extLst>
                <a:ext uri="{FF2B5EF4-FFF2-40B4-BE49-F238E27FC236}">
                  <a16:creationId xmlns:a16="http://schemas.microsoft.com/office/drawing/2014/main" id="{7B187A83-E441-2B0F-D864-29D4940FB8E4}"/>
                </a:ext>
              </a:extLst>
            </p:cNvPr>
            <p:cNvSpPr/>
            <p:nvPr/>
          </p:nvSpPr>
          <p:spPr>
            <a:xfrm>
              <a:off x="4060736" y="2423192"/>
              <a:ext cx="1454590" cy="525709"/>
            </a:xfrm>
            <a:prstGeom prst="rect">
              <a:avLst/>
            </a:prstGeom>
            <a:noFill/>
            <a:ln w="1905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rPr>
                <a:t>NVIDIA AI Workbench</a:t>
              </a:r>
            </a:p>
          </p:txBody>
        </p:sp>
        <p:sp>
          <p:nvSpPr>
            <p:cNvPr id="47" name="Rectangle 46">
              <a:extLst>
                <a:ext uri="{FF2B5EF4-FFF2-40B4-BE49-F238E27FC236}">
                  <a16:creationId xmlns:a16="http://schemas.microsoft.com/office/drawing/2014/main" id="{F03C4F8A-ACB3-3171-FF8D-3F781720B5C9}"/>
                </a:ext>
              </a:extLst>
            </p:cNvPr>
            <p:cNvSpPr/>
            <p:nvPr/>
          </p:nvSpPr>
          <p:spPr>
            <a:xfrm>
              <a:off x="5680946" y="2423192"/>
              <a:ext cx="1454590" cy="525709"/>
            </a:xfrm>
            <a:prstGeom prst="rect">
              <a:avLst/>
            </a:prstGeom>
            <a:noFill/>
            <a:ln w="1905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rPr>
                <a:t>NVIDIA GPU </a:t>
              </a:r>
              <a:br>
                <a:rPr lang="en-US" sz="1000">
                  <a:solidFill>
                    <a:schemeClr val="tx2"/>
                  </a:solidFill>
                  <a:latin typeface="Metropolis"/>
                </a:rPr>
              </a:br>
              <a:r>
                <a:rPr lang="en-US" sz="1000">
                  <a:solidFill>
                    <a:schemeClr val="tx2"/>
                  </a:solidFill>
                  <a:latin typeface="Metropolis"/>
                </a:rPr>
                <a:t>and Network Operator</a:t>
              </a:r>
            </a:p>
          </p:txBody>
        </p:sp>
        <p:sp>
          <p:nvSpPr>
            <p:cNvPr id="48" name="Rectangle 47">
              <a:extLst>
                <a:ext uri="{FF2B5EF4-FFF2-40B4-BE49-F238E27FC236}">
                  <a16:creationId xmlns:a16="http://schemas.microsoft.com/office/drawing/2014/main" id="{3E5BD621-31C8-D42F-D820-5282AF5F8F7D}"/>
                </a:ext>
              </a:extLst>
            </p:cNvPr>
            <p:cNvSpPr/>
            <p:nvPr/>
          </p:nvSpPr>
          <p:spPr>
            <a:xfrm>
              <a:off x="8516710" y="2423192"/>
              <a:ext cx="1454590" cy="525709"/>
            </a:xfrm>
            <a:prstGeom prst="rect">
              <a:avLst/>
            </a:prstGeom>
            <a:noFill/>
            <a:ln w="1905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rPr>
                <a:t>NVIDIA NeMo</a:t>
              </a:r>
            </a:p>
            <a:p>
              <a:pPr algn="ctr">
                <a:lnSpc>
                  <a:spcPct val="90000"/>
                </a:lnSpc>
                <a:defRPr/>
              </a:pPr>
              <a:r>
                <a:rPr lang="en-US" sz="1000">
                  <a:solidFill>
                    <a:schemeClr val="tx2"/>
                  </a:solidFill>
                  <a:latin typeface="Metropolis"/>
                </a:rPr>
                <a:t>Framework</a:t>
              </a:r>
            </a:p>
          </p:txBody>
        </p:sp>
        <p:sp>
          <p:nvSpPr>
            <p:cNvPr id="49" name="Rectangle 48">
              <a:extLst>
                <a:ext uri="{FF2B5EF4-FFF2-40B4-BE49-F238E27FC236}">
                  <a16:creationId xmlns:a16="http://schemas.microsoft.com/office/drawing/2014/main" id="{8AB710D2-3808-2D66-CAA5-BE4CED3D34D4}"/>
                </a:ext>
              </a:extLst>
            </p:cNvPr>
            <p:cNvSpPr/>
            <p:nvPr/>
          </p:nvSpPr>
          <p:spPr>
            <a:xfrm>
              <a:off x="10136916" y="2423192"/>
              <a:ext cx="1454590" cy="525709"/>
            </a:xfrm>
            <a:prstGeom prst="rect">
              <a:avLst/>
            </a:prstGeom>
            <a:noFill/>
            <a:ln w="1905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ea typeface="+mn-lt"/>
                  <a:cs typeface="+mn-lt"/>
                </a:rPr>
                <a:t>NVIDIA Triton Management Service</a:t>
              </a:r>
              <a:endParaRPr lang="en-US" sz="1799">
                <a:solidFill>
                  <a:schemeClr val="tx2"/>
                </a:solidFill>
                <a:latin typeface="Metropolis"/>
              </a:endParaRPr>
            </a:p>
          </p:txBody>
        </p:sp>
        <p:grpSp>
          <p:nvGrpSpPr>
            <p:cNvPr id="56" name="Group 55">
              <a:extLst>
                <a:ext uri="{FF2B5EF4-FFF2-40B4-BE49-F238E27FC236}">
                  <a16:creationId xmlns:a16="http://schemas.microsoft.com/office/drawing/2014/main" id="{AF967C9D-4E57-A559-FF57-53BF73CD1852}"/>
                </a:ext>
              </a:extLst>
            </p:cNvPr>
            <p:cNvGrpSpPr/>
            <p:nvPr/>
          </p:nvGrpSpPr>
          <p:grpSpPr>
            <a:xfrm>
              <a:off x="3764928" y="4950946"/>
              <a:ext cx="8100682" cy="939964"/>
              <a:chOff x="3764928" y="4344551"/>
              <a:chExt cx="8100682" cy="939964"/>
            </a:xfrm>
          </p:grpSpPr>
          <p:sp>
            <p:nvSpPr>
              <p:cNvPr id="1064" name="Rectangle 1063">
                <a:extLst>
                  <a:ext uri="{FF2B5EF4-FFF2-40B4-BE49-F238E27FC236}">
                    <a16:creationId xmlns:a16="http://schemas.microsoft.com/office/drawing/2014/main" id="{2DFC2CB8-1895-5E76-D21B-E9435FB94296}"/>
                  </a:ext>
                </a:extLst>
              </p:cNvPr>
              <p:cNvSpPr/>
              <p:nvPr/>
            </p:nvSpPr>
            <p:spPr>
              <a:xfrm>
                <a:off x="3764928" y="4344551"/>
                <a:ext cx="8100682" cy="939964"/>
              </a:xfrm>
              <a:prstGeom prst="rect">
                <a:avLst/>
              </a:prstGeom>
              <a:gradFill>
                <a:gsLst>
                  <a:gs pos="0">
                    <a:schemeClr val="bg1">
                      <a:alpha val="48000"/>
                    </a:schemeClr>
                  </a:gs>
                  <a:gs pos="100000">
                    <a:schemeClr val="bg1"/>
                  </a:gs>
                </a:gsLst>
                <a:lin ang="5400000" scaled="1"/>
              </a:gradFill>
              <a:ln w="19050">
                <a:solidFill>
                  <a:srgbClr val="F4F8FA"/>
                </a:solidFill>
                <a:miter lim="800000"/>
              </a:ln>
              <a:effectLst>
                <a:outerShdw blurRad="292100" sx="102000" sy="102000" algn="ctr" rotWithShape="0">
                  <a:schemeClr val="bg2">
                    <a:alpha val="20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spcAft>
                    <a:spcPts val="600"/>
                  </a:spcAft>
                  <a:defRPr/>
                </a:pPr>
                <a:endParaRPr lang="en-US" sz="1200">
                  <a:solidFill>
                    <a:schemeClr val="tx2"/>
                  </a:solidFill>
                  <a:latin typeface="Metropolis"/>
                </a:endParaRPr>
              </a:p>
            </p:txBody>
          </p:sp>
          <p:pic>
            <p:nvPicPr>
              <p:cNvPr id="1065" name="Picture 2">
                <a:extLst>
                  <a:ext uri="{FF2B5EF4-FFF2-40B4-BE49-F238E27FC236}">
                    <a16:creationId xmlns:a16="http://schemas.microsoft.com/office/drawing/2014/main" id="{A79F64D4-4223-BF80-7C2B-A9A639C82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335"/>
              <a:stretch/>
            </p:blipFill>
            <p:spPr bwMode="auto">
              <a:xfrm>
                <a:off x="4976286" y="4688635"/>
                <a:ext cx="532222" cy="20366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
                <a:extLst>
                  <a:ext uri="{FF2B5EF4-FFF2-40B4-BE49-F238E27FC236}">
                    <a16:creationId xmlns:a16="http://schemas.microsoft.com/office/drawing/2014/main" id="{5A4E57BC-5CE2-880B-119B-DD856D02F0C0}"/>
                  </a:ext>
                </a:extLst>
              </p:cNvPr>
              <p:cNvPicPr>
                <a:picLocks noChangeAspect="1" noChangeArrowheads="1"/>
              </p:cNvPicPr>
              <p:nvPr/>
            </p:nvPicPr>
            <p:blipFill>
              <a:blip r:embed="rId5"/>
              <a:srcRect/>
              <a:stretch/>
            </p:blipFill>
            <p:spPr bwMode="auto">
              <a:xfrm>
                <a:off x="7445939" y="4572459"/>
                <a:ext cx="1041241" cy="436020"/>
              </a:xfrm>
              <a:prstGeom prst="rect">
                <a:avLst/>
              </a:prstGeom>
              <a:extLst>
                <a:ext uri="{909E8E84-426E-40DD-AFC4-6F175D3DCCD1}">
                  <a14:hiddenFill xmlns:a14="http://schemas.microsoft.com/office/drawing/2010/main">
                    <a:solidFill>
                      <a:srgbClr val="FFFFFF"/>
                    </a:solidFill>
                  </a14:hiddenFill>
                </a:ext>
              </a:extLst>
            </p:spPr>
          </p:pic>
          <p:pic>
            <p:nvPicPr>
              <p:cNvPr id="1067" name="Picture 2">
                <a:extLst>
                  <a:ext uri="{FF2B5EF4-FFF2-40B4-BE49-F238E27FC236}">
                    <a16:creationId xmlns:a16="http://schemas.microsoft.com/office/drawing/2014/main" id="{A31469A2-4567-522C-A377-73C0CF49E1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664" r="-919"/>
              <a:stretch/>
            </p:blipFill>
            <p:spPr bwMode="auto">
              <a:xfrm>
                <a:off x="5508508" y="4688635"/>
                <a:ext cx="1112114" cy="203668"/>
              </a:xfrm>
              <a:prstGeom prst="rect">
                <a:avLst/>
              </a:prstGeom>
              <a:extLst>
                <a:ext uri="{909E8E84-426E-40DD-AFC4-6F175D3DCCD1}">
                  <a14:hiddenFill xmlns:a14="http://schemas.microsoft.com/office/drawing/2010/main">
                    <a:solidFill>
                      <a:srgbClr val="FFFFFF"/>
                    </a:solidFill>
                  </a14:hiddenFill>
                </a:ext>
              </a:extLst>
            </p:spPr>
          </p:pic>
          <p:pic>
            <p:nvPicPr>
              <p:cNvPr id="1068" name="Picture 6">
                <a:extLst>
                  <a:ext uri="{FF2B5EF4-FFF2-40B4-BE49-F238E27FC236}">
                    <a16:creationId xmlns:a16="http://schemas.microsoft.com/office/drawing/2014/main" id="{0CF89AA2-1E50-82CA-DBD0-A52503257DF9}"/>
                  </a:ext>
                </a:extLst>
              </p:cNvPr>
              <p:cNvPicPr>
                <a:picLocks noChangeAspect="1" noChangeArrowheads="1"/>
              </p:cNvPicPr>
              <p:nvPr/>
            </p:nvPicPr>
            <p:blipFill>
              <a:blip r:embed="rId7"/>
              <a:srcRect/>
              <a:stretch/>
            </p:blipFill>
            <p:spPr bwMode="auto">
              <a:xfrm>
                <a:off x="9487599" y="4692982"/>
                <a:ext cx="927754" cy="194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5EA2BCF1-EF76-C452-E1D8-5D8AD4E6F7DA}"/>
                </a:ext>
              </a:extLst>
            </p:cNvPr>
            <p:cNvGrpSpPr/>
            <p:nvPr/>
          </p:nvGrpSpPr>
          <p:grpSpPr>
            <a:xfrm>
              <a:off x="3881942" y="3309450"/>
              <a:ext cx="7866656" cy="1462287"/>
              <a:chOff x="3881942" y="2513829"/>
              <a:chExt cx="7866656" cy="1462287"/>
            </a:xfrm>
          </p:grpSpPr>
          <p:grpSp>
            <p:nvGrpSpPr>
              <p:cNvPr id="62" name="Group 61">
                <a:extLst>
                  <a:ext uri="{FF2B5EF4-FFF2-40B4-BE49-F238E27FC236}">
                    <a16:creationId xmlns:a16="http://schemas.microsoft.com/office/drawing/2014/main" id="{9E04D4B0-07EF-4725-A70C-9564D98F14B2}"/>
                  </a:ext>
                </a:extLst>
              </p:cNvPr>
              <p:cNvGrpSpPr/>
              <p:nvPr/>
            </p:nvGrpSpPr>
            <p:grpSpPr>
              <a:xfrm>
                <a:off x="3881942" y="3321352"/>
                <a:ext cx="7866656" cy="654764"/>
                <a:chOff x="2967444" y="3942776"/>
                <a:chExt cx="9484198" cy="789396"/>
              </a:xfrm>
            </p:grpSpPr>
            <p:sp>
              <p:nvSpPr>
                <p:cNvPr id="1058" name="Rectangle 1057">
                  <a:extLst>
                    <a:ext uri="{FF2B5EF4-FFF2-40B4-BE49-F238E27FC236}">
                      <a16:creationId xmlns:a16="http://schemas.microsoft.com/office/drawing/2014/main" id="{5790FBC9-92A7-8439-D6FD-318F63B2C9BF}"/>
                    </a:ext>
                  </a:extLst>
                </p:cNvPr>
                <p:cNvSpPr/>
                <p:nvPr/>
              </p:nvSpPr>
              <p:spPr>
                <a:xfrm>
                  <a:off x="2967444" y="3942776"/>
                  <a:ext cx="9484198" cy="789396"/>
                </a:xfrm>
                <a:prstGeom prst="rect">
                  <a:avLst/>
                </a:prstGeom>
                <a:gradFill>
                  <a:gsLst>
                    <a:gs pos="0">
                      <a:schemeClr val="bg1">
                        <a:alpha val="48000"/>
                      </a:schemeClr>
                    </a:gs>
                    <a:gs pos="100000">
                      <a:schemeClr val="bg1"/>
                    </a:gs>
                  </a:gsLst>
                  <a:lin ang="5400000" scaled="1"/>
                </a:gradFill>
                <a:ln w="19050">
                  <a:solidFill>
                    <a:srgbClr val="F4F8FA"/>
                  </a:solidFill>
                  <a:miter lim="800000"/>
                </a:ln>
                <a:effectLst>
                  <a:outerShdw blurRad="292100" sx="102000" sy="102000" algn="ctr" rotWithShape="0">
                    <a:schemeClr val="bg2">
                      <a:alpha val="20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spcAft>
                      <a:spcPts val="600"/>
                    </a:spcAft>
                    <a:defRPr/>
                  </a:pPr>
                  <a:endParaRPr lang="en-US" sz="1200">
                    <a:solidFill>
                      <a:schemeClr val="tx2"/>
                    </a:solidFill>
                    <a:latin typeface="Metropolis"/>
                  </a:endParaRPr>
                </a:p>
              </p:txBody>
            </p:sp>
            <p:sp>
              <p:nvSpPr>
                <p:cNvPr id="1060" name="Rounded Rectangle 208">
                  <a:extLst>
                    <a:ext uri="{FF2B5EF4-FFF2-40B4-BE49-F238E27FC236}">
                      <a16:creationId xmlns:a16="http://schemas.microsoft.com/office/drawing/2014/main" id="{62D41962-17B8-702D-20AE-12DBB703D46D}"/>
                    </a:ext>
                    <a:ext uri="{C183D7F6-B498-43B3-948B-1728B52AA6E4}">
                      <adec:decorative xmlns:adec="http://schemas.microsoft.com/office/drawing/2017/decorative" val="1"/>
                    </a:ext>
                  </a:extLst>
                </p:cNvPr>
                <p:cNvSpPr>
                  <a:spLocks/>
                </p:cNvSpPr>
                <p:nvPr/>
              </p:nvSpPr>
              <p:spPr>
                <a:xfrm>
                  <a:off x="10115318" y="4237068"/>
                  <a:ext cx="1649942" cy="216120"/>
                </a:xfrm>
                <a:prstGeom prst="rect">
                  <a:avLst/>
                </a:prstGeom>
                <a:noFill/>
                <a:ln w="1905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defTabSz="913578">
                    <a:lnSpc>
                      <a:spcPct val="93000"/>
                    </a:lnSpc>
                    <a:spcAft>
                      <a:spcPts val="600"/>
                    </a:spcAft>
                    <a:defRPr/>
                  </a:pPr>
                  <a:r>
                    <a:rPr lang="en-US" sz="1400">
                      <a:solidFill>
                        <a:schemeClr val="tx2"/>
                      </a:solidFill>
                      <a:latin typeface="Metropolis"/>
                    </a:rPr>
                    <a:t>AI Enterprise</a:t>
                  </a:r>
                </a:p>
              </p:txBody>
            </p:sp>
            <p:sp>
              <p:nvSpPr>
                <p:cNvPr id="1061" name="Rectangle 1060">
                  <a:extLst>
                    <a:ext uri="{FF2B5EF4-FFF2-40B4-BE49-F238E27FC236}">
                      <a16:creationId xmlns:a16="http://schemas.microsoft.com/office/drawing/2014/main" id="{F5DBED49-F4DB-2D5B-5A10-F4E9BE553A07}"/>
                    </a:ext>
                  </a:extLst>
                </p:cNvPr>
                <p:cNvSpPr/>
                <p:nvPr/>
              </p:nvSpPr>
              <p:spPr>
                <a:xfrm>
                  <a:off x="4264571" y="4158771"/>
                  <a:ext cx="3033334" cy="372712"/>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r>
                    <a:rPr lang="en-US" sz="1400">
                      <a:solidFill>
                        <a:schemeClr val="tx2"/>
                      </a:solidFill>
                      <a:latin typeface="Metropolis Light" panose="00000400000000000000" pitchFamily="50" charset="0"/>
                    </a:rPr>
                    <a:t>VMware Cloud Foundation</a:t>
                  </a:r>
                </a:p>
              </p:txBody>
            </p:sp>
            <p:pic>
              <p:nvPicPr>
                <p:cNvPr id="1063" name="Picture 1062">
                  <a:extLst>
                    <a:ext uri="{FF2B5EF4-FFF2-40B4-BE49-F238E27FC236}">
                      <a16:creationId xmlns:a16="http://schemas.microsoft.com/office/drawing/2014/main" id="{20546420-7638-6153-B002-0D005C4F8A21}"/>
                    </a:ext>
                  </a:extLst>
                </p:cNvPr>
                <p:cNvPicPr>
                  <a:picLocks noChangeAspect="1"/>
                </p:cNvPicPr>
                <p:nvPr/>
              </p:nvPicPr>
              <p:blipFill>
                <a:blip r:embed="rId8"/>
                <a:srcRect/>
                <a:stretch/>
              </p:blipFill>
              <p:spPr>
                <a:xfrm>
                  <a:off x="3691498" y="4155184"/>
                  <a:ext cx="445953" cy="379886"/>
                </a:xfrm>
                <a:prstGeom prst="rect">
                  <a:avLst/>
                </a:prstGeom>
              </p:spPr>
            </p:pic>
          </p:grpSp>
          <p:grpSp>
            <p:nvGrpSpPr>
              <p:cNvPr id="63" name="Group 62">
                <a:extLst>
                  <a:ext uri="{FF2B5EF4-FFF2-40B4-BE49-F238E27FC236}">
                    <a16:creationId xmlns:a16="http://schemas.microsoft.com/office/drawing/2014/main" id="{F74E1AA2-8D52-77F7-4483-EA8C14DF146D}"/>
                  </a:ext>
                </a:extLst>
              </p:cNvPr>
              <p:cNvGrpSpPr/>
              <p:nvPr/>
            </p:nvGrpSpPr>
            <p:grpSpPr>
              <a:xfrm>
                <a:off x="3894556" y="2513829"/>
                <a:ext cx="7854042" cy="889661"/>
                <a:chOff x="3894556" y="2513829"/>
                <a:chExt cx="7854042" cy="889661"/>
              </a:xfrm>
            </p:grpSpPr>
            <p:sp>
              <p:nvSpPr>
                <p:cNvPr id="1040" name="!! priv">
                  <a:extLst>
                    <a:ext uri="{FF2B5EF4-FFF2-40B4-BE49-F238E27FC236}">
                      <a16:creationId xmlns:a16="http://schemas.microsoft.com/office/drawing/2014/main" id="{2372A292-8448-54F7-F370-5C54328CDCA6}"/>
                    </a:ext>
                  </a:extLst>
                </p:cNvPr>
                <p:cNvSpPr/>
                <p:nvPr/>
              </p:nvSpPr>
              <p:spPr>
                <a:xfrm>
                  <a:off x="3894556" y="2513829"/>
                  <a:ext cx="7854042" cy="889661"/>
                </a:xfrm>
                <a:prstGeom prst="rect">
                  <a:avLst/>
                </a:prstGeom>
                <a:gradFill flip="none" rotWithShape="1">
                  <a:gsLst>
                    <a:gs pos="4000">
                      <a:schemeClr val="accent1">
                        <a:lumMod val="20000"/>
                        <a:lumOff val="80000"/>
                        <a:alpha val="0"/>
                      </a:schemeClr>
                    </a:gs>
                    <a:gs pos="100000">
                      <a:schemeClr val="accent1">
                        <a:lumMod val="20000"/>
                        <a:lumOff val="80000"/>
                        <a:alpha val="36000"/>
                      </a:schemeClr>
                    </a:gs>
                  </a:gsLst>
                  <a:lin ang="16200000" scaled="1"/>
                  <a:tileRect/>
                </a:gradFill>
                <a:ln w="19050">
                  <a:gradFill flip="none" rotWithShape="1">
                    <a:gsLst>
                      <a:gs pos="100000">
                        <a:schemeClr val="accent1"/>
                      </a:gs>
                      <a:gs pos="17000">
                        <a:schemeClr val="accent1">
                          <a:alpha val="0"/>
                        </a:schemeClr>
                      </a:gs>
                    </a:gsLst>
                    <a:lin ang="16200000" scaled="1"/>
                    <a:tileRect/>
                  </a:gradFill>
                  <a:miter lim="800000"/>
                  <a:tailEnd type="none"/>
                </a:ln>
              </p:spPr>
              <p:style>
                <a:lnRef idx="1">
                  <a:schemeClr val="accent1"/>
                </a:lnRef>
                <a:fillRef idx="0">
                  <a:schemeClr val="accent1"/>
                </a:fillRef>
                <a:effectRef idx="0">
                  <a:schemeClr val="accent1"/>
                </a:effectRef>
                <a:fontRef idx="minor">
                  <a:schemeClr val="tx1"/>
                </a:fontRef>
              </p:style>
              <p:txBody>
                <a:bodyPr lIns="73133" tIns="36566" rIns="73133" bIns="36566" rtlCol="0" anchor="ctr"/>
                <a:lstStyle/>
                <a:p>
                  <a:pPr algn="ctr">
                    <a:defRPr/>
                  </a:pPr>
                  <a:endParaRPr lang="en-US" sz="1799">
                    <a:solidFill>
                      <a:schemeClr val="tx2"/>
                    </a:solidFill>
                    <a:latin typeface="Metropolis"/>
                  </a:endParaRPr>
                </a:p>
              </p:txBody>
            </p:sp>
            <p:sp>
              <p:nvSpPr>
                <p:cNvPr id="1041" name="Rectangle 1040">
                  <a:extLst>
                    <a:ext uri="{FF2B5EF4-FFF2-40B4-BE49-F238E27FC236}">
                      <a16:creationId xmlns:a16="http://schemas.microsoft.com/office/drawing/2014/main" id="{3A3B34B2-D201-E908-59BF-CDE60F445634}"/>
                    </a:ext>
                  </a:extLst>
                </p:cNvPr>
                <p:cNvSpPr/>
                <p:nvPr/>
              </p:nvSpPr>
              <p:spPr>
                <a:xfrm>
                  <a:off x="4060736" y="2656046"/>
                  <a:ext cx="1454590" cy="525709"/>
                </a:xfrm>
                <a:prstGeom prst="rect">
                  <a:avLst/>
                </a:prstGeom>
                <a:noFill/>
                <a:ln w="1905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rPr>
                    <a:t>Deep Learning</a:t>
                  </a:r>
                </a:p>
                <a:p>
                  <a:pPr algn="ctr">
                    <a:lnSpc>
                      <a:spcPct val="90000"/>
                    </a:lnSpc>
                    <a:defRPr/>
                  </a:pPr>
                  <a:r>
                    <a:rPr lang="en-US" sz="1000">
                      <a:solidFill>
                        <a:schemeClr val="tx2"/>
                      </a:solidFill>
                      <a:latin typeface="Metropolis"/>
                    </a:rPr>
                    <a:t>VMs</a:t>
                  </a:r>
                </a:p>
              </p:txBody>
            </p:sp>
            <p:sp>
              <p:nvSpPr>
                <p:cNvPr id="1042" name="Rectangle 1041">
                  <a:extLst>
                    <a:ext uri="{FF2B5EF4-FFF2-40B4-BE49-F238E27FC236}">
                      <a16:creationId xmlns:a16="http://schemas.microsoft.com/office/drawing/2014/main" id="{13C5DB72-6B18-6F81-C367-2F91E4D34341}"/>
                    </a:ext>
                  </a:extLst>
                </p:cNvPr>
                <p:cNvSpPr/>
                <p:nvPr/>
              </p:nvSpPr>
              <p:spPr>
                <a:xfrm>
                  <a:off x="5680946" y="2656046"/>
                  <a:ext cx="1454590" cy="525709"/>
                </a:xfrm>
                <a:prstGeom prst="rect">
                  <a:avLst/>
                </a:prstGeom>
                <a:noFill/>
                <a:ln w="1905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rPr>
                    <a:t>Vector Database</a:t>
                  </a:r>
                </a:p>
                <a:p>
                  <a:pPr algn="ctr">
                    <a:lnSpc>
                      <a:spcPct val="90000"/>
                    </a:lnSpc>
                    <a:defRPr/>
                  </a:pPr>
                  <a:r>
                    <a:rPr lang="en-US" sz="1000">
                      <a:solidFill>
                        <a:schemeClr val="tx2"/>
                      </a:solidFill>
                      <a:latin typeface="Metropolis"/>
                    </a:rPr>
                    <a:t>Postgres+ </a:t>
                  </a:r>
                  <a:r>
                    <a:rPr lang="en-US" sz="1000" err="1">
                      <a:solidFill>
                        <a:schemeClr val="tx2"/>
                      </a:solidFill>
                      <a:latin typeface="Metropolis"/>
                    </a:rPr>
                    <a:t>pgVector</a:t>
                  </a:r>
                  <a:endParaRPr lang="en-US" sz="1000">
                    <a:solidFill>
                      <a:schemeClr val="tx2"/>
                    </a:solidFill>
                    <a:latin typeface="Metropolis"/>
                  </a:endParaRPr>
                </a:p>
              </p:txBody>
            </p:sp>
            <p:sp>
              <p:nvSpPr>
                <p:cNvPr id="1044" name="Rectangle 1043">
                  <a:extLst>
                    <a:ext uri="{FF2B5EF4-FFF2-40B4-BE49-F238E27FC236}">
                      <a16:creationId xmlns:a16="http://schemas.microsoft.com/office/drawing/2014/main" id="{AA6623D8-608E-098B-4FE7-DE5595A15A6A}"/>
                    </a:ext>
                  </a:extLst>
                </p:cNvPr>
                <p:cNvSpPr/>
                <p:nvPr/>
              </p:nvSpPr>
              <p:spPr>
                <a:xfrm>
                  <a:off x="8516710" y="2656046"/>
                  <a:ext cx="1454590" cy="525709"/>
                </a:xfrm>
                <a:prstGeom prst="rect">
                  <a:avLst/>
                </a:prstGeom>
                <a:noFill/>
                <a:ln w="1905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rPr>
                    <a:t>GPU Scaling </a:t>
                  </a:r>
                </a:p>
                <a:p>
                  <a:pPr algn="ctr">
                    <a:lnSpc>
                      <a:spcPct val="90000"/>
                    </a:lnSpc>
                    <a:defRPr/>
                  </a:pPr>
                  <a:r>
                    <a:rPr lang="en-US" sz="1000">
                      <a:solidFill>
                        <a:schemeClr val="tx2"/>
                      </a:solidFill>
                      <a:latin typeface="Metropolis"/>
                    </a:rPr>
                    <a:t>NVLink / NVSwitch</a:t>
                  </a:r>
                </a:p>
              </p:txBody>
            </p:sp>
            <p:sp>
              <p:nvSpPr>
                <p:cNvPr id="1056" name="Rectangle 1055">
                  <a:extLst>
                    <a:ext uri="{FF2B5EF4-FFF2-40B4-BE49-F238E27FC236}">
                      <a16:creationId xmlns:a16="http://schemas.microsoft.com/office/drawing/2014/main" id="{E58BEEB8-6620-FEC6-E3F6-46DD12860E89}"/>
                    </a:ext>
                  </a:extLst>
                </p:cNvPr>
                <p:cNvSpPr/>
                <p:nvPr/>
              </p:nvSpPr>
              <p:spPr>
                <a:xfrm>
                  <a:off x="10136916" y="2656046"/>
                  <a:ext cx="1454590" cy="525709"/>
                </a:xfrm>
                <a:prstGeom prst="rect">
                  <a:avLst/>
                </a:prstGeom>
                <a:noFill/>
                <a:ln w="1905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lnSpc>
                      <a:spcPct val="90000"/>
                    </a:lnSpc>
                    <a:defRPr/>
                  </a:pPr>
                  <a:r>
                    <a:rPr lang="en-US" sz="1000">
                      <a:solidFill>
                        <a:schemeClr val="tx2"/>
                      </a:solidFill>
                      <a:latin typeface="Metropolis"/>
                      <a:ea typeface="+mn-lt"/>
                      <a:cs typeface="+mn-lt"/>
                    </a:rPr>
                    <a:t>NVIDIA </a:t>
                  </a:r>
                  <a:r>
                    <a:rPr lang="en-US" sz="1000" err="1">
                      <a:solidFill>
                        <a:schemeClr val="tx2"/>
                      </a:solidFill>
                      <a:latin typeface="Metropolis"/>
                      <a:ea typeface="+mn-lt"/>
                      <a:cs typeface="+mn-lt"/>
                    </a:rPr>
                    <a:t>GPUDirect</a:t>
                  </a:r>
                  <a:r>
                    <a:rPr lang="en-US" sz="1000">
                      <a:solidFill>
                        <a:schemeClr val="tx2"/>
                      </a:solidFill>
                      <a:latin typeface="Metropolis"/>
                      <a:ea typeface="+mn-lt"/>
                      <a:cs typeface="+mn-lt"/>
                    </a:rPr>
                    <a:t> RDMA</a:t>
                  </a:r>
                </a:p>
              </p:txBody>
            </p:sp>
            <p:pic>
              <p:nvPicPr>
                <p:cNvPr id="1057" name="!! vmware">
                  <a:extLst>
                    <a:ext uri="{FF2B5EF4-FFF2-40B4-BE49-F238E27FC236}">
                      <a16:creationId xmlns:a16="http://schemas.microsoft.com/office/drawing/2014/main" id="{4521BF58-553E-BF3F-94CA-1787AF1CC3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93658" y="2843986"/>
                  <a:ext cx="1055839" cy="161225"/>
                </a:xfrm>
                <a:prstGeom prst="rect">
                  <a:avLst/>
                </a:prstGeom>
              </p:spPr>
            </p:pic>
          </p:grpSp>
        </p:grpSp>
        <p:pic>
          <p:nvPicPr>
            <p:cNvPr id="58" name="Graphic 57">
              <a:extLst>
                <a:ext uri="{FF2B5EF4-FFF2-40B4-BE49-F238E27FC236}">
                  <a16:creationId xmlns:a16="http://schemas.microsoft.com/office/drawing/2014/main" id="{B5F1AF69-618F-C9AF-5B54-6C1EA92F58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4603" y="991154"/>
              <a:ext cx="257049" cy="279081"/>
            </a:xfrm>
            <a:prstGeom prst="rect">
              <a:avLst/>
            </a:prstGeom>
          </p:spPr>
        </p:pic>
        <p:pic>
          <p:nvPicPr>
            <p:cNvPr id="59" name="Graphic 58">
              <a:extLst>
                <a:ext uri="{FF2B5EF4-FFF2-40B4-BE49-F238E27FC236}">
                  <a16:creationId xmlns:a16="http://schemas.microsoft.com/office/drawing/2014/main" id="{CC694AAC-D9B7-8AB5-0DED-A93DE8437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54848" y="991154"/>
              <a:ext cx="257049" cy="279081"/>
            </a:xfrm>
            <a:prstGeom prst="rect">
              <a:avLst/>
            </a:prstGeom>
          </p:spPr>
        </p:pic>
        <p:pic>
          <p:nvPicPr>
            <p:cNvPr id="60" name="Graphic 59">
              <a:extLst>
                <a:ext uri="{FF2B5EF4-FFF2-40B4-BE49-F238E27FC236}">
                  <a16:creationId xmlns:a16="http://schemas.microsoft.com/office/drawing/2014/main" id="{D07507A4-D047-0674-6332-6ED109ED29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5011" y="999677"/>
              <a:ext cx="257049" cy="279081"/>
            </a:xfrm>
            <a:prstGeom prst="rect">
              <a:avLst/>
            </a:prstGeom>
          </p:spPr>
        </p:pic>
        <p:pic>
          <p:nvPicPr>
            <p:cNvPr id="61" name="Graphic 60">
              <a:extLst>
                <a:ext uri="{FF2B5EF4-FFF2-40B4-BE49-F238E27FC236}">
                  <a16:creationId xmlns:a16="http://schemas.microsoft.com/office/drawing/2014/main" id="{1EE0B9F0-EA5F-A716-6812-FE5FD58AA5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73132" y="1004335"/>
              <a:ext cx="257049" cy="279081"/>
            </a:xfrm>
            <a:prstGeom prst="rect">
              <a:avLst/>
            </a:prstGeom>
          </p:spPr>
        </p:pic>
      </p:grpSp>
      <p:pic>
        <p:nvPicPr>
          <p:cNvPr id="4" name="Graphic 3">
            <a:extLst>
              <a:ext uri="{FF2B5EF4-FFF2-40B4-BE49-F238E27FC236}">
                <a16:creationId xmlns:a16="http://schemas.microsoft.com/office/drawing/2014/main" id="{CB4FC3C5-82C8-75ED-D99C-ECCE78217B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27243" y="2449457"/>
            <a:ext cx="1107250" cy="210905"/>
          </a:xfrm>
          <a:prstGeom prst="rect">
            <a:avLst/>
          </a:prstGeom>
        </p:spPr>
      </p:pic>
      <p:pic>
        <p:nvPicPr>
          <p:cNvPr id="6" name="Graphic 5">
            <a:extLst>
              <a:ext uri="{FF2B5EF4-FFF2-40B4-BE49-F238E27FC236}">
                <a16:creationId xmlns:a16="http://schemas.microsoft.com/office/drawing/2014/main" id="{EA8C33FF-995D-AEF6-54A6-19DC9051AD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97189" y="4179530"/>
            <a:ext cx="1107250" cy="210905"/>
          </a:xfrm>
          <a:prstGeom prst="rect">
            <a:avLst/>
          </a:prstGeom>
        </p:spPr>
      </p:pic>
    </p:spTree>
    <p:extLst>
      <p:ext uri="{BB962C8B-B14F-4D97-AF65-F5344CB8AC3E}">
        <p14:creationId xmlns:p14="http://schemas.microsoft.com/office/powerpoint/2010/main" val="752493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02ED-84A8-07A0-DACE-286279D2EA3A}"/>
              </a:ext>
            </a:extLst>
          </p:cNvPr>
          <p:cNvSpPr>
            <a:spLocks noGrp="1"/>
          </p:cNvSpPr>
          <p:nvPr>
            <p:ph type="title"/>
          </p:nvPr>
        </p:nvSpPr>
        <p:spPr>
          <a:xfrm>
            <a:off x="579960" y="412751"/>
            <a:ext cx="11003870" cy="381000"/>
          </a:xfrm>
        </p:spPr>
        <p:txBody>
          <a:bodyPr wrap="none" anchor="b">
            <a:normAutofit/>
          </a:bodyPr>
          <a:lstStyle/>
          <a:p>
            <a:r>
              <a:rPr lang="en-CZ" sz="2600"/>
              <a:t>Závěr</a:t>
            </a:r>
          </a:p>
        </p:txBody>
      </p:sp>
      <p:sp>
        <p:nvSpPr>
          <p:cNvPr id="10" name="Subtitle 2">
            <a:extLst>
              <a:ext uri="{FF2B5EF4-FFF2-40B4-BE49-F238E27FC236}">
                <a16:creationId xmlns:a16="http://schemas.microsoft.com/office/drawing/2014/main" id="{655BE781-3177-3559-66F3-1B7130DF4540}"/>
              </a:ext>
            </a:extLst>
          </p:cNvPr>
          <p:cNvSpPr>
            <a:spLocks noGrp="1"/>
          </p:cNvSpPr>
          <p:nvPr>
            <p:ph type="subTitle" idx="10"/>
          </p:nvPr>
        </p:nvSpPr>
        <p:spPr>
          <a:xfrm>
            <a:off x="593021" y="811831"/>
            <a:ext cx="10965543" cy="247743"/>
          </a:xfrm>
        </p:spPr>
        <p:txBody>
          <a:bodyPr/>
          <a:lstStyle/>
          <a:p>
            <a:endParaRPr lang="en-US"/>
          </a:p>
        </p:txBody>
      </p:sp>
      <p:sp>
        <p:nvSpPr>
          <p:cNvPr id="12" name="Text Placeholder 3">
            <a:extLst>
              <a:ext uri="{FF2B5EF4-FFF2-40B4-BE49-F238E27FC236}">
                <a16:creationId xmlns:a16="http://schemas.microsoft.com/office/drawing/2014/main" id="{C4922455-F539-A31D-691E-87D0A73DDA0D}"/>
              </a:ext>
            </a:extLst>
          </p:cNvPr>
          <p:cNvSpPr>
            <a:spLocks noGrp="1"/>
          </p:cNvSpPr>
          <p:nvPr>
            <p:ph type="body" sz="quarter" idx="20"/>
          </p:nvPr>
        </p:nvSpPr>
        <p:spPr>
          <a:xfrm>
            <a:off x="0" y="1644789"/>
            <a:ext cx="2894767" cy="4527411"/>
          </a:xfrm>
        </p:spPr>
        <p:txBody>
          <a:bodyPr/>
          <a:lstStyle/>
          <a:p>
            <a:pPr algn="ctr"/>
            <a:r>
              <a:rPr lang="en-US" dirty="0" err="1"/>
              <a:t>Zkušenosti</a:t>
            </a:r>
            <a:r>
              <a:rPr lang="en-US" dirty="0"/>
              <a:t> </a:t>
            </a:r>
            <a:r>
              <a:rPr lang="en-US" dirty="0" err="1"/>
              <a:t>našich</a:t>
            </a:r>
            <a:r>
              <a:rPr lang="en-US" dirty="0"/>
              <a:t> </a:t>
            </a:r>
            <a:r>
              <a:rPr lang="en-US" dirty="0" err="1"/>
              <a:t>zákazníků</a:t>
            </a:r>
            <a:endParaRPr lang="en-US" dirty="0"/>
          </a:p>
        </p:txBody>
      </p:sp>
      <p:graphicFrame>
        <p:nvGraphicFramePr>
          <p:cNvPr id="6" name="Content Placeholder 3">
            <a:extLst>
              <a:ext uri="{FF2B5EF4-FFF2-40B4-BE49-F238E27FC236}">
                <a16:creationId xmlns:a16="http://schemas.microsoft.com/office/drawing/2014/main" id="{E0035459-6862-6785-1BF9-F28FEF5395C7}"/>
              </a:ext>
            </a:extLst>
          </p:cNvPr>
          <p:cNvGraphicFramePr>
            <a:graphicFrameLocks noGrp="1"/>
          </p:cNvGraphicFramePr>
          <p:nvPr>
            <p:ph sz="quarter" idx="19"/>
            <p:extLst>
              <p:ext uri="{D42A27DB-BD31-4B8C-83A1-F6EECF244321}">
                <p14:modId xmlns:p14="http://schemas.microsoft.com/office/powerpoint/2010/main" val="3728236462"/>
              </p:ext>
            </p:extLst>
          </p:nvPr>
        </p:nvGraphicFramePr>
        <p:xfrm>
          <a:off x="3352086" y="1600200"/>
          <a:ext cx="8231744"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a:extLst>
              <a:ext uri="{FF2B5EF4-FFF2-40B4-BE49-F238E27FC236}">
                <a16:creationId xmlns:a16="http://schemas.microsoft.com/office/drawing/2014/main" id="{B6E012F9-758A-FC3B-FFC1-503D0F0350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6958" y="2900785"/>
            <a:ext cx="528215" cy="528215"/>
          </a:xfrm>
          <a:prstGeom prst="rect">
            <a:avLst/>
          </a:prstGeom>
        </p:spPr>
      </p:pic>
    </p:spTree>
    <p:extLst>
      <p:ext uri="{BB962C8B-B14F-4D97-AF65-F5344CB8AC3E}">
        <p14:creationId xmlns:p14="http://schemas.microsoft.com/office/powerpoint/2010/main" val="119741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3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B7AA81-EE31-B339-D68E-473979E83F0E}"/>
              </a:ext>
            </a:extLst>
          </p:cNvPr>
          <p:cNvCxnSpPr>
            <a:cxnSpLocks/>
          </p:cNvCxnSpPr>
          <p:nvPr/>
        </p:nvCxnSpPr>
        <p:spPr>
          <a:xfrm>
            <a:off x="1985442" y="3120365"/>
            <a:ext cx="9589163" cy="18302"/>
          </a:xfrm>
          <a:prstGeom prst="line">
            <a:avLst/>
          </a:prstGeom>
          <a:noFill/>
          <a:ln w="38100" cap="flat" cmpd="sng" algn="ctr">
            <a:solidFill>
              <a:schemeClr val="accent1"/>
            </a:solidFill>
            <a:prstDash val="solid"/>
          </a:ln>
          <a:effectLst/>
        </p:spPr>
      </p:cxnSp>
      <p:grpSp>
        <p:nvGrpSpPr>
          <p:cNvPr id="54" name="Group 53">
            <a:extLst>
              <a:ext uri="{FF2B5EF4-FFF2-40B4-BE49-F238E27FC236}">
                <a16:creationId xmlns:a16="http://schemas.microsoft.com/office/drawing/2014/main" id="{1454A3CC-6F1E-C2E5-4292-56FD0971A899}"/>
              </a:ext>
            </a:extLst>
          </p:cNvPr>
          <p:cNvGrpSpPr/>
          <p:nvPr/>
        </p:nvGrpSpPr>
        <p:grpSpPr>
          <a:xfrm>
            <a:off x="7291993" y="2474891"/>
            <a:ext cx="2551364" cy="2040077"/>
            <a:chOff x="7256532" y="2474890"/>
            <a:chExt cx="2551364" cy="2040077"/>
          </a:xfrm>
        </p:grpSpPr>
        <p:sp>
          <p:nvSpPr>
            <p:cNvPr id="12" name="TextBox 11">
              <a:extLst>
                <a:ext uri="{FF2B5EF4-FFF2-40B4-BE49-F238E27FC236}">
                  <a16:creationId xmlns:a16="http://schemas.microsoft.com/office/drawing/2014/main" id="{CB5EEF1B-FC10-64F4-CE1E-F2C32D4ED75A}"/>
                </a:ext>
              </a:extLst>
            </p:cNvPr>
            <p:cNvSpPr txBox="1"/>
            <p:nvPr/>
          </p:nvSpPr>
          <p:spPr>
            <a:xfrm>
              <a:off x="7256532" y="3930192"/>
              <a:ext cx="2551364"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err="1">
                  <a:ln>
                    <a:noFill/>
                  </a:ln>
                  <a:solidFill>
                    <a:srgbClr val="3F3F3F"/>
                  </a:solidFill>
                  <a:effectLst/>
                  <a:uLnTx/>
                  <a:uFillTx/>
                  <a:latin typeface="Metropolis"/>
                  <a:ea typeface="+mn-ea"/>
                  <a:cs typeface="+mn-cs"/>
                </a:rPr>
                <a:t>Benefity</a:t>
              </a:r>
              <a:r>
                <a:rPr kumimoji="0" lang="en-IN" sz="1600" b="0" i="0" u="none" strike="noStrike" kern="1200" cap="none" spc="0" normalizeH="0" baseline="0" noProof="0" dirty="0">
                  <a:ln>
                    <a:noFill/>
                  </a:ln>
                  <a:solidFill>
                    <a:srgbClr val="3F3F3F"/>
                  </a:solidFill>
                  <a:effectLst/>
                  <a:uLnTx/>
                  <a:uFillTx/>
                  <a:latin typeface="Metropolis"/>
                  <a:ea typeface="+mn-ea"/>
                  <a:cs typeface="+mn-cs"/>
                </a:rPr>
                <a:t> </a:t>
              </a:r>
              <a:r>
                <a:rPr kumimoji="0" lang="en-IN" sz="1600" b="0" i="0" u="none" strike="noStrike" kern="1200" cap="none" spc="0" normalizeH="0" baseline="0" noProof="0" dirty="0" err="1">
                  <a:ln>
                    <a:noFill/>
                  </a:ln>
                  <a:solidFill>
                    <a:srgbClr val="3F3F3F"/>
                  </a:solidFill>
                  <a:effectLst/>
                  <a:uLnTx/>
                  <a:uFillTx/>
                  <a:latin typeface="Metropolis"/>
                  <a:ea typeface="+mn-ea"/>
                  <a:cs typeface="+mn-cs"/>
                </a:rPr>
                <a:t>modernizace</a:t>
              </a:r>
              <a:r>
                <a:rPr kumimoji="0" lang="en-IN" sz="1600" b="0" i="0" u="none" strike="noStrike" kern="1200" cap="none" spc="0" normalizeH="0" baseline="0" noProof="0" dirty="0">
                  <a:ln>
                    <a:noFill/>
                  </a:ln>
                  <a:solidFill>
                    <a:srgbClr val="3F3F3F"/>
                  </a:solidFill>
                  <a:effectLst/>
                  <a:uLnTx/>
                  <a:uFillTx/>
                  <a:latin typeface="Metropolis"/>
                  <a:ea typeface="+mn-ea"/>
                  <a:cs typeface="+mn-cs"/>
                </a:rPr>
                <a:t> </a:t>
              </a:r>
              <a:r>
                <a:rPr kumimoji="0" lang="en-IN" sz="1600" b="0" i="0" u="none" strike="noStrike" kern="1200" cap="none" spc="0" normalizeH="0" baseline="0" noProof="0" dirty="0" err="1">
                  <a:ln>
                    <a:noFill/>
                  </a:ln>
                  <a:solidFill>
                    <a:srgbClr val="3F3F3F"/>
                  </a:solidFill>
                  <a:effectLst/>
                  <a:uLnTx/>
                  <a:uFillTx/>
                  <a:latin typeface="Metropolis"/>
                  <a:ea typeface="+mn-ea"/>
                  <a:cs typeface="+mn-cs"/>
                </a:rPr>
                <a:t>privátního</a:t>
              </a:r>
              <a:r>
                <a:rPr kumimoji="0" lang="en-IN" sz="1600" b="0" i="0" u="none" strike="noStrike" kern="1200" cap="none" spc="0" normalizeH="0" baseline="0" noProof="0" dirty="0">
                  <a:ln>
                    <a:noFill/>
                  </a:ln>
                  <a:solidFill>
                    <a:srgbClr val="3F3F3F"/>
                  </a:solidFill>
                  <a:effectLst/>
                  <a:uLnTx/>
                  <a:uFillTx/>
                  <a:latin typeface="Metropolis"/>
                  <a:ea typeface="+mn-ea"/>
                  <a:cs typeface="+mn-cs"/>
                </a:rPr>
                <a:t> </a:t>
              </a:r>
              <a:r>
                <a:rPr kumimoji="0" lang="en-IN" sz="1600" b="0" i="0" u="none" strike="noStrike" kern="1200" cap="none" spc="0" normalizeH="0" baseline="0" noProof="0" dirty="0" err="1">
                  <a:ln>
                    <a:noFill/>
                  </a:ln>
                  <a:solidFill>
                    <a:srgbClr val="3F3F3F"/>
                  </a:solidFill>
                  <a:effectLst/>
                  <a:uLnTx/>
                  <a:uFillTx/>
                  <a:latin typeface="Metropolis"/>
                  <a:ea typeface="+mn-ea"/>
                  <a:cs typeface="+mn-cs"/>
                </a:rPr>
                <a:t>cloudu</a:t>
              </a:r>
              <a:endParaRPr kumimoji="0" lang="en-IN" sz="1600"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53" name="Group 52">
              <a:extLst>
                <a:ext uri="{FF2B5EF4-FFF2-40B4-BE49-F238E27FC236}">
                  <a16:creationId xmlns:a16="http://schemas.microsoft.com/office/drawing/2014/main" id="{4B126AB9-1F12-B464-7B59-6E7B3EF576FA}"/>
                </a:ext>
              </a:extLst>
            </p:cNvPr>
            <p:cNvGrpSpPr/>
            <p:nvPr/>
          </p:nvGrpSpPr>
          <p:grpSpPr>
            <a:xfrm>
              <a:off x="7877588" y="2474890"/>
              <a:ext cx="1309252" cy="1309252"/>
              <a:chOff x="7866474" y="2474890"/>
              <a:chExt cx="1309252" cy="1309252"/>
            </a:xfrm>
          </p:grpSpPr>
          <p:sp>
            <p:nvSpPr>
              <p:cNvPr id="5" name="Oval 4">
                <a:extLst>
                  <a:ext uri="{FF2B5EF4-FFF2-40B4-BE49-F238E27FC236}">
                    <a16:creationId xmlns:a16="http://schemas.microsoft.com/office/drawing/2014/main" id="{78B16F64-CAAD-39F6-51E9-22857262E047}"/>
                  </a:ext>
                </a:extLst>
              </p:cNvPr>
              <p:cNvSpPr/>
              <p:nvPr/>
            </p:nvSpPr>
            <p:spPr>
              <a:xfrm>
                <a:off x="7866474" y="2474890"/>
                <a:ext cx="1309252" cy="1309252"/>
              </a:xfrm>
              <a:prstGeom prst="ellipse">
                <a:avLst/>
              </a:prstGeom>
              <a:solidFill>
                <a:schemeClr val="bg1"/>
              </a:solidFill>
              <a:ln w="38100" cap="flat" cmpd="sng" algn="ctr">
                <a:solidFill>
                  <a:schemeClr val="accent1"/>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3F3F3F"/>
                  </a:solidFill>
                  <a:effectLst/>
                  <a:uLnTx/>
                  <a:uFillTx/>
                  <a:latin typeface="Calibri"/>
                  <a:ea typeface="+mn-ea"/>
                  <a:cs typeface="+mn-cs"/>
                </a:endParaRPr>
              </a:p>
            </p:txBody>
          </p:sp>
          <p:sp>
            <p:nvSpPr>
              <p:cNvPr id="24" name="Freeform 166">
                <a:extLst>
                  <a:ext uri="{FF2B5EF4-FFF2-40B4-BE49-F238E27FC236}">
                    <a16:creationId xmlns:a16="http://schemas.microsoft.com/office/drawing/2014/main" id="{77E3E2ED-036F-E3BF-B9CA-B45F1C564E52}"/>
                  </a:ext>
                </a:extLst>
              </p:cNvPr>
              <p:cNvSpPr>
                <a:spLocks noEditPoints="1"/>
              </p:cNvSpPr>
              <p:nvPr/>
            </p:nvSpPr>
            <p:spPr bwMode="auto">
              <a:xfrm>
                <a:off x="8171009" y="2818324"/>
                <a:ext cx="700183" cy="622385"/>
              </a:xfrm>
              <a:custGeom>
                <a:avLst/>
                <a:gdLst>
                  <a:gd name="T0" fmla="*/ 73 w 233"/>
                  <a:gd name="T1" fmla="*/ 172 h 208"/>
                  <a:gd name="T2" fmla="*/ 93 w 233"/>
                  <a:gd name="T3" fmla="*/ 183 h 208"/>
                  <a:gd name="T4" fmla="*/ 64 w 233"/>
                  <a:gd name="T5" fmla="*/ 208 h 208"/>
                  <a:gd name="T6" fmla="*/ 73 w 233"/>
                  <a:gd name="T7" fmla="*/ 196 h 208"/>
                  <a:gd name="T8" fmla="*/ 92 w 233"/>
                  <a:gd name="T9" fmla="*/ 208 h 208"/>
                  <a:gd name="T10" fmla="*/ 93 w 233"/>
                  <a:gd name="T11" fmla="*/ 196 h 208"/>
                  <a:gd name="T12" fmla="*/ 100 w 233"/>
                  <a:gd name="T13" fmla="*/ 189 h 208"/>
                  <a:gd name="T14" fmla="*/ 120 w 233"/>
                  <a:gd name="T15" fmla="*/ 183 h 208"/>
                  <a:gd name="T16" fmla="*/ 112 w 233"/>
                  <a:gd name="T17" fmla="*/ 208 h 208"/>
                  <a:gd name="T18" fmla="*/ 115 w 233"/>
                  <a:gd name="T19" fmla="*/ 208 h 208"/>
                  <a:gd name="T20" fmla="*/ 134 w 233"/>
                  <a:gd name="T21" fmla="*/ 193 h 208"/>
                  <a:gd name="T22" fmla="*/ 139 w 233"/>
                  <a:gd name="T23" fmla="*/ 187 h 208"/>
                  <a:gd name="T24" fmla="*/ 36 w 233"/>
                  <a:gd name="T25" fmla="*/ 150 h 208"/>
                  <a:gd name="T26" fmla="*/ 0 w 233"/>
                  <a:gd name="T27" fmla="*/ 187 h 208"/>
                  <a:gd name="T28" fmla="*/ 18 w 233"/>
                  <a:gd name="T29" fmla="*/ 164 h 208"/>
                  <a:gd name="T30" fmla="*/ 45 w 233"/>
                  <a:gd name="T31" fmla="*/ 188 h 208"/>
                  <a:gd name="T32" fmla="*/ 49 w 233"/>
                  <a:gd name="T33" fmla="*/ 188 h 208"/>
                  <a:gd name="T34" fmla="*/ 45 w 233"/>
                  <a:gd name="T35" fmla="*/ 156 h 208"/>
                  <a:gd name="T36" fmla="*/ 28 w 233"/>
                  <a:gd name="T37" fmla="*/ 124 h 208"/>
                  <a:gd name="T38" fmla="*/ 192 w 233"/>
                  <a:gd name="T39" fmla="*/ 135 h 208"/>
                  <a:gd name="T40" fmla="*/ 181 w 233"/>
                  <a:gd name="T41" fmla="*/ 147 h 208"/>
                  <a:gd name="T42" fmla="*/ 126 w 233"/>
                  <a:gd name="T43" fmla="*/ 163 h 208"/>
                  <a:gd name="T44" fmla="*/ 135 w 233"/>
                  <a:gd name="T45" fmla="*/ 172 h 208"/>
                  <a:gd name="T46" fmla="*/ 158 w 233"/>
                  <a:gd name="T47" fmla="*/ 157 h 208"/>
                  <a:gd name="T48" fmla="*/ 167 w 233"/>
                  <a:gd name="T49" fmla="*/ 166 h 208"/>
                  <a:gd name="T50" fmla="*/ 169 w 233"/>
                  <a:gd name="T51" fmla="*/ 182 h 208"/>
                  <a:gd name="T52" fmla="*/ 194 w 233"/>
                  <a:gd name="T53" fmla="*/ 166 h 208"/>
                  <a:gd name="T54" fmla="*/ 204 w 233"/>
                  <a:gd name="T55" fmla="*/ 182 h 208"/>
                  <a:gd name="T56" fmla="*/ 230 w 233"/>
                  <a:gd name="T57" fmla="*/ 100 h 208"/>
                  <a:gd name="T58" fmla="*/ 171 w 233"/>
                  <a:gd name="T59" fmla="*/ 13 h 208"/>
                  <a:gd name="T60" fmla="*/ 102 w 233"/>
                  <a:gd name="T61" fmla="*/ 0 h 208"/>
                  <a:gd name="T62" fmla="*/ 34 w 233"/>
                  <a:gd name="T63" fmla="*/ 13 h 208"/>
                  <a:gd name="T64" fmla="*/ 34 w 233"/>
                  <a:gd name="T65" fmla="*/ 112 h 208"/>
                  <a:gd name="T66" fmla="*/ 55 w 233"/>
                  <a:gd name="T67" fmla="*/ 170 h 208"/>
                  <a:gd name="T68" fmla="*/ 97 w 233"/>
                  <a:gd name="T69" fmla="*/ 112 h 208"/>
                  <a:gd name="T70" fmla="*/ 108 w 233"/>
                  <a:gd name="T71" fmla="*/ 164 h 208"/>
                  <a:gd name="T72" fmla="*/ 143 w 233"/>
                  <a:gd name="T73" fmla="*/ 168 h 208"/>
                  <a:gd name="T74" fmla="*/ 120 w 233"/>
                  <a:gd name="T75" fmla="*/ 112 h 208"/>
                  <a:gd name="T76" fmla="*/ 183 w 233"/>
                  <a:gd name="T77" fmla="*/ 83 h 208"/>
                  <a:gd name="T78" fmla="*/ 230 w 233"/>
                  <a:gd name="T79" fmla="*/ 100 h 208"/>
                  <a:gd name="T80" fmla="*/ 131 w 233"/>
                  <a:gd name="T81" fmla="*/ 39 h 208"/>
                  <a:gd name="T82" fmla="*/ 171 w 233"/>
                  <a:gd name="T83" fmla="*/ 100 h 208"/>
                  <a:gd name="T84" fmla="*/ 171 w 233"/>
                  <a:gd name="T85" fmla="*/ 2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3" h="208">
                    <a:moveTo>
                      <a:pt x="91" y="172"/>
                    </a:moveTo>
                    <a:cubicBezTo>
                      <a:pt x="91" y="167"/>
                      <a:pt x="87" y="163"/>
                      <a:pt x="82" y="163"/>
                    </a:cubicBezTo>
                    <a:cubicBezTo>
                      <a:pt x="77" y="163"/>
                      <a:pt x="73" y="167"/>
                      <a:pt x="73" y="172"/>
                    </a:cubicBezTo>
                    <a:cubicBezTo>
                      <a:pt x="73" y="177"/>
                      <a:pt x="77" y="181"/>
                      <a:pt x="82" y="181"/>
                    </a:cubicBezTo>
                    <a:cubicBezTo>
                      <a:pt x="87" y="181"/>
                      <a:pt x="91" y="177"/>
                      <a:pt x="91" y="172"/>
                    </a:cubicBezTo>
                    <a:close/>
                    <a:moveTo>
                      <a:pt x="93" y="183"/>
                    </a:moveTo>
                    <a:cubicBezTo>
                      <a:pt x="72" y="183"/>
                      <a:pt x="72" y="183"/>
                      <a:pt x="72" y="183"/>
                    </a:cubicBezTo>
                    <a:cubicBezTo>
                      <a:pt x="67" y="183"/>
                      <a:pt x="64" y="189"/>
                      <a:pt x="64" y="189"/>
                    </a:cubicBezTo>
                    <a:cubicBezTo>
                      <a:pt x="64" y="208"/>
                      <a:pt x="64" y="208"/>
                      <a:pt x="64" y="208"/>
                    </a:cubicBezTo>
                    <a:cubicBezTo>
                      <a:pt x="71" y="208"/>
                      <a:pt x="71" y="208"/>
                      <a:pt x="71" y="208"/>
                    </a:cubicBezTo>
                    <a:cubicBezTo>
                      <a:pt x="71" y="196"/>
                      <a:pt x="71" y="196"/>
                      <a:pt x="71" y="196"/>
                    </a:cubicBezTo>
                    <a:cubicBezTo>
                      <a:pt x="73" y="196"/>
                      <a:pt x="73" y="196"/>
                      <a:pt x="73" y="196"/>
                    </a:cubicBezTo>
                    <a:cubicBezTo>
                      <a:pt x="73" y="207"/>
                      <a:pt x="73" y="207"/>
                      <a:pt x="73" y="207"/>
                    </a:cubicBezTo>
                    <a:cubicBezTo>
                      <a:pt x="73" y="208"/>
                      <a:pt x="73" y="208"/>
                      <a:pt x="73" y="208"/>
                    </a:cubicBezTo>
                    <a:cubicBezTo>
                      <a:pt x="92" y="208"/>
                      <a:pt x="92" y="208"/>
                      <a:pt x="92" y="208"/>
                    </a:cubicBezTo>
                    <a:cubicBezTo>
                      <a:pt x="92" y="207"/>
                      <a:pt x="92" y="207"/>
                      <a:pt x="92" y="207"/>
                    </a:cubicBezTo>
                    <a:cubicBezTo>
                      <a:pt x="92" y="196"/>
                      <a:pt x="92" y="196"/>
                      <a:pt x="92" y="196"/>
                    </a:cubicBezTo>
                    <a:cubicBezTo>
                      <a:pt x="93" y="196"/>
                      <a:pt x="93" y="196"/>
                      <a:pt x="93" y="196"/>
                    </a:cubicBezTo>
                    <a:cubicBezTo>
                      <a:pt x="93" y="208"/>
                      <a:pt x="93" y="208"/>
                      <a:pt x="93" y="208"/>
                    </a:cubicBezTo>
                    <a:cubicBezTo>
                      <a:pt x="100" y="208"/>
                      <a:pt x="100" y="208"/>
                      <a:pt x="100" y="208"/>
                    </a:cubicBezTo>
                    <a:cubicBezTo>
                      <a:pt x="100" y="189"/>
                      <a:pt x="100" y="189"/>
                      <a:pt x="100" y="189"/>
                    </a:cubicBezTo>
                    <a:cubicBezTo>
                      <a:pt x="100" y="189"/>
                      <a:pt x="98" y="183"/>
                      <a:pt x="93" y="183"/>
                    </a:cubicBezTo>
                    <a:close/>
                    <a:moveTo>
                      <a:pt x="132" y="183"/>
                    </a:moveTo>
                    <a:cubicBezTo>
                      <a:pt x="120" y="183"/>
                      <a:pt x="120" y="183"/>
                      <a:pt x="120" y="183"/>
                    </a:cubicBezTo>
                    <a:cubicBezTo>
                      <a:pt x="117" y="183"/>
                      <a:pt x="115" y="184"/>
                      <a:pt x="114" y="187"/>
                    </a:cubicBezTo>
                    <a:cubicBezTo>
                      <a:pt x="112" y="190"/>
                      <a:pt x="108" y="202"/>
                      <a:pt x="106" y="208"/>
                    </a:cubicBezTo>
                    <a:cubicBezTo>
                      <a:pt x="112" y="208"/>
                      <a:pt x="112" y="208"/>
                      <a:pt x="112" y="208"/>
                    </a:cubicBezTo>
                    <a:cubicBezTo>
                      <a:pt x="114" y="202"/>
                      <a:pt x="117" y="193"/>
                      <a:pt x="118" y="193"/>
                    </a:cubicBezTo>
                    <a:cubicBezTo>
                      <a:pt x="120" y="193"/>
                      <a:pt x="120" y="194"/>
                      <a:pt x="120" y="195"/>
                    </a:cubicBezTo>
                    <a:cubicBezTo>
                      <a:pt x="120" y="195"/>
                      <a:pt x="118" y="202"/>
                      <a:pt x="115" y="208"/>
                    </a:cubicBezTo>
                    <a:cubicBezTo>
                      <a:pt x="137" y="208"/>
                      <a:pt x="137" y="208"/>
                      <a:pt x="137" y="208"/>
                    </a:cubicBezTo>
                    <a:cubicBezTo>
                      <a:pt x="135" y="202"/>
                      <a:pt x="133" y="195"/>
                      <a:pt x="133" y="195"/>
                    </a:cubicBezTo>
                    <a:cubicBezTo>
                      <a:pt x="132" y="194"/>
                      <a:pt x="133" y="193"/>
                      <a:pt x="134" y="193"/>
                    </a:cubicBezTo>
                    <a:cubicBezTo>
                      <a:pt x="135" y="193"/>
                      <a:pt x="139" y="202"/>
                      <a:pt x="141" y="208"/>
                    </a:cubicBezTo>
                    <a:cubicBezTo>
                      <a:pt x="147" y="208"/>
                      <a:pt x="147" y="208"/>
                      <a:pt x="147" y="208"/>
                    </a:cubicBezTo>
                    <a:cubicBezTo>
                      <a:pt x="144" y="202"/>
                      <a:pt x="140" y="190"/>
                      <a:pt x="139" y="187"/>
                    </a:cubicBezTo>
                    <a:cubicBezTo>
                      <a:pt x="137" y="184"/>
                      <a:pt x="136" y="183"/>
                      <a:pt x="132" y="183"/>
                    </a:cubicBezTo>
                    <a:close/>
                    <a:moveTo>
                      <a:pt x="45" y="156"/>
                    </a:moveTo>
                    <a:cubicBezTo>
                      <a:pt x="43" y="152"/>
                      <a:pt x="41" y="150"/>
                      <a:pt x="36" y="150"/>
                    </a:cubicBezTo>
                    <a:cubicBezTo>
                      <a:pt x="21" y="150"/>
                      <a:pt x="21" y="150"/>
                      <a:pt x="21" y="150"/>
                    </a:cubicBezTo>
                    <a:cubicBezTo>
                      <a:pt x="16" y="150"/>
                      <a:pt x="14" y="152"/>
                      <a:pt x="12" y="156"/>
                    </a:cubicBezTo>
                    <a:cubicBezTo>
                      <a:pt x="9" y="160"/>
                      <a:pt x="2" y="180"/>
                      <a:pt x="0" y="187"/>
                    </a:cubicBezTo>
                    <a:cubicBezTo>
                      <a:pt x="0" y="188"/>
                      <a:pt x="0" y="188"/>
                      <a:pt x="0" y="188"/>
                    </a:cubicBezTo>
                    <a:cubicBezTo>
                      <a:pt x="8" y="188"/>
                      <a:pt x="8" y="188"/>
                      <a:pt x="8" y="188"/>
                    </a:cubicBezTo>
                    <a:cubicBezTo>
                      <a:pt x="10" y="180"/>
                      <a:pt x="16" y="164"/>
                      <a:pt x="18" y="164"/>
                    </a:cubicBezTo>
                    <a:cubicBezTo>
                      <a:pt x="19" y="164"/>
                      <a:pt x="21" y="165"/>
                      <a:pt x="20" y="166"/>
                    </a:cubicBezTo>
                    <a:cubicBezTo>
                      <a:pt x="20" y="167"/>
                      <a:pt x="16" y="177"/>
                      <a:pt x="12" y="188"/>
                    </a:cubicBezTo>
                    <a:cubicBezTo>
                      <a:pt x="45" y="188"/>
                      <a:pt x="45" y="188"/>
                      <a:pt x="45" y="188"/>
                    </a:cubicBezTo>
                    <a:cubicBezTo>
                      <a:pt x="41" y="177"/>
                      <a:pt x="37" y="167"/>
                      <a:pt x="37" y="166"/>
                    </a:cubicBezTo>
                    <a:cubicBezTo>
                      <a:pt x="36" y="165"/>
                      <a:pt x="37" y="164"/>
                      <a:pt x="39" y="164"/>
                    </a:cubicBezTo>
                    <a:cubicBezTo>
                      <a:pt x="41" y="164"/>
                      <a:pt x="46" y="180"/>
                      <a:pt x="49" y="188"/>
                    </a:cubicBezTo>
                    <a:cubicBezTo>
                      <a:pt x="57" y="188"/>
                      <a:pt x="57" y="188"/>
                      <a:pt x="57" y="188"/>
                    </a:cubicBezTo>
                    <a:cubicBezTo>
                      <a:pt x="57" y="188"/>
                      <a:pt x="56" y="188"/>
                      <a:pt x="56" y="187"/>
                    </a:cubicBezTo>
                    <a:cubicBezTo>
                      <a:pt x="54" y="180"/>
                      <a:pt x="47" y="160"/>
                      <a:pt x="45" y="156"/>
                    </a:cubicBezTo>
                    <a:close/>
                    <a:moveTo>
                      <a:pt x="28" y="147"/>
                    </a:moveTo>
                    <a:cubicBezTo>
                      <a:pt x="35" y="147"/>
                      <a:pt x="40" y="142"/>
                      <a:pt x="40" y="136"/>
                    </a:cubicBezTo>
                    <a:cubicBezTo>
                      <a:pt x="40" y="129"/>
                      <a:pt x="35" y="124"/>
                      <a:pt x="28" y="124"/>
                    </a:cubicBezTo>
                    <a:cubicBezTo>
                      <a:pt x="22" y="124"/>
                      <a:pt x="17" y="129"/>
                      <a:pt x="17" y="136"/>
                    </a:cubicBezTo>
                    <a:cubicBezTo>
                      <a:pt x="17" y="142"/>
                      <a:pt x="22" y="147"/>
                      <a:pt x="28" y="147"/>
                    </a:cubicBezTo>
                    <a:close/>
                    <a:moveTo>
                      <a:pt x="192" y="135"/>
                    </a:moveTo>
                    <a:cubicBezTo>
                      <a:pt x="192" y="129"/>
                      <a:pt x="187" y="124"/>
                      <a:pt x="181" y="124"/>
                    </a:cubicBezTo>
                    <a:cubicBezTo>
                      <a:pt x="175" y="124"/>
                      <a:pt x="169" y="129"/>
                      <a:pt x="169" y="135"/>
                    </a:cubicBezTo>
                    <a:cubicBezTo>
                      <a:pt x="169" y="142"/>
                      <a:pt x="175" y="147"/>
                      <a:pt x="181" y="147"/>
                    </a:cubicBezTo>
                    <a:cubicBezTo>
                      <a:pt x="187" y="147"/>
                      <a:pt x="192" y="142"/>
                      <a:pt x="192" y="135"/>
                    </a:cubicBezTo>
                    <a:close/>
                    <a:moveTo>
                      <a:pt x="135" y="172"/>
                    </a:moveTo>
                    <a:cubicBezTo>
                      <a:pt x="135" y="167"/>
                      <a:pt x="131" y="163"/>
                      <a:pt x="126" y="163"/>
                    </a:cubicBezTo>
                    <a:cubicBezTo>
                      <a:pt x="122" y="163"/>
                      <a:pt x="118" y="167"/>
                      <a:pt x="118" y="172"/>
                    </a:cubicBezTo>
                    <a:cubicBezTo>
                      <a:pt x="118" y="177"/>
                      <a:pt x="122" y="181"/>
                      <a:pt x="126" y="181"/>
                    </a:cubicBezTo>
                    <a:cubicBezTo>
                      <a:pt x="131" y="181"/>
                      <a:pt x="135" y="177"/>
                      <a:pt x="135" y="172"/>
                    </a:cubicBezTo>
                    <a:close/>
                    <a:moveTo>
                      <a:pt x="194" y="149"/>
                    </a:moveTo>
                    <a:cubicBezTo>
                      <a:pt x="168" y="149"/>
                      <a:pt x="168" y="149"/>
                      <a:pt x="168" y="149"/>
                    </a:cubicBezTo>
                    <a:cubicBezTo>
                      <a:pt x="161" y="149"/>
                      <a:pt x="158" y="157"/>
                      <a:pt x="158" y="157"/>
                    </a:cubicBezTo>
                    <a:cubicBezTo>
                      <a:pt x="158" y="182"/>
                      <a:pt x="158" y="182"/>
                      <a:pt x="158" y="182"/>
                    </a:cubicBezTo>
                    <a:cubicBezTo>
                      <a:pt x="167" y="182"/>
                      <a:pt x="167" y="182"/>
                      <a:pt x="167" y="182"/>
                    </a:cubicBezTo>
                    <a:cubicBezTo>
                      <a:pt x="167" y="166"/>
                      <a:pt x="167" y="166"/>
                      <a:pt x="167" y="166"/>
                    </a:cubicBezTo>
                    <a:cubicBezTo>
                      <a:pt x="169" y="166"/>
                      <a:pt x="169" y="166"/>
                      <a:pt x="169" y="166"/>
                    </a:cubicBezTo>
                    <a:cubicBezTo>
                      <a:pt x="169" y="180"/>
                      <a:pt x="169" y="180"/>
                      <a:pt x="169" y="180"/>
                    </a:cubicBezTo>
                    <a:cubicBezTo>
                      <a:pt x="169" y="182"/>
                      <a:pt x="169" y="182"/>
                      <a:pt x="169" y="182"/>
                    </a:cubicBezTo>
                    <a:cubicBezTo>
                      <a:pt x="194" y="182"/>
                      <a:pt x="194" y="182"/>
                      <a:pt x="194" y="182"/>
                    </a:cubicBezTo>
                    <a:cubicBezTo>
                      <a:pt x="194" y="180"/>
                      <a:pt x="194" y="180"/>
                      <a:pt x="194" y="180"/>
                    </a:cubicBezTo>
                    <a:cubicBezTo>
                      <a:pt x="194" y="166"/>
                      <a:pt x="194" y="166"/>
                      <a:pt x="194" y="166"/>
                    </a:cubicBezTo>
                    <a:cubicBezTo>
                      <a:pt x="195" y="166"/>
                      <a:pt x="195" y="166"/>
                      <a:pt x="195" y="166"/>
                    </a:cubicBezTo>
                    <a:cubicBezTo>
                      <a:pt x="195" y="182"/>
                      <a:pt x="195" y="182"/>
                      <a:pt x="195" y="182"/>
                    </a:cubicBezTo>
                    <a:cubicBezTo>
                      <a:pt x="204" y="182"/>
                      <a:pt x="204" y="182"/>
                      <a:pt x="204" y="182"/>
                    </a:cubicBezTo>
                    <a:cubicBezTo>
                      <a:pt x="204" y="157"/>
                      <a:pt x="204" y="157"/>
                      <a:pt x="204" y="157"/>
                    </a:cubicBezTo>
                    <a:cubicBezTo>
                      <a:pt x="204" y="157"/>
                      <a:pt x="201" y="149"/>
                      <a:pt x="194" y="149"/>
                    </a:cubicBezTo>
                    <a:close/>
                    <a:moveTo>
                      <a:pt x="230" y="100"/>
                    </a:moveTo>
                    <a:cubicBezTo>
                      <a:pt x="183" y="68"/>
                      <a:pt x="183" y="68"/>
                      <a:pt x="183" y="68"/>
                    </a:cubicBezTo>
                    <a:cubicBezTo>
                      <a:pt x="183" y="25"/>
                      <a:pt x="183" y="25"/>
                      <a:pt x="183" y="25"/>
                    </a:cubicBezTo>
                    <a:cubicBezTo>
                      <a:pt x="183" y="18"/>
                      <a:pt x="178" y="13"/>
                      <a:pt x="171" y="13"/>
                    </a:cubicBezTo>
                    <a:cubicBezTo>
                      <a:pt x="108" y="13"/>
                      <a:pt x="108" y="13"/>
                      <a:pt x="108" y="13"/>
                    </a:cubicBezTo>
                    <a:cubicBezTo>
                      <a:pt x="108" y="5"/>
                      <a:pt x="108" y="5"/>
                      <a:pt x="108" y="5"/>
                    </a:cubicBezTo>
                    <a:cubicBezTo>
                      <a:pt x="108" y="3"/>
                      <a:pt x="105" y="0"/>
                      <a:pt x="102" y="0"/>
                    </a:cubicBezTo>
                    <a:cubicBezTo>
                      <a:pt x="99" y="0"/>
                      <a:pt x="97" y="3"/>
                      <a:pt x="97" y="5"/>
                    </a:cubicBezTo>
                    <a:cubicBezTo>
                      <a:pt x="97" y="13"/>
                      <a:pt x="97" y="13"/>
                      <a:pt x="97" y="13"/>
                    </a:cubicBezTo>
                    <a:cubicBezTo>
                      <a:pt x="34" y="13"/>
                      <a:pt x="34" y="13"/>
                      <a:pt x="34" y="13"/>
                    </a:cubicBezTo>
                    <a:cubicBezTo>
                      <a:pt x="27" y="13"/>
                      <a:pt x="21" y="18"/>
                      <a:pt x="21" y="25"/>
                    </a:cubicBezTo>
                    <a:cubicBezTo>
                      <a:pt x="21" y="99"/>
                      <a:pt x="21" y="99"/>
                      <a:pt x="21" y="99"/>
                    </a:cubicBezTo>
                    <a:cubicBezTo>
                      <a:pt x="21" y="106"/>
                      <a:pt x="27" y="112"/>
                      <a:pt x="34" y="112"/>
                    </a:cubicBezTo>
                    <a:cubicBezTo>
                      <a:pt x="84" y="112"/>
                      <a:pt x="84" y="112"/>
                      <a:pt x="84" y="112"/>
                    </a:cubicBezTo>
                    <a:cubicBezTo>
                      <a:pt x="53" y="162"/>
                      <a:pt x="53" y="162"/>
                      <a:pt x="53" y="162"/>
                    </a:cubicBezTo>
                    <a:cubicBezTo>
                      <a:pt x="52" y="165"/>
                      <a:pt x="52" y="168"/>
                      <a:pt x="55" y="170"/>
                    </a:cubicBezTo>
                    <a:cubicBezTo>
                      <a:pt x="57" y="171"/>
                      <a:pt x="60" y="170"/>
                      <a:pt x="62" y="168"/>
                    </a:cubicBezTo>
                    <a:cubicBezTo>
                      <a:pt x="96" y="112"/>
                      <a:pt x="96" y="112"/>
                      <a:pt x="96" y="112"/>
                    </a:cubicBezTo>
                    <a:cubicBezTo>
                      <a:pt x="97" y="112"/>
                      <a:pt x="97" y="112"/>
                      <a:pt x="97" y="112"/>
                    </a:cubicBezTo>
                    <a:cubicBezTo>
                      <a:pt x="97" y="164"/>
                      <a:pt x="97" y="164"/>
                      <a:pt x="97" y="164"/>
                    </a:cubicBezTo>
                    <a:cubicBezTo>
                      <a:pt x="97" y="167"/>
                      <a:pt x="99" y="169"/>
                      <a:pt x="102" y="169"/>
                    </a:cubicBezTo>
                    <a:cubicBezTo>
                      <a:pt x="105" y="169"/>
                      <a:pt x="108" y="167"/>
                      <a:pt x="108" y="164"/>
                    </a:cubicBezTo>
                    <a:cubicBezTo>
                      <a:pt x="108" y="112"/>
                      <a:pt x="108" y="112"/>
                      <a:pt x="108" y="112"/>
                    </a:cubicBezTo>
                    <a:cubicBezTo>
                      <a:pt x="108" y="112"/>
                      <a:pt x="108" y="112"/>
                      <a:pt x="108" y="112"/>
                    </a:cubicBezTo>
                    <a:cubicBezTo>
                      <a:pt x="143" y="168"/>
                      <a:pt x="143" y="168"/>
                      <a:pt x="143" y="168"/>
                    </a:cubicBezTo>
                    <a:cubicBezTo>
                      <a:pt x="144" y="170"/>
                      <a:pt x="148" y="171"/>
                      <a:pt x="150" y="170"/>
                    </a:cubicBezTo>
                    <a:cubicBezTo>
                      <a:pt x="152" y="168"/>
                      <a:pt x="153" y="165"/>
                      <a:pt x="152" y="162"/>
                    </a:cubicBezTo>
                    <a:cubicBezTo>
                      <a:pt x="120" y="112"/>
                      <a:pt x="120" y="112"/>
                      <a:pt x="120" y="112"/>
                    </a:cubicBezTo>
                    <a:cubicBezTo>
                      <a:pt x="171" y="112"/>
                      <a:pt x="171" y="112"/>
                      <a:pt x="171" y="112"/>
                    </a:cubicBezTo>
                    <a:cubicBezTo>
                      <a:pt x="178" y="112"/>
                      <a:pt x="183" y="106"/>
                      <a:pt x="183" y="99"/>
                    </a:cubicBezTo>
                    <a:cubicBezTo>
                      <a:pt x="183" y="83"/>
                      <a:pt x="183" y="83"/>
                      <a:pt x="183" y="83"/>
                    </a:cubicBezTo>
                    <a:cubicBezTo>
                      <a:pt x="223" y="110"/>
                      <a:pt x="223" y="110"/>
                      <a:pt x="223" y="110"/>
                    </a:cubicBezTo>
                    <a:cubicBezTo>
                      <a:pt x="225" y="111"/>
                      <a:pt x="229" y="111"/>
                      <a:pt x="231" y="108"/>
                    </a:cubicBezTo>
                    <a:cubicBezTo>
                      <a:pt x="233" y="105"/>
                      <a:pt x="232" y="101"/>
                      <a:pt x="230" y="100"/>
                    </a:cubicBezTo>
                    <a:close/>
                    <a:moveTo>
                      <a:pt x="171" y="59"/>
                    </a:moveTo>
                    <a:cubicBezTo>
                      <a:pt x="139" y="38"/>
                      <a:pt x="139" y="38"/>
                      <a:pt x="139" y="38"/>
                    </a:cubicBezTo>
                    <a:cubicBezTo>
                      <a:pt x="136" y="36"/>
                      <a:pt x="133" y="37"/>
                      <a:pt x="131" y="39"/>
                    </a:cubicBezTo>
                    <a:cubicBezTo>
                      <a:pt x="129" y="42"/>
                      <a:pt x="129" y="46"/>
                      <a:pt x="132" y="48"/>
                    </a:cubicBezTo>
                    <a:cubicBezTo>
                      <a:pt x="171" y="74"/>
                      <a:pt x="171" y="74"/>
                      <a:pt x="171" y="74"/>
                    </a:cubicBezTo>
                    <a:cubicBezTo>
                      <a:pt x="171" y="100"/>
                      <a:pt x="171" y="100"/>
                      <a:pt x="171" y="100"/>
                    </a:cubicBezTo>
                    <a:cubicBezTo>
                      <a:pt x="34" y="100"/>
                      <a:pt x="34" y="100"/>
                      <a:pt x="34" y="100"/>
                    </a:cubicBezTo>
                    <a:cubicBezTo>
                      <a:pt x="34" y="24"/>
                      <a:pt x="34" y="24"/>
                      <a:pt x="34" y="24"/>
                    </a:cubicBezTo>
                    <a:cubicBezTo>
                      <a:pt x="171" y="24"/>
                      <a:pt x="171" y="24"/>
                      <a:pt x="171" y="24"/>
                    </a:cubicBezTo>
                    <a:lnTo>
                      <a:pt x="171" y="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grpSp>
      </p:grpSp>
      <p:grpSp>
        <p:nvGrpSpPr>
          <p:cNvPr id="57" name="Group 56">
            <a:extLst>
              <a:ext uri="{FF2B5EF4-FFF2-40B4-BE49-F238E27FC236}">
                <a16:creationId xmlns:a16="http://schemas.microsoft.com/office/drawing/2014/main" id="{92C7974A-73C7-312D-2BE8-99FB66B808BA}"/>
              </a:ext>
            </a:extLst>
          </p:cNvPr>
          <p:cNvGrpSpPr/>
          <p:nvPr/>
        </p:nvGrpSpPr>
        <p:grpSpPr>
          <a:xfrm>
            <a:off x="4594836" y="2474890"/>
            <a:ext cx="2275160" cy="2532520"/>
            <a:chOff x="4869017" y="2474890"/>
            <a:chExt cx="2275160" cy="2532520"/>
          </a:xfrm>
        </p:grpSpPr>
        <p:sp>
          <p:nvSpPr>
            <p:cNvPr id="10" name="TextBox 9">
              <a:extLst>
                <a:ext uri="{FF2B5EF4-FFF2-40B4-BE49-F238E27FC236}">
                  <a16:creationId xmlns:a16="http://schemas.microsoft.com/office/drawing/2014/main" id="{D55968E1-55B6-8FF2-9CB5-2F5EC72F7D3C}"/>
                </a:ext>
              </a:extLst>
            </p:cNvPr>
            <p:cNvSpPr txBox="1"/>
            <p:nvPr/>
          </p:nvSpPr>
          <p:spPr>
            <a:xfrm>
              <a:off x="4869017" y="3930192"/>
              <a:ext cx="2275160" cy="1077218"/>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3F3F3F"/>
                  </a:solidFill>
                  <a:effectLst/>
                  <a:uLnTx/>
                  <a:uFillTx/>
                  <a:latin typeface="Metropolis"/>
                  <a:ea typeface="+mn-ea"/>
                  <a:cs typeface="+mn-cs"/>
                </a:rPr>
                <a:t>Modernizace</a:t>
              </a:r>
              <a:r>
                <a:rPr kumimoji="0" lang="en-US" sz="1600" b="0" i="0" u="none" strike="noStrike" kern="1200" cap="none" spc="0" normalizeH="0" baseline="0" noProof="0" dirty="0">
                  <a:ln>
                    <a:noFill/>
                  </a:ln>
                  <a:solidFill>
                    <a:srgbClr val="3F3F3F"/>
                  </a:solidFill>
                  <a:effectLst/>
                  <a:uLnTx/>
                  <a:uFillTx/>
                  <a:latin typeface="Metropolis"/>
                  <a:ea typeface="+mn-ea"/>
                  <a:cs typeface="+mn-cs"/>
                </a:rPr>
                <a:t> </a:t>
              </a:r>
              <a:r>
                <a:rPr kumimoji="0" lang="en-US" sz="1600" b="0" i="0" u="none" strike="noStrike" kern="1200" cap="none" spc="0" normalizeH="0" baseline="0" noProof="0" dirty="0" err="1">
                  <a:ln>
                    <a:noFill/>
                  </a:ln>
                  <a:solidFill>
                    <a:srgbClr val="3F3F3F"/>
                  </a:solidFill>
                  <a:effectLst/>
                  <a:uLnTx/>
                  <a:uFillTx/>
                  <a:latin typeface="Metropolis"/>
                  <a:ea typeface="+mn-ea"/>
                  <a:cs typeface="+mn-cs"/>
                </a:rPr>
                <a:t>privátního</a:t>
              </a:r>
              <a:r>
                <a:rPr kumimoji="0" lang="en-US" sz="1600" b="0" i="0" u="none" strike="noStrike" kern="1200" cap="none" spc="0" normalizeH="0" baseline="0" noProof="0" dirty="0">
                  <a:ln>
                    <a:noFill/>
                  </a:ln>
                  <a:solidFill>
                    <a:srgbClr val="3F3F3F"/>
                  </a:solidFill>
                  <a:effectLst/>
                  <a:uLnTx/>
                  <a:uFillTx/>
                  <a:latin typeface="Metropolis"/>
                  <a:ea typeface="+mn-ea"/>
                  <a:cs typeface="+mn-cs"/>
                </a:rPr>
                <a:t> </a:t>
              </a:r>
              <a:r>
                <a:rPr kumimoji="0" lang="en-US" sz="1600" b="0" i="0" u="none" strike="noStrike" kern="1200" cap="none" spc="0" normalizeH="0" baseline="0" noProof="0" dirty="0" err="1">
                  <a:ln>
                    <a:noFill/>
                  </a:ln>
                  <a:solidFill>
                    <a:srgbClr val="3F3F3F"/>
                  </a:solidFill>
                  <a:effectLst/>
                  <a:uLnTx/>
                  <a:uFillTx/>
                  <a:latin typeface="Metropolis"/>
                  <a:ea typeface="+mn-ea"/>
                  <a:cs typeface="+mn-cs"/>
                </a:rPr>
                <a:t>cloudu</a:t>
              </a:r>
              <a:r>
                <a:rPr kumimoji="0" lang="en-US" sz="1600" b="0" i="0" u="none" strike="noStrike" kern="1200" cap="none" spc="0" normalizeH="0" baseline="0" noProof="0" dirty="0">
                  <a:ln>
                    <a:noFill/>
                  </a:ln>
                  <a:solidFill>
                    <a:srgbClr val="3F3F3F"/>
                  </a:solidFill>
                  <a:effectLst/>
                  <a:uLnTx/>
                  <a:uFillTx/>
                  <a:latin typeface="Metropolis"/>
                  <a:ea typeface="+mn-ea"/>
                  <a:cs typeface="+mn-cs"/>
                </a:rPr>
                <a:t> </a:t>
              </a:r>
              <a:r>
                <a:rPr kumimoji="0" lang="en-US" sz="1600" b="0" i="0" u="none" strike="noStrike" kern="1200" cap="none" spc="0" normalizeH="0" baseline="0" noProof="0" dirty="0" err="1">
                  <a:ln>
                    <a:noFill/>
                  </a:ln>
                  <a:solidFill>
                    <a:srgbClr val="3F3F3F"/>
                  </a:solidFill>
                  <a:effectLst/>
                  <a:uLnTx/>
                  <a:uFillTx/>
                  <a:latin typeface="Metropolis"/>
                  <a:ea typeface="+mn-ea"/>
                  <a:cs typeface="+mn-cs"/>
                </a:rPr>
                <a:t>pomocí</a:t>
              </a:r>
              <a:r>
                <a:rPr kumimoji="0" lang="en-US" sz="1600" b="0" i="0" u="none" strike="noStrike" kern="1200" cap="none" spc="0" normalizeH="0" baseline="0" noProof="0" dirty="0">
                  <a:ln>
                    <a:noFill/>
                  </a:ln>
                  <a:solidFill>
                    <a:srgbClr val="3F3F3F"/>
                  </a:solidFill>
                  <a:effectLst/>
                  <a:uLnTx/>
                  <a:uFillTx/>
                  <a:latin typeface="Metropolis"/>
                  <a:ea typeface="+mn-ea"/>
                  <a:cs typeface="+mn-cs"/>
                </a:rPr>
                <a:t> </a:t>
              </a:r>
              <a:r>
                <a:rPr kumimoji="0" lang="en-US" sz="1600" b="0" i="0" u="none" strike="noStrike" kern="1200" cap="none" spc="0" normalizeH="0" baseline="0" noProof="0" dirty="0" err="1">
                  <a:ln>
                    <a:noFill/>
                  </a:ln>
                  <a:solidFill>
                    <a:srgbClr val="3F3F3F"/>
                  </a:solidFill>
                  <a:effectLst/>
                  <a:uLnTx/>
                  <a:uFillTx/>
                  <a:latin typeface="Metropolis"/>
                  <a:ea typeface="+mn-ea"/>
                  <a:cs typeface="+mn-cs"/>
                </a:rPr>
                <a:t>kontejnerizace</a:t>
              </a:r>
              <a:endParaRPr kumimoji="0" lang="en-EG" sz="1600"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52" name="Group 51">
              <a:extLst>
                <a:ext uri="{FF2B5EF4-FFF2-40B4-BE49-F238E27FC236}">
                  <a16:creationId xmlns:a16="http://schemas.microsoft.com/office/drawing/2014/main" id="{07F82E71-A6CE-09B0-C552-10723C882493}"/>
                </a:ext>
              </a:extLst>
            </p:cNvPr>
            <p:cNvGrpSpPr/>
            <p:nvPr/>
          </p:nvGrpSpPr>
          <p:grpSpPr>
            <a:xfrm>
              <a:off x="5351971" y="2474890"/>
              <a:ext cx="1309252" cy="1309252"/>
              <a:chOff x="5469183" y="2474890"/>
              <a:chExt cx="1309252" cy="1309252"/>
            </a:xfrm>
          </p:grpSpPr>
          <p:sp>
            <p:nvSpPr>
              <p:cNvPr id="4" name="Oval 3">
                <a:extLst>
                  <a:ext uri="{FF2B5EF4-FFF2-40B4-BE49-F238E27FC236}">
                    <a16:creationId xmlns:a16="http://schemas.microsoft.com/office/drawing/2014/main" id="{4869C352-DA5B-7DC9-3D91-251A39C10745}"/>
                  </a:ext>
                </a:extLst>
              </p:cNvPr>
              <p:cNvSpPr/>
              <p:nvPr/>
            </p:nvSpPr>
            <p:spPr>
              <a:xfrm>
                <a:off x="5469183" y="2474890"/>
                <a:ext cx="1309252" cy="1309252"/>
              </a:xfrm>
              <a:prstGeom prst="ellipse">
                <a:avLst/>
              </a:prstGeom>
              <a:solidFill>
                <a:schemeClr val="bg1"/>
              </a:solidFill>
              <a:ln w="38100" cap="flat" cmpd="sng" algn="ctr">
                <a:solidFill>
                  <a:schemeClr val="accent1"/>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3F3F3F"/>
                  </a:solidFill>
                  <a:effectLst/>
                  <a:uLnTx/>
                  <a:uFillTx/>
                  <a:latin typeface="Calibri"/>
                  <a:ea typeface="+mn-ea"/>
                  <a:cs typeface="+mn-cs"/>
                </a:endParaRPr>
              </a:p>
            </p:txBody>
          </p:sp>
          <p:sp>
            <p:nvSpPr>
              <p:cNvPr id="70" name="Freeform 136">
                <a:extLst>
                  <a:ext uri="{FF2B5EF4-FFF2-40B4-BE49-F238E27FC236}">
                    <a16:creationId xmlns:a16="http://schemas.microsoft.com/office/drawing/2014/main" id="{B8A5310F-6D1B-652C-EEAC-52FCE562324C}"/>
                  </a:ext>
                </a:extLst>
              </p:cNvPr>
              <p:cNvSpPr>
                <a:spLocks noEditPoints="1"/>
              </p:cNvSpPr>
              <p:nvPr/>
            </p:nvSpPr>
            <p:spPr bwMode="auto">
              <a:xfrm>
                <a:off x="5775485" y="2818324"/>
                <a:ext cx="696649" cy="622385"/>
              </a:xfrm>
              <a:custGeom>
                <a:avLst/>
                <a:gdLst>
                  <a:gd name="T0" fmla="*/ 135 w 232"/>
                  <a:gd name="T1" fmla="*/ 42 h 208"/>
                  <a:gd name="T2" fmla="*/ 39 w 232"/>
                  <a:gd name="T3" fmla="*/ 38 h 208"/>
                  <a:gd name="T4" fmla="*/ 34 w 232"/>
                  <a:gd name="T5" fmla="*/ 50 h 208"/>
                  <a:gd name="T6" fmla="*/ 130 w 232"/>
                  <a:gd name="T7" fmla="*/ 54 h 208"/>
                  <a:gd name="T8" fmla="*/ 94 w 232"/>
                  <a:gd name="T9" fmla="*/ 150 h 208"/>
                  <a:gd name="T10" fmla="*/ 30 w 232"/>
                  <a:gd name="T11" fmla="*/ 140 h 208"/>
                  <a:gd name="T12" fmla="*/ 19 w 232"/>
                  <a:gd name="T13" fmla="*/ 38 h 208"/>
                  <a:gd name="T14" fmla="*/ 139 w 232"/>
                  <a:gd name="T15" fmla="*/ 27 h 208"/>
                  <a:gd name="T16" fmla="*/ 151 w 232"/>
                  <a:gd name="T17" fmla="*/ 70 h 208"/>
                  <a:gd name="T18" fmla="*/ 169 w 232"/>
                  <a:gd name="T19" fmla="*/ 15 h 208"/>
                  <a:gd name="T20" fmla="*/ 14 w 232"/>
                  <a:gd name="T21" fmla="*/ 0 h 208"/>
                  <a:gd name="T22" fmla="*/ 0 w 232"/>
                  <a:gd name="T23" fmla="*/ 136 h 208"/>
                  <a:gd name="T24" fmla="*/ 92 w 232"/>
                  <a:gd name="T25" fmla="*/ 152 h 208"/>
                  <a:gd name="T26" fmla="*/ 137 w 232"/>
                  <a:gd name="T27" fmla="*/ 7 h 208"/>
                  <a:gd name="T28" fmla="*/ 137 w 232"/>
                  <a:gd name="T29" fmla="*/ 19 h 208"/>
                  <a:gd name="T30" fmla="*/ 137 w 232"/>
                  <a:gd name="T31" fmla="*/ 7 h 208"/>
                  <a:gd name="T32" fmla="*/ 126 w 232"/>
                  <a:gd name="T33" fmla="*/ 13 h 208"/>
                  <a:gd name="T34" fmla="*/ 113 w 232"/>
                  <a:gd name="T35" fmla="*/ 13 h 208"/>
                  <a:gd name="T36" fmla="*/ 102 w 232"/>
                  <a:gd name="T37" fmla="*/ 7 h 208"/>
                  <a:gd name="T38" fmla="*/ 102 w 232"/>
                  <a:gd name="T39" fmla="*/ 19 h 208"/>
                  <a:gd name="T40" fmla="*/ 102 w 232"/>
                  <a:gd name="T41" fmla="*/ 7 h 208"/>
                  <a:gd name="T42" fmla="*/ 195 w 232"/>
                  <a:gd name="T43" fmla="*/ 129 h 208"/>
                  <a:gd name="T44" fmla="*/ 164 w 232"/>
                  <a:gd name="T45" fmla="*/ 117 h 208"/>
                  <a:gd name="T46" fmla="*/ 106 w 232"/>
                  <a:gd name="T47" fmla="*/ 99 h 208"/>
                  <a:gd name="T48" fmla="*/ 132 w 232"/>
                  <a:gd name="T49" fmla="*/ 87 h 208"/>
                  <a:gd name="T50" fmla="*/ 106 w 232"/>
                  <a:gd name="T51" fmla="*/ 99 h 208"/>
                  <a:gd name="T52" fmla="*/ 106 w 232"/>
                  <a:gd name="T53" fmla="*/ 109 h 208"/>
                  <a:gd name="T54" fmla="*/ 108 w 232"/>
                  <a:gd name="T55" fmla="*/ 148 h 208"/>
                  <a:gd name="T56" fmla="*/ 122 w 232"/>
                  <a:gd name="T57" fmla="*/ 127 h 208"/>
                  <a:gd name="T58" fmla="*/ 144 w 232"/>
                  <a:gd name="T59" fmla="*/ 82 h 208"/>
                  <a:gd name="T60" fmla="*/ 118 w 232"/>
                  <a:gd name="T61" fmla="*/ 153 h 208"/>
                  <a:gd name="T62" fmla="*/ 92 w 232"/>
                  <a:gd name="T63" fmla="*/ 188 h 208"/>
                  <a:gd name="T64" fmla="*/ 130 w 232"/>
                  <a:gd name="T65" fmla="*/ 187 h 208"/>
                  <a:gd name="T66" fmla="*/ 118 w 232"/>
                  <a:gd name="T67" fmla="*/ 208 h 208"/>
                  <a:gd name="T68" fmla="*/ 118 w 232"/>
                  <a:gd name="T69" fmla="*/ 153 h 208"/>
                  <a:gd name="T70" fmla="*/ 210 w 232"/>
                  <a:gd name="T71" fmla="*/ 111 h 208"/>
                  <a:gd name="T72" fmla="*/ 214 w 232"/>
                  <a:gd name="T73" fmla="*/ 74 h 208"/>
                  <a:gd name="T74" fmla="*/ 177 w 232"/>
                  <a:gd name="T75" fmla="*/ 100 h 208"/>
                  <a:gd name="T76" fmla="*/ 232 w 232"/>
                  <a:gd name="T77" fmla="*/ 100 h 208"/>
                  <a:gd name="T78" fmla="*/ 128 w 232"/>
                  <a:gd name="T79" fmla="*/ 151 h 208"/>
                  <a:gd name="T80" fmla="*/ 159 w 232"/>
                  <a:gd name="T81" fmla="*/ 163 h 208"/>
                  <a:gd name="T82" fmla="*/ 128 w 232"/>
                  <a:gd name="T83" fmla="*/ 151 h 208"/>
                  <a:gd name="T84" fmla="*/ 130 w 232"/>
                  <a:gd name="T85" fmla="*/ 126 h 208"/>
                  <a:gd name="T86" fmla="*/ 209 w 232"/>
                  <a:gd name="T87" fmla="*/ 193 h 208"/>
                  <a:gd name="T88" fmla="*/ 151 w 232"/>
                  <a:gd name="T89" fmla="*/ 10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2" h="208">
                    <a:moveTo>
                      <a:pt x="135" y="50"/>
                    </a:moveTo>
                    <a:cubicBezTo>
                      <a:pt x="135" y="42"/>
                      <a:pt x="135" y="42"/>
                      <a:pt x="135" y="42"/>
                    </a:cubicBezTo>
                    <a:cubicBezTo>
                      <a:pt x="135" y="40"/>
                      <a:pt x="133" y="38"/>
                      <a:pt x="130" y="38"/>
                    </a:cubicBezTo>
                    <a:cubicBezTo>
                      <a:pt x="39" y="38"/>
                      <a:pt x="39" y="38"/>
                      <a:pt x="39" y="38"/>
                    </a:cubicBezTo>
                    <a:cubicBezTo>
                      <a:pt x="37" y="38"/>
                      <a:pt x="34" y="40"/>
                      <a:pt x="34" y="42"/>
                    </a:cubicBezTo>
                    <a:cubicBezTo>
                      <a:pt x="34" y="50"/>
                      <a:pt x="34" y="50"/>
                      <a:pt x="34" y="50"/>
                    </a:cubicBezTo>
                    <a:cubicBezTo>
                      <a:pt x="34" y="52"/>
                      <a:pt x="37" y="54"/>
                      <a:pt x="39" y="54"/>
                    </a:cubicBezTo>
                    <a:cubicBezTo>
                      <a:pt x="130" y="54"/>
                      <a:pt x="130" y="54"/>
                      <a:pt x="130" y="54"/>
                    </a:cubicBezTo>
                    <a:cubicBezTo>
                      <a:pt x="133" y="54"/>
                      <a:pt x="135" y="52"/>
                      <a:pt x="135" y="50"/>
                    </a:cubicBezTo>
                    <a:close/>
                    <a:moveTo>
                      <a:pt x="94" y="150"/>
                    </a:moveTo>
                    <a:cubicBezTo>
                      <a:pt x="85" y="140"/>
                      <a:pt x="85" y="140"/>
                      <a:pt x="85" y="140"/>
                    </a:cubicBezTo>
                    <a:cubicBezTo>
                      <a:pt x="30" y="140"/>
                      <a:pt x="30" y="140"/>
                      <a:pt x="30" y="140"/>
                    </a:cubicBezTo>
                    <a:cubicBezTo>
                      <a:pt x="24" y="140"/>
                      <a:pt x="19" y="135"/>
                      <a:pt x="19" y="129"/>
                    </a:cubicBezTo>
                    <a:cubicBezTo>
                      <a:pt x="19" y="38"/>
                      <a:pt x="19" y="38"/>
                      <a:pt x="19" y="38"/>
                    </a:cubicBezTo>
                    <a:cubicBezTo>
                      <a:pt x="19" y="32"/>
                      <a:pt x="24" y="27"/>
                      <a:pt x="30" y="27"/>
                    </a:cubicBezTo>
                    <a:cubicBezTo>
                      <a:pt x="139" y="27"/>
                      <a:pt x="139" y="27"/>
                      <a:pt x="139" y="27"/>
                    </a:cubicBezTo>
                    <a:cubicBezTo>
                      <a:pt x="146" y="27"/>
                      <a:pt x="151" y="32"/>
                      <a:pt x="151" y="38"/>
                    </a:cubicBezTo>
                    <a:cubicBezTo>
                      <a:pt x="151" y="70"/>
                      <a:pt x="151" y="70"/>
                      <a:pt x="151" y="70"/>
                    </a:cubicBezTo>
                    <a:cubicBezTo>
                      <a:pt x="169" y="72"/>
                      <a:pt x="169" y="72"/>
                      <a:pt x="169" y="72"/>
                    </a:cubicBezTo>
                    <a:cubicBezTo>
                      <a:pt x="169" y="15"/>
                      <a:pt x="169" y="15"/>
                      <a:pt x="169" y="15"/>
                    </a:cubicBezTo>
                    <a:cubicBezTo>
                      <a:pt x="169" y="7"/>
                      <a:pt x="163" y="0"/>
                      <a:pt x="155" y="0"/>
                    </a:cubicBezTo>
                    <a:cubicBezTo>
                      <a:pt x="14" y="0"/>
                      <a:pt x="14" y="0"/>
                      <a:pt x="14" y="0"/>
                    </a:cubicBezTo>
                    <a:cubicBezTo>
                      <a:pt x="6" y="0"/>
                      <a:pt x="0" y="7"/>
                      <a:pt x="0" y="15"/>
                    </a:cubicBezTo>
                    <a:cubicBezTo>
                      <a:pt x="0" y="136"/>
                      <a:pt x="0" y="136"/>
                      <a:pt x="0" y="136"/>
                    </a:cubicBezTo>
                    <a:cubicBezTo>
                      <a:pt x="0" y="145"/>
                      <a:pt x="6" y="152"/>
                      <a:pt x="14" y="152"/>
                    </a:cubicBezTo>
                    <a:cubicBezTo>
                      <a:pt x="92" y="152"/>
                      <a:pt x="92" y="152"/>
                      <a:pt x="92" y="152"/>
                    </a:cubicBezTo>
                    <a:cubicBezTo>
                      <a:pt x="92" y="151"/>
                      <a:pt x="93" y="151"/>
                      <a:pt x="94" y="150"/>
                    </a:cubicBezTo>
                    <a:close/>
                    <a:moveTo>
                      <a:pt x="137" y="7"/>
                    </a:moveTo>
                    <a:cubicBezTo>
                      <a:pt x="140" y="7"/>
                      <a:pt x="143" y="10"/>
                      <a:pt x="143" y="13"/>
                    </a:cubicBezTo>
                    <a:cubicBezTo>
                      <a:pt x="143" y="17"/>
                      <a:pt x="140" y="19"/>
                      <a:pt x="137" y="19"/>
                    </a:cubicBezTo>
                    <a:cubicBezTo>
                      <a:pt x="134" y="19"/>
                      <a:pt x="131" y="17"/>
                      <a:pt x="131" y="13"/>
                    </a:cubicBezTo>
                    <a:cubicBezTo>
                      <a:pt x="131" y="10"/>
                      <a:pt x="134" y="7"/>
                      <a:pt x="137" y="7"/>
                    </a:cubicBezTo>
                    <a:close/>
                    <a:moveTo>
                      <a:pt x="119" y="7"/>
                    </a:moveTo>
                    <a:cubicBezTo>
                      <a:pt x="123" y="7"/>
                      <a:pt x="126" y="10"/>
                      <a:pt x="126" y="13"/>
                    </a:cubicBezTo>
                    <a:cubicBezTo>
                      <a:pt x="126" y="17"/>
                      <a:pt x="123" y="19"/>
                      <a:pt x="119" y="19"/>
                    </a:cubicBezTo>
                    <a:cubicBezTo>
                      <a:pt x="116" y="19"/>
                      <a:pt x="113" y="17"/>
                      <a:pt x="113" y="13"/>
                    </a:cubicBezTo>
                    <a:cubicBezTo>
                      <a:pt x="113" y="10"/>
                      <a:pt x="116" y="7"/>
                      <a:pt x="119" y="7"/>
                    </a:cubicBezTo>
                    <a:close/>
                    <a:moveTo>
                      <a:pt x="102" y="7"/>
                    </a:moveTo>
                    <a:cubicBezTo>
                      <a:pt x="105" y="7"/>
                      <a:pt x="108" y="10"/>
                      <a:pt x="108" y="13"/>
                    </a:cubicBezTo>
                    <a:cubicBezTo>
                      <a:pt x="108" y="17"/>
                      <a:pt x="105" y="19"/>
                      <a:pt x="102" y="19"/>
                    </a:cubicBezTo>
                    <a:cubicBezTo>
                      <a:pt x="99" y="19"/>
                      <a:pt x="96" y="17"/>
                      <a:pt x="96" y="13"/>
                    </a:cubicBezTo>
                    <a:cubicBezTo>
                      <a:pt x="96" y="10"/>
                      <a:pt x="99" y="7"/>
                      <a:pt x="102" y="7"/>
                    </a:cubicBezTo>
                    <a:close/>
                    <a:moveTo>
                      <a:pt x="184" y="139"/>
                    </a:moveTo>
                    <a:cubicBezTo>
                      <a:pt x="195" y="129"/>
                      <a:pt x="195" y="129"/>
                      <a:pt x="195" y="129"/>
                    </a:cubicBezTo>
                    <a:cubicBezTo>
                      <a:pt x="178" y="122"/>
                      <a:pt x="175" y="108"/>
                      <a:pt x="175" y="108"/>
                    </a:cubicBezTo>
                    <a:cubicBezTo>
                      <a:pt x="164" y="117"/>
                      <a:pt x="164" y="117"/>
                      <a:pt x="164" y="117"/>
                    </a:cubicBezTo>
                    <a:lnTo>
                      <a:pt x="184" y="139"/>
                    </a:lnTo>
                    <a:close/>
                    <a:moveTo>
                      <a:pt x="106" y="99"/>
                    </a:moveTo>
                    <a:cubicBezTo>
                      <a:pt x="111" y="105"/>
                      <a:pt x="111" y="105"/>
                      <a:pt x="111" y="105"/>
                    </a:cubicBezTo>
                    <a:cubicBezTo>
                      <a:pt x="132" y="87"/>
                      <a:pt x="132" y="87"/>
                      <a:pt x="132" y="87"/>
                    </a:cubicBezTo>
                    <a:cubicBezTo>
                      <a:pt x="122" y="76"/>
                      <a:pt x="122" y="76"/>
                      <a:pt x="122" y="76"/>
                    </a:cubicBezTo>
                    <a:lnTo>
                      <a:pt x="106" y="99"/>
                    </a:lnTo>
                    <a:close/>
                    <a:moveTo>
                      <a:pt x="110" y="113"/>
                    </a:moveTo>
                    <a:cubicBezTo>
                      <a:pt x="106" y="109"/>
                      <a:pt x="106" y="109"/>
                      <a:pt x="106" y="109"/>
                    </a:cubicBezTo>
                    <a:cubicBezTo>
                      <a:pt x="88" y="125"/>
                      <a:pt x="88" y="125"/>
                      <a:pt x="88" y="125"/>
                    </a:cubicBezTo>
                    <a:cubicBezTo>
                      <a:pt x="108" y="148"/>
                      <a:pt x="108" y="148"/>
                      <a:pt x="108" y="148"/>
                    </a:cubicBezTo>
                    <a:cubicBezTo>
                      <a:pt x="125" y="132"/>
                      <a:pt x="125" y="132"/>
                      <a:pt x="125" y="132"/>
                    </a:cubicBezTo>
                    <a:cubicBezTo>
                      <a:pt x="122" y="127"/>
                      <a:pt x="122" y="127"/>
                      <a:pt x="122" y="127"/>
                    </a:cubicBezTo>
                    <a:cubicBezTo>
                      <a:pt x="172" y="84"/>
                      <a:pt x="172" y="84"/>
                      <a:pt x="172" y="84"/>
                    </a:cubicBezTo>
                    <a:cubicBezTo>
                      <a:pt x="144" y="82"/>
                      <a:pt x="144" y="82"/>
                      <a:pt x="144" y="82"/>
                    </a:cubicBezTo>
                    <a:lnTo>
                      <a:pt x="110" y="113"/>
                    </a:lnTo>
                    <a:close/>
                    <a:moveTo>
                      <a:pt x="118" y="153"/>
                    </a:moveTo>
                    <a:cubicBezTo>
                      <a:pt x="103" y="153"/>
                      <a:pt x="91" y="165"/>
                      <a:pt x="91" y="180"/>
                    </a:cubicBezTo>
                    <a:cubicBezTo>
                      <a:pt x="91" y="183"/>
                      <a:pt x="92" y="185"/>
                      <a:pt x="92" y="188"/>
                    </a:cubicBezTo>
                    <a:cubicBezTo>
                      <a:pt x="113" y="169"/>
                      <a:pt x="113" y="169"/>
                      <a:pt x="113" y="169"/>
                    </a:cubicBezTo>
                    <a:cubicBezTo>
                      <a:pt x="130" y="187"/>
                      <a:pt x="130" y="187"/>
                      <a:pt x="130" y="187"/>
                    </a:cubicBezTo>
                    <a:cubicBezTo>
                      <a:pt x="109" y="206"/>
                      <a:pt x="109" y="206"/>
                      <a:pt x="109" y="206"/>
                    </a:cubicBezTo>
                    <a:cubicBezTo>
                      <a:pt x="112" y="207"/>
                      <a:pt x="115" y="208"/>
                      <a:pt x="118" y="208"/>
                    </a:cubicBezTo>
                    <a:cubicBezTo>
                      <a:pt x="133" y="208"/>
                      <a:pt x="146" y="195"/>
                      <a:pt x="146" y="180"/>
                    </a:cubicBezTo>
                    <a:cubicBezTo>
                      <a:pt x="146" y="165"/>
                      <a:pt x="133" y="153"/>
                      <a:pt x="118" y="153"/>
                    </a:cubicBezTo>
                    <a:close/>
                    <a:moveTo>
                      <a:pt x="231" y="92"/>
                    </a:moveTo>
                    <a:cubicBezTo>
                      <a:pt x="210" y="111"/>
                      <a:pt x="210" y="111"/>
                      <a:pt x="210" y="111"/>
                    </a:cubicBezTo>
                    <a:cubicBezTo>
                      <a:pt x="193" y="93"/>
                      <a:pt x="193" y="93"/>
                      <a:pt x="193" y="93"/>
                    </a:cubicBezTo>
                    <a:cubicBezTo>
                      <a:pt x="214" y="74"/>
                      <a:pt x="214" y="74"/>
                      <a:pt x="214" y="74"/>
                    </a:cubicBezTo>
                    <a:cubicBezTo>
                      <a:pt x="211" y="73"/>
                      <a:pt x="208" y="72"/>
                      <a:pt x="205" y="72"/>
                    </a:cubicBezTo>
                    <a:cubicBezTo>
                      <a:pt x="190" y="72"/>
                      <a:pt x="177" y="85"/>
                      <a:pt x="177" y="100"/>
                    </a:cubicBezTo>
                    <a:cubicBezTo>
                      <a:pt x="177" y="115"/>
                      <a:pt x="190" y="127"/>
                      <a:pt x="205" y="127"/>
                    </a:cubicBezTo>
                    <a:cubicBezTo>
                      <a:pt x="220" y="127"/>
                      <a:pt x="232" y="115"/>
                      <a:pt x="232" y="100"/>
                    </a:cubicBezTo>
                    <a:cubicBezTo>
                      <a:pt x="232" y="97"/>
                      <a:pt x="232" y="95"/>
                      <a:pt x="231" y="92"/>
                    </a:cubicBezTo>
                    <a:close/>
                    <a:moveTo>
                      <a:pt x="128" y="151"/>
                    </a:moveTo>
                    <a:cubicBezTo>
                      <a:pt x="145" y="158"/>
                      <a:pt x="148" y="172"/>
                      <a:pt x="148" y="172"/>
                    </a:cubicBezTo>
                    <a:cubicBezTo>
                      <a:pt x="159" y="163"/>
                      <a:pt x="159" y="163"/>
                      <a:pt x="159" y="163"/>
                    </a:cubicBezTo>
                    <a:cubicBezTo>
                      <a:pt x="139" y="141"/>
                      <a:pt x="139" y="141"/>
                      <a:pt x="139" y="141"/>
                    </a:cubicBezTo>
                    <a:lnTo>
                      <a:pt x="128" y="151"/>
                    </a:lnTo>
                    <a:close/>
                    <a:moveTo>
                      <a:pt x="151" y="107"/>
                    </a:moveTo>
                    <a:cubicBezTo>
                      <a:pt x="130" y="126"/>
                      <a:pt x="130" y="126"/>
                      <a:pt x="130" y="126"/>
                    </a:cubicBezTo>
                    <a:cubicBezTo>
                      <a:pt x="130" y="126"/>
                      <a:pt x="182" y="182"/>
                      <a:pt x="188" y="189"/>
                    </a:cubicBezTo>
                    <a:cubicBezTo>
                      <a:pt x="195" y="197"/>
                      <a:pt x="201" y="197"/>
                      <a:pt x="209" y="193"/>
                    </a:cubicBezTo>
                    <a:cubicBezTo>
                      <a:pt x="221" y="185"/>
                      <a:pt x="210" y="171"/>
                      <a:pt x="210" y="171"/>
                    </a:cubicBezTo>
                    <a:lnTo>
                      <a:pt x="151" y="10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grpSp>
      </p:grpSp>
      <p:grpSp>
        <p:nvGrpSpPr>
          <p:cNvPr id="51" name="Group 50">
            <a:extLst>
              <a:ext uri="{FF2B5EF4-FFF2-40B4-BE49-F238E27FC236}">
                <a16:creationId xmlns:a16="http://schemas.microsoft.com/office/drawing/2014/main" id="{55353B57-B190-9A1B-701D-909423854136}"/>
              </a:ext>
            </a:extLst>
          </p:cNvPr>
          <p:cNvGrpSpPr/>
          <p:nvPr/>
        </p:nvGrpSpPr>
        <p:grpSpPr>
          <a:xfrm>
            <a:off x="2509071" y="2474891"/>
            <a:ext cx="1663769" cy="2040077"/>
            <a:chOff x="2809231" y="2474890"/>
            <a:chExt cx="1663769" cy="2040077"/>
          </a:xfrm>
        </p:grpSpPr>
        <p:sp>
          <p:nvSpPr>
            <p:cNvPr id="71" name="TextBox 70">
              <a:extLst>
                <a:ext uri="{FF2B5EF4-FFF2-40B4-BE49-F238E27FC236}">
                  <a16:creationId xmlns:a16="http://schemas.microsoft.com/office/drawing/2014/main" id="{A0A68248-6988-661F-4E05-4C148A03BEEB}"/>
                </a:ext>
              </a:extLst>
            </p:cNvPr>
            <p:cNvSpPr txBox="1"/>
            <p:nvPr/>
          </p:nvSpPr>
          <p:spPr>
            <a:xfrm>
              <a:off x="2809231" y="3930192"/>
              <a:ext cx="1663769"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3F3F3F"/>
                  </a:solidFill>
                  <a:effectLst/>
                  <a:uLnTx/>
                  <a:uFillTx/>
                  <a:latin typeface="Metropolis"/>
                  <a:ea typeface="+mn-ea"/>
                  <a:cs typeface="+mn-cs"/>
                </a:rPr>
                <a:t>Modelový</a:t>
              </a:r>
              <a:r>
                <a:rPr kumimoji="0" lang="en-US" sz="1600" b="0" i="0" u="none" strike="noStrike" kern="1200" cap="none" spc="0" normalizeH="0" baseline="0" noProof="0" dirty="0">
                  <a:ln>
                    <a:noFill/>
                  </a:ln>
                  <a:solidFill>
                    <a:srgbClr val="3F3F3F"/>
                  </a:solidFill>
                  <a:effectLst/>
                  <a:uLnTx/>
                  <a:uFillTx/>
                  <a:latin typeface="Metropolis"/>
                  <a:ea typeface="+mn-ea"/>
                  <a:cs typeface="+mn-cs"/>
                </a:rPr>
                <a:t> </a:t>
              </a:r>
              <a:r>
                <a:rPr kumimoji="0" lang="en-US" sz="1600" b="0" i="0" u="none" strike="noStrike" kern="1200" cap="none" spc="0" normalizeH="0" baseline="0" noProof="0" dirty="0" err="1">
                  <a:ln>
                    <a:noFill/>
                  </a:ln>
                  <a:solidFill>
                    <a:srgbClr val="3F3F3F"/>
                  </a:solidFill>
                  <a:effectLst/>
                  <a:uLnTx/>
                  <a:uFillTx/>
                  <a:latin typeface="Metropolis"/>
                  <a:ea typeface="+mn-ea"/>
                  <a:cs typeface="+mn-cs"/>
                </a:rPr>
                <a:t>zákazník</a:t>
              </a:r>
              <a:endParaRPr kumimoji="0" lang="en-EG" sz="1600"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50" name="Group 49">
              <a:extLst>
                <a:ext uri="{FF2B5EF4-FFF2-40B4-BE49-F238E27FC236}">
                  <a16:creationId xmlns:a16="http://schemas.microsoft.com/office/drawing/2014/main" id="{9C9FE875-36ED-B1C9-7066-5EC41AC38597}"/>
                </a:ext>
              </a:extLst>
            </p:cNvPr>
            <p:cNvGrpSpPr/>
            <p:nvPr/>
          </p:nvGrpSpPr>
          <p:grpSpPr>
            <a:xfrm>
              <a:off x="2986489" y="2474890"/>
              <a:ext cx="1309252" cy="1309252"/>
              <a:chOff x="3071892" y="2474890"/>
              <a:chExt cx="1309252" cy="1309252"/>
            </a:xfrm>
          </p:grpSpPr>
          <p:sp>
            <p:nvSpPr>
              <p:cNvPr id="3" name="Oval 2">
                <a:extLst>
                  <a:ext uri="{FF2B5EF4-FFF2-40B4-BE49-F238E27FC236}">
                    <a16:creationId xmlns:a16="http://schemas.microsoft.com/office/drawing/2014/main" id="{745A7EFB-5114-DDB7-81D3-3A8A45D61820}"/>
                  </a:ext>
                </a:extLst>
              </p:cNvPr>
              <p:cNvSpPr/>
              <p:nvPr/>
            </p:nvSpPr>
            <p:spPr>
              <a:xfrm>
                <a:off x="3071892" y="2474890"/>
                <a:ext cx="1309252" cy="1309252"/>
              </a:xfrm>
              <a:prstGeom prst="ellipse">
                <a:avLst/>
              </a:prstGeom>
              <a:solidFill>
                <a:schemeClr val="bg1"/>
              </a:solidFill>
              <a:ln w="38100" cap="flat" cmpd="sng" algn="ctr">
                <a:solidFill>
                  <a:schemeClr val="accent1"/>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3F3F3F"/>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E76A99F6-8DDB-F200-0399-AB71FF122D47}"/>
                  </a:ext>
                </a:extLst>
              </p:cNvPr>
              <p:cNvGrpSpPr/>
              <p:nvPr/>
            </p:nvGrpSpPr>
            <p:grpSpPr>
              <a:xfrm>
                <a:off x="3454907" y="2888614"/>
                <a:ext cx="543222" cy="481805"/>
                <a:chOff x="21543779" y="3804043"/>
                <a:chExt cx="1771346" cy="1683328"/>
              </a:xfrm>
              <a:solidFill>
                <a:schemeClr val="accent1"/>
              </a:solidFill>
            </p:grpSpPr>
            <p:sp>
              <p:nvSpPr>
                <p:cNvPr id="16" name="Freeform 166">
                  <a:extLst>
                    <a:ext uri="{FF2B5EF4-FFF2-40B4-BE49-F238E27FC236}">
                      <a16:creationId xmlns:a16="http://schemas.microsoft.com/office/drawing/2014/main" id="{54E66932-BA7B-CE3B-6B79-1B2A57492971}"/>
                    </a:ext>
                  </a:extLst>
                </p:cNvPr>
                <p:cNvSpPr>
                  <a:spLocks/>
                </p:cNvSpPr>
                <p:nvPr/>
              </p:nvSpPr>
              <p:spPr bwMode="auto">
                <a:xfrm>
                  <a:off x="21543779" y="3804043"/>
                  <a:ext cx="165033" cy="1675993"/>
                </a:xfrm>
                <a:custGeom>
                  <a:avLst/>
                  <a:gdLst>
                    <a:gd name="T0" fmla="*/ 19 w 19"/>
                    <a:gd name="T1" fmla="*/ 184 h 193"/>
                    <a:gd name="T2" fmla="*/ 9 w 19"/>
                    <a:gd name="T3" fmla="*/ 193 h 193"/>
                    <a:gd name="T4" fmla="*/ 0 w 19"/>
                    <a:gd name="T5" fmla="*/ 184 h 193"/>
                    <a:gd name="T6" fmla="*/ 0 w 19"/>
                    <a:gd name="T7" fmla="*/ 10 h 193"/>
                    <a:gd name="T8" fmla="*/ 9 w 19"/>
                    <a:gd name="T9" fmla="*/ 0 h 193"/>
                    <a:gd name="T10" fmla="*/ 19 w 19"/>
                    <a:gd name="T11" fmla="*/ 10 h 193"/>
                    <a:gd name="T12" fmla="*/ 19 w 19"/>
                    <a:gd name="T13" fmla="*/ 184 h 193"/>
                  </a:gdLst>
                  <a:ahLst/>
                  <a:cxnLst>
                    <a:cxn ang="0">
                      <a:pos x="T0" y="T1"/>
                    </a:cxn>
                    <a:cxn ang="0">
                      <a:pos x="T2" y="T3"/>
                    </a:cxn>
                    <a:cxn ang="0">
                      <a:pos x="T4" y="T5"/>
                    </a:cxn>
                    <a:cxn ang="0">
                      <a:pos x="T6" y="T7"/>
                    </a:cxn>
                    <a:cxn ang="0">
                      <a:pos x="T8" y="T9"/>
                    </a:cxn>
                    <a:cxn ang="0">
                      <a:pos x="T10" y="T11"/>
                    </a:cxn>
                    <a:cxn ang="0">
                      <a:pos x="T12" y="T13"/>
                    </a:cxn>
                  </a:cxnLst>
                  <a:rect l="0" t="0" r="r" b="b"/>
                  <a:pathLst>
                    <a:path w="19" h="193">
                      <a:moveTo>
                        <a:pt x="19" y="184"/>
                      </a:moveTo>
                      <a:cubicBezTo>
                        <a:pt x="19" y="189"/>
                        <a:pt x="14" y="193"/>
                        <a:pt x="9" y="193"/>
                      </a:cubicBezTo>
                      <a:cubicBezTo>
                        <a:pt x="4" y="193"/>
                        <a:pt x="0" y="189"/>
                        <a:pt x="0" y="184"/>
                      </a:cubicBezTo>
                      <a:cubicBezTo>
                        <a:pt x="0" y="10"/>
                        <a:pt x="0" y="10"/>
                        <a:pt x="0" y="10"/>
                      </a:cubicBezTo>
                      <a:cubicBezTo>
                        <a:pt x="0" y="5"/>
                        <a:pt x="4" y="0"/>
                        <a:pt x="9" y="0"/>
                      </a:cubicBezTo>
                      <a:cubicBezTo>
                        <a:pt x="14" y="0"/>
                        <a:pt x="19" y="5"/>
                        <a:pt x="19" y="10"/>
                      </a:cubicBezTo>
                      <a:lnTo>
                        <a:pt x="19"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17" name="Freeform 167">
                  <a:extLst>
                    <a:ext uri="{FF2B5EF4-FFF2-40B4-BE49-F238E27FC236}">
                      <a16:creationId xmlns:a16="http://schemas.microsoft.com/office/drawing/2014/main" id="{01DC83C6-4F50-EEA9-5718-23915514A3A9}"/>
                    </a:ext>
                  </a:extLst>
                </p:cNvPr>
                <p:cNvSpPr>
                  <a:spLocks/>
                </p:cNvSpPr>
                <p:nvPr/>
              </p:nvSpPr>
              <p:spPr bwMode="auto">
                <a:xfrm>
                  <a:off x="21558449" y="5322338"/>
                  <a:ext cx="1756676" cy="165033"/>
                </a:xfrm>
                <a:custGeom>
                  <a:avLst/>
                  <a:gdLst>
                    <a:gd name="T0" fmla="*/ 202 w 202"/>
                    <a:gd name="T1" fmla="*/ 10 h 19"/>
                    <a:gd name="T2" fmla="*/ 192 w 202"/>
                    <a:gd name="T3" fmla="*/ 19 h 19"/>
                    <a:gd name="T4" fmla="*/ 9 w 202"/>
                    <a:gd name="T5" fmla="*/ 19 h 19"/>
                    <a:gd name="T6" fmla="*/ 0 w 202"/>
                    <a:gd name="T7" fmla="*/ 10 h 19"/>
                    <a:gd name="T8" fmla="*/ 9 w 202"/>
                    <a:gd name="T9" fmla="*/ 0 h 19"/>
                    <a:gd name="T10" fmla="*/ 192 w 202"/>
                    <a:gd name="T11" fmla="*/ 0 h 19"/>
                    <a:gd name="T12" fmla="*/ 202 w 202"/>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02" h="19">
                      <a:moveTo>
                        <a:pt x="202" y="10"/>
                      </a:moveTo>
                      <a:cubicBezTo>
                        <a:pt x="202" y="15"/>
                        <a:pt x="198" y="19"/>
                        <a:pt x="192" y="19"/>
                      </a:cubicBezTo>
                      <a:cubicBezTo>
                        <a:pt x="9" y="19"/>
                        <a:pt x="9" y="19"/>
                        <a:pt x="9" y="19"/>
                      </a:cubicBezTo>
                      <a:cubicBezTo>
                        <a:pt x="4" y="19"/>
                        <a:pt x="0" y="15"/>
                        <a:pt x="0" y="10"/>
                      </a:cubicBezTo>
                      <a:cubicBezTo>
                        <a:pt x="0" y="4"/>
                        <a:pt x="4" y="0"/>
                        <a:pt x="9" y="0"/>
                      </a:cubicBezTo>
                      <a:cubicBezTo>
                        <a:pt x="192" y="0"/>
                        <a:pt x="192" y="0"/>
                        <a:pt x="192" y="0"/>
                      </a:cubicBezTo>
                      <a:cubicBezTo>
                        <a:pt x="198" y="0"/>
                        <a:pt x="202" y="4"/>
                        <a:pt x="20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18" name="Freeform 168">
                  <a:extLst>
                    <a:ext uri="{FF2B5EF4-FFF2-40B4-BE49-F238E27FC236}">
                      <a16:creationId xmlns:a16="http://schemas.microsoft.com/office/drawing/2014/main" id="{CB0D4D5D-8321-5800-A7AC-828B8A1A7346}"/>
                    </a:ext>
                  </a:extLst>
                </p:cNvPr>
                <p:cNvSpPr>
                  <a:spLocks/>
                </p:cNvSpPr>
                <p:nvPr/>
              </p:nvSpPr>
              <p:spPr bwMode="auto">
                <a:xfrm>
                  <a:off x="21811497" y="4236793"/>
                  <a:ext cx="432751" cy="62347"/>
                </a:xfrm>
                <a:custGeom>
                  <a:avLst/>
                  <a:gdLst>
                    <a:gd name="T0" fmla="*/ 50 w 50"/>
                    <a:gd name="T1" fmla="*/ 4 h 7"/>
                    <a:gd name="T2" fmla="*/ 45 w 50"/>
                    <a:gd name="T3" fmla="*/ 7 h 7"/>
                    <a:gd name="T4" fmla="*/ 5 w 50"/>
                    <a:gd name="T5" fmla="*/ 7 h 7"/>
                    <a:gd name="T6" fmla="*/ 0 w 50"/>
                    <a:gd name="T7" fmla="*/ 4 h 7"/>
                    <a:gd name="T8" fmla="*/ 5 w 50"/>
                    <a:gd name="T9" fmla="*/ 0 h 7"/>
                    <a:gd name="T10" fmla="*/ 45 w 50"/>
                    <a:gd name="T11" fmla="*/ 0 h 7"/>
                    <a:gd name="T12" fmla="*/ 50 w 50"/>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50" h="7">
                      <a:moveTo>
                        <a:pt x="50" y="4"/>
                      </a:moveTo>
                      <a:cubicBezTo>
                        <a:pt x="50" y="6"/>
                        <a:pt x="48" y="7"/>
                        <a:pt x="45" y="7"/>
                      </a:cubicBezTo>
                      <a:cubicBezTo>
                        <a:pt x="5" y="7"/>
                        <a:pt x="5" y="7"/>
                        <a:pt x="5" y="7"/>
                      </a:cubicBezTo>
                      <a:cubicBezTo>
                        <a:pt x="2" y="7"/>
                        <a:pt x="0" y="6"/>
                        <a:pt x="0" y="4"/>
                      </a:cubicBezTo>
                      <a:cubicBezTo>
                        <a:pt x="0" y="2"/>
                        <a:pt x="2" y="0"/>
                        <a:pt x="5" y="0"/>
                      </a:cubicBezTo>
                      <a:cubicBezTo>
                        <a:pt x="45" y="0"/>
                        <a:pt x="45" y="0"/>
                        <a:pt x="45" y="0"/>
                      </a:cubicBezTo>
                      <a:cubicBezTo>
                        <a:pt x="48" y="0"/>
                        <a:pt x="50" y="2"/>
                        <a:pt x="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19" name="Freeform 169">
                  <a:extLst>
                    <a:ext uri="{FF2B5EF4-FFF2-40B4-BE49-F238E27FC236}">
                      <a16:creationId xmlns:a16="http://schemas.microsoft.com/office/drawing/2014/main" id="{ECF1E264-0BDE-3584-EA59-4E608AEA475E}"/>
                    </a:ext>
                  </a:extLst>
                </p:cNvPr>
                <p:cNvSpPr>
                  <a:spLocks/>
                </p:cNvSpPr>
                <p:nvPr/>
              </p:nvSpPr>
              <p:spPr bwMode="auto">
                <a:xfrm>
                  <a:off x="21811497" y="4097433"/>
                  <a:ext cx="685801" cy="62347"/>
                </a:xfrm>
                <a:custGeom>
                  <a:avLst/>
                  <a:gdLst>
                    <a:gd name="T0" fmla="*/ 79 w 79"/>
                    <a:gd name="T1" fmla="*/ 4 h 7"/>
                    <a:gd name="T2" fmla="*/ 71 w 79"/>
                    <a:gd name="T3" fmla="*/ 7 h 7"/>
                    <a:gd name="T4" fmla="*/ 8 w 79"/>
                    <a:gd name="T5" fmla="*/ 7 h 7"/>
                    <a:gd name="T6" fmla="*/ 0 w 79"/>
                    <a:gd name="T7" fmla="*/ 4 h 7"/>
                    <a:gd name="T8" fmla="*/ 8 w 79"/>
                    <a:gd name="T9" fmla="*/ 0 h 7"/>
                    <a:gd name="T10" fmla="*/ 71 w 79"/>
                    <a:gd name="T11" fmla="*/ 0 h 7"/>
                    <a:gd name="T12" fmla="*/ 79 w 79"/>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9" h="7">
                      <a:moveTo>
                        <a:pt x="79" y="4"/>
                      </a:moveTo>
                      <a:cubicBezTo>
                        <a:pt x="79" y="6"/>
                        <a:pt x="75" y="7"/>
                        <a:pt x="71" y="7"/>
                      </a:cubicBezTo>
                      <a:cubicBezTo>
                        <a:pt x="8" y="7"/>
                        <a:pt x="8" y="7"/>
                        <a:pt x="8" y="7"/>
                      </a:cubicBezTo>
                      <a:cubicBezTo>
                        <a:pt x="4" y="7"/>
                        <a:pt x="0" y="6"/>
                        <a:pt x="0" y="4"/>
                      </a:cubicBezTo>
                      <a:cubicBezTo>
                        <a:pt x="0" y="2"/>
                        <a:pt x="4" y="0"/>
                        <a:pt x="8" y="0"/>
                      </a:cubicBezTo>
                      <a:cubicBezTo>
                        <a:pt x="71" y="0"/>
                        <a:pt x="71" y="0"/>
                        <a:pt x="71" y="0"/>
                      </a:cubicBezTo>
                      <a:cubicBezTo>
                        <a:pt x="75" y="0"/>
                        <a:pt x="79" y="2"/>
                        <a:pt x="7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20" name="Freeform 170">
                  <a:extLst>
                    <a:ext uri="{FF2B5EF4-FFF2-40B4-BE49-F238E27FC236}">
                      <a16:creationId xmlns:a16="http://schemas.microsoft.com/office/drawing/2014/main" id="{C32B475B-B8E8-6248-D692-A5737D2A569B}"/>
                    </a:ext>
                  </a:extLst>
                </p:cNvPr>
                <p:cNvSpPr>
                  <a:spLocks/>
                </p:cNvSpPr>
                <p:nvPr/>
              </p:nvSpPr>
              <p:spPr bwMode="auto">
                <a:xfrm>
                  <a:off x="21811497" y="3958073"/>
                  <a:ext cx="685801" cy="62347"/>
                </a:xfrm>
                <a:custGeom>
                  <a:avLst/>
                  <a:gdLst>
                    <a:gd name="T0" fmla="*/ 79 w 79"/>
                    <a:gd name="T1" fmla="*/ 3 h 7"/>
                    <a:gd name="T2" fmla="*/ 71 w 79"/>
                    <a:gd name="T3" fmla="*/ 7 h 7"/>
                    <a:gd name="T4" fmla="*/ 8 w 79"/>
                    <a:gd name="T5" fmla="*/ 7 h 7"/>
                    <a:gd name="T6" fmla="*/ 0 w 79"/>
                    <a:gd name="T7" fmla="*/ 3 h 7"/>
                    <a:gd name="T8" fmla="*/ 8 w 79"/>
                    <a:gd name="T9" fmla="*/ 0 h 7"/>
                    <a:gd name="T10" fmla="*/ 71 w 79"/>
                    <a:gd name="T11" fmla="*/ 0 h 7"/>
                    <a:gd name="T12" fmla="*/ 79 w 79"/>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79" h="7">
                      <a:moveTo>
                        <a:pt x="79" y="3"/>
                      </a:moveTo>
                      <a:cubicBezTo>
                        <a:pt x="79" y="5"/>
                        <a:pt x="75" y="7"/>
                        <a:pt x="71" y="7"/>
                      </a:cubicBezTo>
                      <a:cubicBezTo>
                        <a:pt x="8" y="7"/>
                        <a:pt x="8" y="7"/>
                        <a:pt x="8" y="7"/>
                      </a:cubicBezTo>
                      <a:cubicBezTo>
                        <a:pt x="4" y="7"/>
                        <a:pt x="0" y="5"/>
                        <a:pt x="0" y="3"/>
                      </a:cubicBezTo>
                      <a:cubicBezTo>
                        <a:pt x="0" y="2"/>
                        <a:pt x="4" y="0"/>
                        <a:pt x="8" y="0"/>
                      </a:cubicBezTo>
                      <a:cubicBezTo>
                        <a:pt x="71" y="0"/>
                        <a:pt x="71" y="0"/>
                        <a:pt x="71" y="0"/>
                      </a:cubicBezTo>
                      <a:cubicBezTo>
                        <a:pt x="75" y="0"/>
                        <a:pt x="79" y="2"/>
                        <a:pt x="7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21" name="Freeform 171">
                  <a:extLst>
                    <a:ext uri="{FF2B5EF4-FFF2-40B4-BE49-F238E27FC236}">
                      <a16:creationId xmlns:a16="http://schemas.microsoft.com/office/drawing/2014/main" id="{DE070B41-A184-9D1A-8FEB-B672A0494FD2}"/>
                    </a:ext>
                  </a:extLst>
                </p:cNvPr>
                <p:cNvSpPr>
                  <a:spLocks/>
                </p:cNvSpPr>
                <p:nvPr/>
              </p:nvSpPr>
              <p:spPr bwMode="auto">
                <a:xfrm>
                  <a:off x="21837170" y="4731891"/>
                  <a:ext cx="1312922" cy="443754"/>
                </a:xfrm>
                <a:custGeom>
                  <a:avLst/>
                  <a:gdLst>
                    <a:gd name="T0" fmla="*/ 113 w 151"/>
                    <a:gd name="T1" fmla="*/ 19 h 51"/>
                    <a:gd name="T2" fmla="*/ 85 w 151"/>
                    <a:gd name="T3" fmla="*/ 6 h 51"/>
                    <a:gd name="T4" fmla="*/ 63 w 151"/>
                    <a:gd name="T5" fmla="*/ 28 h 51"/>
                    <a:gd name="T6" fmla="*/ 49 w 151"/>
                    <a:gd name="T7" fmla="*/ 18 h 51"/>
                    <a:gd name="T8" fmla="*/ 32 w 151"/>
                    <a:gd name="T9" fmla="*/ 15 h 51"/>
                    <a:gd name="T10" fmla="*/ 12 w 151"/>
                    <a:gd name="T11" fmla="*/ 27 h 51"/>
                    <a:gd name="T12" fmla="*/ 0 w 151"/>
                    <a:gd name="T13" fmla="*/ 33 h 51"/>
                    <a:gd name="T14" fmla="*/ 0 w 151"/>
                    <a:gd name="T15" fmla="*/ 51 h 51"/>
                    <a:gd name="T16" fmla="*/ 151 w 151"/>
                    <a:gd name="T17" fmla="*/ 51 h 51"/>
                    <a:gd name="T18" fmla="*/ 151 w 151"/>
                    <a:gd name="T19" fmla="*/ 7 h 51"/>
                    <a:gd name="T20" fmla="*/ 151 w 151"/>
                    <a:gd name="T21" fmla="*/ 3 h 51"/>
                    <a:gd name="T22" fmla="*/ 144 w 151"/>
                    <a:gd name="T23" fmla="*/ 7 h 51"/>
                    <a:gd name="T24" fmla="*/ 113 w 151"/>
                    <a:gd name="T25" fmla="*/ 1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51">
                      <a:moveTo>
                        <a:pt x="113" y="19"/>
                      </a:moveTo>
                      <a:cubicBezTo>
                        <a:pt x="103" y="17"/>
                        <a:pt x="96" y="0"/>
                        <a:pt x="85" y="6"/>
                      </a:cubicBezTo>
                      <a:cubicBezTo>
                        <a:pt x="77" y="10"/>
                        <a:pt x="74" y="27"/>
                        <a:pt x="63" y="28"/>
                      </a:cubicBezTo>
                      <a:cubicBezTo>
                        <a:pt x="58" y="29"/>
                        <a:pt x="53" y="21"/>
                        <a:pt x="49" y="18"/>
                      </a:cubicBezTo>
                      <a:cubicBezTo>
                        <a:pt x="43" y="14"/>
                        <a:pt x="39" y="12"/>
                        <a:pt x="32" y="15"/>
                      </a:cubicBezTo>
                      <a:cubicBezTo>
                        <a:pt x="25" y="18"/>
                        <a:pt x="19" y="23"/>
                        <a:pt x="12" y="27"/>
                      </a:cubicBezTo>
                      <a:cubicBezTo>
                        <a:pt x="9" y="28"/>
                        <a:pt x="4" y="30"/>
                        <a:pt x="0" y="33"/>
                      </a:cubicBezTo>
                      <a:cubicBezTo>
                        <a:pt x="0" y="42"/>
                        <a:pt x="0" y="51"/>
                        <a:pt x="0" y="51"/>
                      </a:cubicBezTo>
                      <a:cubicBezTo>
                        <a:pt x="151" y="51"/>
                        <a:pt x="151" y="51"/>
                        <a:pt x="151" y="51"/>
                      </a:cubicBezTo>
                      <a:cubicBezTo>
                        <a:pt x="151" y="36"/>
                        <a:pt x="151" y="21"/>
                        <a:pt x="151" y="7"/>
                      </a:cubicBezTo>
                      <a:cubicBezTo>
                        <a:pt x="151" y="5"/>
                        <a:pt x="151" y="4"/>
                        <a:pt x="151" y="3"/>
                      </a:cubicBezTo>
                      <a:cubicBezTo>
                        <a:pt x="148" y="4"/>
                        <a:pt x="146" y="5"/>
                        <a:pt x="144" y="7"/>
                      </a:cubicBezTo>
                      <a:cubicBezTo>
                        <a:pt x="136" y="12"/>
                        <a:pt x="122" y="21"/>
                        <a:pt x="11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22" name="Freeform 172">
                  <a:extLst>
                    <a:ext uri="{FF2B5EF4-FFF2-40B4-BE49-F238E27FC236}">
                      <a16:creationId xmlns:a16="http://schemas.microsoft.com/office/drawing/2014/main" id="{E895D2BD-801F-C3F8-14DF-05555808D643}"/>
                    </a:ext>
                  </a:extLst>
                </p:cNvPr>
                <p:cNvSpPr>
                  <a:spLocks/>
                </p:cNvSpPr>
                <p:nvPr/>
              </p:nvSpPr>
              <p:spPr bwMode="auto">
                <a:xfrm>
                  <a:off x="21818832" y="4236793"/>
                  <a:ext cx="1331260" cy="729810"/>
                </a:xfrm>
                <a:custGeom>
                  <a:avLst/>
                  <a:gdLst>
                    <a:gd name="T0" fmla="*/ 38 w 153"/>
                    <a:gd name="T1" fmla="*/ 62 h 84"/>
                    <a:gd name="T2" fmla="*/ 57 w 153"/>
                    <a:gd name="T3" fmla="*/ 73 h 84"/>
                    <a:gd name="T4" fmla="*/ 68 w 153"/>
                    <a:gd name="T5" fmla="*/ 73 h 84"/>
                    <a:gd name="T6" fmla="*/ 100 w 153"/>
                    <a:gd name="T7" fmla="*/ 55 h 84"/>
                    <a:gd name="T8" fmla="*/ 125 w 153"/>
                    <a:gd name="T9" fmla="*/ 66 h 84"/>
                    <a:gd name="T10" fmla="*/ 153 w 153"/>
                    <a:gd name="T11" fmla="*/ 51 h 84"/>
                    <a:gd name="T12" fmla="*/ 153 w 153"/>
                    <a:gd name="T13" fmla="*/ 34 h 84"/>
                    <a:gd name="T14" fmla="*/ 153 w 153"/>
                    <a:gd name="T15" fmla="*/ 26 h 84"/>
                    <a:gd name="T16" fmla="*/ 137 w 153"/>
                    <a:gd name="T17" fmla="*/ 13 h 84"/>
                    <a:gd name="T18" fmla="*/ 125 w 153"/>
                    <a:gd name="T19" fmla="*/ 1 h 84"/>
                    <a:gd name="T20" fmla="*/ 122 w 153"/>
                    <a:gd name="T21" fmla="*/ 10 h 84"/>
                    <a:gd name="T22" fmla="*/ 118 w 153"/>
                    <a:gd name="T23" fmla="*/ 21 h 84"/>
                    <a:gd name="T24" fmla="*/ 100 w 153"/>
                    <a:gd name="T25" fmla="*/ 29 h 84"/>
                    <a:gd name="T26" fmla="*/ 83 w 153"/>
                    <a:gd name="T27" fmla="*/ 19 h 84"/>
                    <a:gd name="T28" fmla="*/ 75 w 153"/>
                    <a:gd name="T29" fmla="*/ 30 h 84"/>
                    <a:gd name="T30" fmla="*/ 67 w 153"/>
                    <a:gd name="T31" fmla="*/ 30 h 84"/>
                    <a:gd name="T32" fmla="*/ 46 w 153"/>
                    <a:gd name="T33" fmla="*/ 15 h 84"/>
                    <a:gd name="T34" fmla="*/ 31 w 153"/>
                    <a:gd name="T35" fmla="*/ 20 h 84"/>
                    <a:gd name="T36" fmla="*/ 5 w 153"/>
                    <a:gd name="T37" fmla="*/ 45 h 84"/>
                    <a:gd name="T38" fmla="*/ 2 w 153"/>
                    <a:gd name="T39" fmla="*/ 68 h 84"/>
                    <a:gd name="T40" fmla="*/ 2 w 153"/>
                    <a:gd name="T41" fmla="*/ 84 h 84"/>
                    <a:gd name="T42" fmla="*/ 18 w 153"/>
                    <a:gd name="T43" fmla="*/ 73 h 84"/>
                    <a:gd name="T44" fmla="*/ 38 w 153"/>
                    <a:gd name="T45"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84">
                      <a:moveTo>
                        <a:pt x="38" y="62"/>
                      </a:moveTo>
                      <a:cubicBezTo>
                        <a:pt x="46" y="61"/>
                        <a:pt x="51" y="68"/>
                        <a:pt x="57" y="73"/>
                      </a:cubicBezTo>
                      <a:cubicBezTo>
                        <a:pt x="62" y="77"/>
                        <a:pt x="63" y="78"/>
                        <a:pt x="68" y="73"/>
                      </a:cubicBezTo>
                      <a:cubicBezTo>
                        <a:pt x="76" y="63"/>
                        <a:pt x="85" y="47"/>
                        <a:pt x="100" y="55"/>
                      </a:cubicBezTo>
                      <a:cubicBezTo>
                        <a:pt x="109" y="61"/>
                        <a:pt x="112" y="71"/>
                        <a:pt x="125" y="66"/>
                      </a:cubicBezTo>
                      <a:cubicBezTo>
                        <a:pt x="134" y="62"/>
                        <a:pt x="144" y="58"/>
                        <a:pt x="153" y="51"/>
                      </a:cubicBezTo>
                      <a:cubicBezTo>
                        <a:pt x="153" y="46"/>
                        <a:pt x="153" y="40"/>
                        <a:pt x="153" y="34"/>
                      </a:cubicBezTo>
                      <a:cubicBezTo>
                        <a:pt x="153" y="32"/>
                        <a:pt x="153" y="28"/>
                        <a:pt x="153" y="26"/>
                      </a:cubicBezTo>
                      <a:cubicBezTo>
                        <a:pt x="151" y="21"/>
                        <a:pt x="142" y="16"/>
                        <a:pt x="137" y="13"/>
                      </a:cubicBezTo>
                      <a:cubicBezTo>
                        <a:pt x="135" y="11"/>
                        <a:pt x="127" y="0"/>
                        <a:pt x="125" y="1"/>
                      </a:cubicBezTo>
                      <a:cubicBezTo>
                        <a:pt x="122" y="1"/>
                        <a:pt x="122" y="8"/>
                        <a:pt x="122" y="10"/>
                      </a:cubicBezTo>
                      <a:cubicBezTo>
                        <a:pt x="121" y="14"/>
                        <a:pt x="120" y="18"/>
                        <a:pt x="118" y="21"/>
                      </a:cubicBezTo>
                      <a:cubicBezTo>
                        <a:pt x="114" y="27"/>
                        <a:pt x="107" y="32"/>
                        <a:pt x="100" y="29"/>
                      </a:cubicBezTo>
                      <a:cubicBezTo>
                        <a:pt x="95" y="26"/>
                        <a:pt x="89" y="16"/>
                        <a:pt x="83" y="19"/>
                      </a:cubicBezTo>
                      <a:cubicBezTo>
                        <a:pt x="79" y="21"/>
                        <a:pt x="78" y="27"/>
                        <a:pt x="75" y="30"/>
                      </a:cubicBezTo>
                      <a:cubicBezTo>
                        <a:pt x="71" y="35"/>
                        <a:pt x="70" y="33"/>
                        <a:pt x="67" y="30"/>
                      </a:cubicBezTo>
                      <a:cubicBezTo>
                        <a:pt x="61" y="24"/>
                        <a:pt x="54" y="16"/>
                        <a:pt x="46" y="15"/>
                      </a:cubicBezTo>
                      <a:cubicBezTo>
                        <a:pt x="41" y="14"/>
                        <a:pt x="35" y="17"/>
                        <a:pt x="31" y="20"/>
                      </a:cubicBezTo>
                      <a:cubicBezTo>
                        <a:pt x="20" y="26"/>
                        <a:pt x="13" y="36"/>
                        <a:pt x="5" y="45"/>
                      </a:cubicBezTo>
                      <a:cubicBezTo>
                        <a:pt x="0" y="52"/>
                        <a:pt x="2" y="60"/>
                        <a:pt x="2" y="68"/>
                      </a:cubicBezTo>
                      <a:cubicBezTo>
                        <a:pt x="2" y="69"/>
                        <a:pt x="2" y="76"/>
                        <a:pt x="2" y="84"/>
                      </a:cubicBezTo>
                      <a:cubicBezTo>
                        <a:pt x="7" y="82"/>
                        <a:pt x="15" y="75"/>
                        <a:pt x="18" y="73"/>
                      </a:cubicBezTo>
                      <a:cubicBezTo>
                        <a:pt x="24" y="68"/>
                        <a:pt x="30" y="62"/>
                        <a:pt x="3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sp>
              <p:nvSpPr>
                <p:cNvPr id="23" name="Freeform 173">
                  <a:extLst>
                    <a:ext uri="{FF2B5EF4-FFF2-40B4-BE49-F238E27FC236}">
                      <a16:creationId xmlns:a16="http://schemas.microsoft.com/office/drawing/2014/main" id="{CD10A544-0100-5E6B-E847-2E28B9145FB3}"/>
                    </a:ext>
                  </a:extLst>
                </p:cNvPr>
                <p:cNvSpPr>
                  <a:spLocks/>
                </p:cNvSpPr>
                <p:nvPr/>
              </p:nvSpPr>
              <p:spPr bwMode="auto">
                <a:xfrm>
                  <a:off x="21785826" y="4966603"/>
                  <a:ext cx="51343" cy="95352"/>
                </a:xfrm>
                <a:custGeom>
                  <a:avLst/>
                  <a:gdLst>
                    <a:gd name="T0" fmla="*/ 1 w 6"/>
                    <a:gd name="T1" fmla="*/ 1 h 11"/>
                    <a:gd name="T2" fmla="*/ 0 w 6"/>
                    <a:gd name="T3" fmla="*/ 11 h 11"/>
                    <a:gd name="T4" fmla="*/ 6 w 6"/>
                    <a:gd name="T5" fmla="*/ 6 h 11"/>
                    <a:gd name="T6" fmla="*/ 6 w 6"/>
                    <a:gd name="T7" fmla="*/ 0 h 11"/>
                    <a:gd name="T8" fmla="*/ 1 w 6"/>
                    <a:gd name="T9" fmla="*/ 1 h 11"/>
                  </a:gdLst>
                  <a:ahLst/>
                  <a:cxnLst>
                    <a:cxn ang="0">
                      <a:pos x="T0" y="T1"/>
                    </a:cxn>
                    <a:cxn ang="0">
                      <a:pos x="T2" y="T3"/>
                    </a:cxn>
                    <a:cxn ang="0">
                      <a:pos x="T4" y="T5"/>
                    </a:cxn>
                    <a:cxn ang="0">
                      <a:pos x="T6" y="T7"/>
                    </a:cxn>
                    <a:cxn ang="0">
                      <a:pos x="T8" y="T9"/>
                    </a:cxn>
                  </a:cxnLst>
                  <a:rect l="0" t="0" r="r" b="b"/>
                  <a:pathLst>
                    <a:path w="6" h="11">
                      <a:moveTo>
                        <a:pt x="1" y="1"/>
                      </a:moveTo>
                      <a:cubicBezTo>
                        <a:pt x="0" y="11"/>
                        <a:pt x="0" y="11"/>
                        <a:pt x="0" y="11"/>
                      </a:cubicBezTo>
                      <a:cubicBezTo>
                        <a:pt x="0" y="10"/>
                        <a:pt x="3" y="8"/>
                        <a:pt x="6" y="6"/>
                      </a:cubicBezTo>
                      <a:cubicBezTo>
                        <a:pt x="6" y="4"/>
                        <a:pt x="6" y="2"/>
                        <a:pt x="6" y="0"/>
                      </a:cubicBezTo>
                      <a:cubicBezTo>
                        <a:pt x="4" y="1"/>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F3F3F"/>
                    </a:solidFill>
                    <a:effectLst/>
                    <a:uLnTx/>
                    <a:uFillTx/>
                    <a:latin typeface="Montserrat Light"/>
                    <a:ea typeface="+mn-ea"/>
                    <a:cs typeface="+mn-cs"/>
                  </a:endParaRPr>
                </a:p>
              </p:txBody>
            </p:sp>
          </p:grpSp>
        </p:grpSp>
      </p:grpSp>
      <p:grpSp>
        <p:nvGrpSpPr>
          <p:cNvPr id="56" name="Group 55">
            <a:extLst>
              <a:ext uri="{FF2B5EF4-FFF2-40B4-BE49-F238E27FC236}">
                <a16:creationId xmlns:a16="http://schemas.microsoft.com/office/drawing/2014/main" id="{DBAD4CF5-029B-9479-9839-AA164C75D420}"/>
              </a:ext>
            </a:extLst>
          </p:cNvPr>
          <p:cNvGrpSpPr/>
          <p:nvPr/>
        </p:nvGrpSpPr>
        <p:grpSpPr>
          <a:xfrm>
            <a:off x="10265352" y="2474890"/>
            <a:ext cx="1309252" cy="1838164"/>
            <a:chOff x="10263764" y="2474890"/>
            <a:chExt cx="1309252" cy="1838164"/>
          </a:xfrm>
        </p:grpSpPr>
        <p:sp>
          <p:nvSpPr>
            <p:cNvPr id="72" name="TextBox 71">
              <a:extLst>
                <a:ext uri="{FF2B5EF4-FFF2-40B4-BE49-F238E27FC236}">
                  <a16:creationId xmlns:a16="http://schemas.microsoft.com/office/drawing/2014/main" id="{3E1062E4-590D-F4D2-739F-E8BF8A130CD9}"/>
                </a:ext>
              </a:extLst>
            </p:cNvPr>
            <p:cNvSpPr txBox="1"/>
            <p:nvPr/>
          </p:nvSpPr>
          <p:spPr>
            <a:xfrm>
              <a:off x="10377377" y="3930192"/>
              <a:ext cx="1082026" cy="382862"/>
            </a:xfrm>
            <a:prstGeom prst="rect">
              <a:avLst/>
            </a:prstGeom>
            <a:noFill/>
          </p:spPr>
          <p:txBody>
            <a:bodyPr wrap="square" rtlCol="0">
              <a:spAutoFit/>
            </a:bodyPr>
            <a:lstStyle/>
            <a:p>
              <a:pPr marL="0" marR="0" lvl="0" indent="0" algn="ctr" defTabSz="1218987"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3F3F3F"/>
                  </a:solidFill>
                  <a:effectLst/>
                  <a:uLnTx/>
                  <a:uFillTx/>
                  <a:latin typeface="Metropolis"/>
                  <a:ea typeface="+mn-ea"/>
                  <a:cs typeface="+mn-cs"/>
                </a:rPr>
                <a:t>Dotazy</a:t>
              </a:r>
              <a:r>
                <a:rPr kumimoji="0" lang="en-US" sz="1600" b="0" i="0" u="none" strike="noStrike" kern="1200" cap="none" spc="0" normalizeH="0" baseline="0" noProof="0" dirty="0">
                  <a:ln>
                    <a:noFill/>
                  </a:ln>
                  <a:solidFill>
                    <a:srgbClr val="3F3F3F"/>
                  </a:solidFill>
                  <a:effectLst/>
                  <a:uLnTx/>
                  <a:uFillTx/>
                  <a:latin typeface="Metropolis"/>
                  <a:ea typeface="+mn-ea"/>
                  <a:cs typeface="+mn-cs"/>
                </a:rPr>
                <a:t>?</a:t>
              </a:r>
              <a:endParaRPr kumimoji="0" lang="en-EG" sz="1600" b="0" i="0" u="none" strike="noStrike" kern="1200" cap="none" spc="0" normalizeH="0" baseline="0" noProof="0">
                <a:ln>
                  <a:noFill/>
                </a:ln>
                <a:solidFill>
                  <a:srgbClr val="3F3F3F"/>
                </a:solidFill>
                <a:effectLst/>
                <a:uLnTx/>
                <a:uFillTx/>
                <a:latin typeface="Metropolis"/>
                <a:ea typeface="+mn-ea"/>
                <a:cs typeface="+mn-cs"/>
              </a:endParaRPr>
            </a:p>
          </p:txBody>
        </p:sp>
        <p:grpSp>
          <p:nvGrpSpPr>
            <p:cNvPr id="55" name="Group 54">
              <a:extLst>
                <a:ext uri="{FF2B5EF4-FFF2-40B4-BE49-F238E27FC236}">
                  <a16:creationId xmlns:a16="http://schemas.microsoft.com/office/drawing/2014/main" id="{992683AA-3677-77A6-0CC9-19A3D74F3E39}"/>
                </a:ext>
              </a:extLst>
            </p:cNvPr>
            <p:cNvGrpSpPr/>
            <p:nvPr/>
          </p:nvGrpSpPr>
          <p:grpSpPr>
            <a:xfrm>
              <a:off x="10263764" y="2474890"/>
              <a:ext cx="1309252" cy="1309252"/>
              <a:chOff x="10263764" y="2474890"/>
              <a:chExt cx="1309252" cy="1309252"/>
            </a:xfrm>
          </p:grpSpPr>
          <p:sp>
            <p:nvSpPr>
              <p:cNvPr id="13" name="Oval 12">
                <a:extLst>
                  <a:ext uri="{FF2B5EF4-FFF2-40B4-BE49-F238E27FC236}">
                    <a16:creationId xmlns:a16="http://schemas.microsoft.com/office/drawing/2014/main" id="{2AE4A04A-1B8A-5F29-34E5-F48B15323AF5}"/>
                  </a:ext>
                </a:extLst>
              </p:cNvPr>
              <p:cNvSpPr/>
              <p:nvPr/>
            </p:nvSpPr>
            <p:spPr>
              <a:xfrm>
                <a:off x="10263764" y="2474890"/>
                <a:ext cx="1309252" cy="1309252"/>
              </a:xfrm>
              <a:prstGeom prst="ellipse">
                <a:avLst/>
              </a:prstGeom>
              <a:solidFill>
                <a:schemeClr val="bg1"/>
              </a:solidFill>
              <a:ln w="38100" cap="flat" cmpd="sng" algn="ctr">
                <a:solidFill>
                  <a:schemeClr val="accent1"/>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3F3F3F"/>
                  </a:solidFill>
                  <a:effectLst/>
                  <a:uLnTx/>
                  <a:uFillTx/>
                  <a:latin typeface="Calibri"/>
                  <a:ea typeface="+mn-ea"/>
                  <a:cs typeface="+mn-cs"/>
                </a:endParaRPr>
              </a:p>
            </p:txBody>
          </p:sp>
          <p:grpSp>
            <p:nvGrpSpPr>
              <p:cNvPr id="25" name="Graphic 1">
                <a:extLst>
                  <a:ext uri="{FF2B5EF4-FFF2-40B4-BE49-F238E27FC236}">
                    <a16:creationId xmlns:a16="http://schemas.microsoft.com/office/drawing/2014/main" id="{28BCB4D4-8EAE-5514-13E0-29B46785743E}"/>
                  </a:ext>
                </a:extLst>
              </p:cNvPr>
              <p:cNvGrpSpPr/>
              <p:nvPr/>
            </p:nvGrpSpPr>
            <p:grpSpPr>
              <a:xfrm>
                <a:off x="10604094" y="2844997"/>
                <a:ext cx="628592" cy="569039"/>
                <a:chOff x="1117430" y="422527"/>
                <a:chExt cx="1185342" cy="1252690"/>
              </a:xfrm>
              <a:solidFill>
                <a:schemeClr val="accent1"/>
              </a:solidFill>
            </p:grpSpPr>
            <p:sp>
              <p:nvSpPr>
                <p:cNvPr id="26" name="Freeform: Shape 25">
                  <a:extLst>
                    <a:ext uri="{FF2B5EF4-FFF2-40B4-BE49-F238E27FC236}">
                      <a16:creationId xmlns:a16="http://schemas.microsoft.com/office/drawing/2014/main" id="{FF36111F-A567-9186-3772-8563A642AAC7}"/>
                    </a:ext>
                  </a:extLst>
                </p:cNvPr>
                <p:cNvSpPr/>
                <p:nvPr/>
              </p:nvSpPr>
              <p:spPr>
                <a:xfrm>
                  <a:off x="1375601" y="1545010"/>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1228"/>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27" name="Freeform: Shape 26">
                  <a:extLst>
                    <a:ext uri="{FF2B5EF4-FFF2-40B4-BE49-F238E27FC236}">
                      <a16:creationId xmlns:a16="http://schemas.microsoft.com/office/drawing/2014/main" id="{29C62B42-7E38-231D-B787-288A18038A01}"/>
                    </a:ext>
                  </a:extLst>
                </p:cNvPr>
                <p:cNvSpPr/>
                <p:nvPr/>
              </p:nvSpPr>
              <p:spPr>
                <a:xfrm>
                  <a:off x="1213964" y="1181325"/>
                  <a:ext cx="184087" cy="184087"/>
                </a:xfrm>
                <a:custGeom>
                  <a:avLst/>
                  <a:gdLst>
                    <a:gd name="connsiteX0" fmla="*/ 92044 w 184087"/>
                    <a:gd name="connsiteY0" fmla="*/ 184087 h 184087"/>
                    <a:gd name="connsiteX1" fmla="*/ 0 w 184087"/>
                    <a:gd name="connsiteY1" fmla="*/ 92044 h 184087"/>
                    <a:gd name="connsiteX2" fmla="*/ 92044 w 184087"/>
                    <a:gd name="connsiteY2" fmla="*/ 0 h 184087"/>
                    <a:gd name="connsiteX3" fmla="*/ 184087 w 184087"/>
                    <a:gd name="connsiteY3" fmla="*/ 92044 h 184087"/>
                    <a:gd name="connsiteX4" fmla="*/ 92044 w 184087"/>
                    <a:gd name="connsiteY4" fmla="*/ 184087 h 184087"/>
                    <a:gd name="connsiteX5" fmla="*/ 92044 w 184087"/>
                    <a:gd name="connsiteY5" fmla="*/ 33674 h 184087"/>
                    <a:gd name="connsiteX6" fmla="*/ 35919 w 184087"/>
                    <a:gd name="connsiteY6" fmla="*/ 89799 h 184087"/>
                    <a:gd name="connsiteX7" fmla="*/ 92044 w 184087"/>
                    <a:gd name="connsiteY7" fmla="*/ 145923 h 184087"/>
                    <a:gd name="connsiteX8" fmla="*/ 148168 w 184087"/>
                    <a:gd name="connsiteY8" fmla="*/ 89799 h 184087"/>
                    <a:gd name="connsiteX9" fmla="*/ 92044 w 184087"/>
                    <a:gd name="connsiteY9" fmla="*/ 33674 h 18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087" h="184087">
                      <a:moveTo>
                        <a:pt x="92044" y="184087"/>
                      </a:moveTo>
                      <a:cubicBezTo>
                        <a:pt x="40409" y="184087"/>
                        <a:pt x="0" y="141433"/>
                        <a:pt x="0" y="92044"/>
                      </a:cubicBezTo>
                      <a:cubicBezTo>
                        <a:pt x="0" y="40409"/>
                        <a:pt x="42654" y="0"/>
                        <a:pt x="92044" y="0"/>
                      </a:cubicBezTo>
                      <a:cubicBezTo>
                        <a:pt x="143678" y="0"/>
                        <a:pt x="184087" y="42654"/>
                        <a:pt x="184087" y="92044"/>
                      </a:cubicBezTo>
                      <a:cubicBezTo>
                        <a:pt x="184087" y="141433"/>
                        <a:pt x="141433" y="184087"/>
                        <a:pt x="92044" y="184087"/>
                      </a:cubicBezTo>
                      <a:close/>
                      <a:moveTo>
                        <a:pt x="92044" y="33674"/>
                      </a:moveTo>
                      <a:cubicBezTo>
                        <a:pt x="60614" y="33674"/>
                        <a:pt x="35919" y="58369"/>
                        <a:pt x="35919" y="89799"/>
                      </a:cubicBezTo>
                      <a:cubicBezTo>
                        <a:pt x="35919" y="121228"/>
                        <a:pt x="60614" y="145923"/>
                        <a:pt x="92044" y="145923"/>
                      </a:cubicBezTo>
                      <a:cubicBezTo>
                        <a:pt x="123473" y="145923"/>
                        <a:pt x="148168" y="121228"/>
                        <a:pt x="148168" y="89799"/>
                      </a:cubicBezTo>
                      <a:cubicBezTo>
                        <a:pt x="148168" y="60614"/>
                        <a:pt x="121228" y="33674"/>
                        <a:pt x="92044" y="3367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28" name="Freeform: Shape 27">
                  <a:extLst>
                    <a:ext uri="{FF2B5EF4-FFF2-40B4-BE49-F238E27FC236}">
                      <a16:creationId xmlns:a16="http://schemas.microsoft.com/office/drawing/2014/main" id="{2297FA88-6554-6AD1-38FB-641249DC41D0}"/>
                    </a:ext>
                  </a:extLst>
                </p:cNvPr>
                <p:cNvSpPr/>
                <p:nvPr/>
              </p:nvSpPr>
              <p:spPr>
                <a:xfrm>
                  <a:off x="1200494" y="1545010"/>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1228"/>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29" name="Freeform: Shape 28">
                  <a:extLst>
                    <a:ext uri="{FF2B5EF4-FFF2-40B4-BE49-F238E27FC236}">
                      <a16:creationId xmlns:a16="http://schemas.microsoft.com/office/drawing/2014/main" id="{5FBCA43C-BC36-C769-41B6-CE7E55FB82D3}"/>
                    </a:ext>
                  </a:extLst>
                </p:cNvPr>
                <p:cNvSpPr/>
                <p:nvPr/>
              </p:nvSpPr>
              <p:spPr>
                <a:xfrm>
                  <a:off x="1779695" y="1545010"/>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1228"/>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0" name="Freeform: Shape 29">
                  <a:extLst>
                    <a:ext uri="{FF2B5EF4-FFF2-40B4-BE49-F238E27FC236}">
                      <a16:creationId xmlns:a16="http://schemas.microsoft.com/office/drawing/2014/main" id="{EBE2BF14-83FD-D0F7-8F1D-221F38481997}"/>
                    </a:ext>
                  </a:extLst>
                </p:cNvPr>
                <p:cNvSpPr/>
                <p:nvPr/>
              </p:nvSpPr>
              <p:spPr>
                <a:xfrm>
                  <a:off x="1618058" y="1181325"/>
                  <a:ext cx="184087" cy="184087"/>
                </a:xfrm>
                <a:custGeom>
                  <a:avLst/>
                  <a:gdLst>
                    <a:gd name="connsiteX0" fmla="*/ 92044 w 184087"/>
                    <a:gd name="connsiteY0" fmla="*/ 184087 h 184087"/>
                    <a:gd name="connsiteX1" fmla="*/ 0 w 184087"/>
                    <a:gd name="connsiteY1" fmla="*/ 92044 h 184087"/>
                    <a:gd name="connsiteX2" fmla="*/ 92044 w 184087"/>
                    <a:gd name="connsiteY2" fmla="*/ 0 h 184087"/>
                    <a:gd name="connsiteX3" fmla="*/ 184087 w 184087"/>
                    <a:gd name="connsiteY3" fmla="*/ 92044 h 184087"/>
                    <a:gd name="connsiteX4" fmla="*/ 92044 w 184087"/>
                    <a:gd name="connsiteY4" fmla="*/ 184087 h 184087"/>
                    <a:gd name="connsiteX5" fmla="*/ 92044 w 184087"/>
                    <a:gd name="connsiteY5" fmla="*/ 33674 h 184087"/>
                    <a:gd name="connsiteX6" fmla="*/ 35919 w 184087"/>
                    <a:gd name="connsiteY6" fmla="*/ 89799 h 184087"/>
                    <a:gd name="connsiteX7" fmla="*/ 92044 w 184087"/>
                    <a:gd name="connsiteY7" fmla="*/ 145923 h 184087"/>
                    <a:gd name="connsiteX8" fmla="*/ 148168 w 184087"/>
                    <a:gd name="connsiteY8" fmla="*/ 89799 h 184087"/>
                    <a:gd name="connsiteX9" fmla="*/ 92044 w 184087"/>
                    <a:gd name="connsiteY9" fmla="*/ 33674 h 18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087" h="184087">
                      <a:moveTo>
                        <a:pt x="92044" y="184087"/>
                      </a:moveTo>
                      <a:cubicBezTo>
                        <a:pt x="40409" y="184087"/>
                        <a:pt x="0" y="141433"/>
                        <a:pt x="0" y="92044"/>
                      </a:cubicBezTo>
                      <a:cubicBezTo>
                        <a:pt x="0" y="40409"/>
                        <a:pt x="42654" y="0"/>
                        <a:pt x="92044" y="0"/>
                      </a:cubicBezTo>
                      <a:cubicBezTo>
                        <a:pt x="143678" y="0"/>
                        <a:pt x="184087" y="42654"/>
                        <a:pt x="184087" y="92044"/>
                      </a:cubicBezTo>
                      <a:cubicBezTo>
                        <a:pt x="184087" y="141433"/>
                        <a:pt x="141433" y="184087"/>
                        <a:pt x="92044" y="184087"/>
                      </a:cubicBezTo>
                      <a:close/>
                      <a:moveTo>
                        <a:pt x="92044" y="33674"/>
                      </a:moveTo>
                      <a:cubicBezTo>
                        <a:pt x="60614" y="33674"/>
                        <a:pt x="35919" y="58369"/>
                        <a:pt x="35919" y="89799"/>
                      </a:cubicBezTo>
                      <a:cubicBezTo>
                        <a:pt x="35919" y="121228"/>
                        <a:pt x="60614" y="145923"/>
                        <a:pt x="92044" y="145923"/>
                      </a:cubicBezTo>
                      <a:cubicBezTo>
                        <a:pt x="123473" y="145923"/>
                        <a:pt x="148168" y="121228"/>
                        <a:pt x="148168" y="89799"/>
                      </a:cubicBezTo>
                      <a:cubicBezTo>
                        <a:pt x="148168" y="60614"/>
                        <a:pt x="123473" y="33674"/>
                        <a:pt x="92044" y="3367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1" name="Freeform: Shape 30">
                  <a:extLst>
                    <a:ext uri="{FF2B5EF4-FFF2-40B4-BE49-F238E27FC236}">
                      <a16:creationId xmlns:a16="http://schemas.microsoft.com/office/drawing/2014/main" id="{CC0F8820-68E4-1FC6-3BF2-8FC9BF8A9377}"/>
                    </a:ext>
                  </a:extLst>
                </p:cNvPr>
                <p:cNvSpPr/>
                <p:nvPr/>
              </p:nvSpPr>
              <p:spPr>
                <a:xfrm>
                  <a:off x="1604588" y="1545010"/>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1228"/>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2" name="Freeform: Shape 31">
                  <a:extLst>
                    <a:ext uri="{FF2B5EF4-FFF2-40B4-BE49-F238E27FC236}">
                      <a16:creationId xmlns:a16="http://schemas.microsoft.com/office/drawing/2014/main" id="{E04C689E-2844-B289-B043-D91C74C4A9FD}"/>
                    </a:ext>
                  </a:extLst>
                </p:cNvPr>
                <p:cNvSpPr/>
                <p:nvPr/>
              </p:nvSpPr>
              <p:spPr>
                <a:xfrm>
                  <a:off x="2183789" y="1545010"/>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1228"/>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3" name="Freeform: Shape 32">
                  <a:extLst>
                    <a:ext uri="{FF2B5EF4-FFF2-40B4-BE49-F238E27FC236}">
                      <a16:creationId xmlns:a16="http://schemas.microsoft.com/office/drawing/2014/main" id="{DC440B32-7F55-EFCD-6EAA-049D998CA3F0}"/>
                    </a:ext>
                  </a:extLst>
                </p:cNvPr>
                <p:cNvSpPr/>
                <p:nvPr/>
              </p:nvSpPr>
              <p:spPr>
                <a:xfrm>
                  <a:off x="2022151" y="1181325"/>
                  <a:ext cx="184087" cy="184087"/>
                </a:xfrm>
                <a:custGeom>
                  <a:avLst/>
                  <a:gdLst>
                    <a:gd name="connsiteX0" fmla="*/ 92044 w 184087"/>
                    <a:gd name="connsiteY0" fmla="*/ 184087 h 184087"/>
                    <a:gd name="connsiteX1" fmla="*/ 0 w 184087"/>
                    <a:gd name="connsiteY1" fmla="*/ 92044 h 184087"/>
                    <a:gd name="connsiteX2" fmla="*/ 92044 w 184087"/>
                    <a:gd name="connsiteY2" fmla="*/ 0 h 184087"/>
                    <a:gd name="connsiteX3" fmla="*/ 184087 w 184087"/>
                    <a:gd name="connsiteY3" fmla="*/ 92044 h 184087"/>
                    <a:gd name="connsiteX4" fmla="*/ 92044 w 184087"/>
                    <a:gd name="connsiteY4" fmla="*/ 184087 h 184087"/>
                    <a:gd name="connsiteX5" fmla="*/ 92044 w 184087"/>
                    <a:gd name="connsiteY5" fmla="*/ 33674 h 184087"/>
                    <a:gd name="connsiteX6" fmla="*/ 35919 w 184087"/>
                    <a:gd name="connsiteY6" fmla="*/ 89799 h 184087"/>
                    <a:gd name="connsiteX7" fmla="*/ 92044 w 184087"/>
                    <a:gd name="connsiteY7" fmla="*/ 145923 h 184087"/>
                    <a:gd name="connsiteX8" fmla="*/ 148168 w 184087"/>
                    <a:gd name="connsiteY8" fmla="*/ 89799 h 184087"/>
                    <a:gd name="connsiteX9" fmla="*/ 92044 w 184087"/>
                    <a:gd name="connsiteY9" fmla="*/ 33674 h 18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087" h="184087">
                      <a:moveTo>
                        <a:pt x="92044" y="184087"/>
                      </a:moveTo>
                      <a:cubicBezTo>
                        <a:pt x="40409" y="184087"/>
                        <a:pt x="0" y="141433"/>
                        <a:pt x="0" y="92044"/>
                      </a:cubicBezTo>
                      <a:cubicBezTo>
                        <a:pt x="0" y="40409"/>
                        <a:pt x="42654" y="0"/>
                        <a:pt x="92044" y="0"/>
                      </a:cubicBezTo>
                      <a:cubicBezTo>
                        <a:pt x="143678" y="0"/>
                        <a:pt x="184087" y="42654"/>
                        <a:pt x="184087" y="92044"/>
                      </a:cubicBezTo>
                      <a:cubicBezTo>
                        <a:pt x="184087" y="141433"/>
                        <a:pt x="143678" y="184087"/>
                        <a:pt x="92044" y="184087"/>
                      </a:cubicBezTo>
                      <a:close/>
                      <a:moveTo>
                        <a:pt x="92044" y="33674"/>
                      </a:moveTo>
                      <a:cubicBezTo>
                        <a:pt x="60614" y="33674"/>
                        <a:pt x="35919" y="58369"/>
                        <a:pt x="35919" y="89799"/>
                      </a:cubicBezTo>
                      <a:cubicBezTo>
                        <a:pt x="35919" y="121228"/>
                        <a:pt x="60614" y="145923"/>
                        <a:pt x="92044" y="145923"/>
                      </a:cubicBezTo>
                      <a:cubicBezTo>
                        <a:pt x="123473" y="145923"/>
                        <a:pt x="148168" y="121228"/>
                        <a:pt x="148168" y="89799"/>
                      </a:cubicBezTo>
                      <a:cubicBezTo>
                        <a:pt x="148168" y="60614"/>
                        <a:pt x="123473" y="33674"/>
                        <a:pt x="92044" y="3367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4" name="Freeform: Shape 33">
                  <a:extLst>
                    <a:ext uri="{FF2B5EF4-FFF2-40B4-BE49-F238E27FC236}">
                      <a16:creationId xmlns:a16="http://schemas.microsoft.com/office/drawing/2014/main" id="{232B0D5E-37BD-F4F0-7EEF-13DDEC429F6B}"/>
                    </a:ext>
                  </a:extLst>
                </p:cNvPr>
                <p:cNvSpPr/>
                <p:nvPr/>
              </p:nvSpPr>
              <p:spPr>
                <a:xfrm>
                  <a:off x="2008682" y="1545010"/>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1228"/>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5" name="Freeform: Shape 34">
                  <a:extLst>
                    <a:ext uri="{FF2B5EF4-FFF2-40B4-BE49-F238E27FC236}">
                      <a16:creationId xmlns:a16="http://schemas.microsoft.com/office/drawing/2014/main" id="{2B6A0C50-A4DC-261B-7022-D64C181818BC}"/>
                    </a:ext>
                  </a:extLst>
                </p:cNvPr>
                <p:cNvSpPr/>
                <p:nvPr/>
              </p:nvSpPr>
              <p:spPr>
                <a:xfrm>
                  <a:off x="1117430" y="1387513"/>
                  <a:ext cx="377154" cy="287704"/>
                </a:xfrm>
                <a:custGeom>
                  <a:avLst/>
                  <a:gdLst>
                    <a:gd name="connsiteX0" fmla="*/ 359194 w 377154"/>
                    <a:gd name="connsiteY0" fmla="*/ 287704 h 287704"/>
                    <a:gd name="connsiteX1" fmla="*/ 17960 w 377154"/>
                    <a:gd name="connsiteY1" fmla="*/ 287704 h 287704"/>
                    <a:gd name="connsiteX2" fmla="*/ 0 w 377154"/>
                    <a:gd name="connsiteY2" fmla="*/ 269745 h 287704"/>
                    <a:gd name="connsiteX3" fmla="*/ 0 w 377154"/>
                    <a:gd name="connsiteY3" fmla="*/ 121577 h 287704"/>
                    <a:gd name="connsiteX4" fmla="*/ 107758 w 377154"/>
                    <a:gd name="connsiteY4" fmla="*/ 349 h 287704"/>
                    <a:gd name="connsiteX5" fmla="*/ 127963 w 377154"/>
                    <a:gd name="connsiteY5" fmla="*/ 16064 h 287704"/>
                    <a:gd name="connsiteX6" fmla="*/ 112248 w 377154"/>
                    <a:gd name="connsiteY6" fmla="*/ 36268 h 287704"/>
                    <a:gd name="connsiteX7" fmla="*/ 35919 w 377154"/>
                    <a:gd name="connsiteY7" fmla="*/ 121577 h 287704"/>
                    <a:gd name="connsiteX8" fmla="*/ 35919 w 377154"/>
                    <a:gd name="connsiteY8" fmla="*/ 251785 h 287704"/>
                    <a:gd name="connsiteX9" fmla="*/ 341235 w 377154"/>
                    <a:gd name="connsiteY9" fmla="*/ 251785 h 287704"/>
                    <a:gd name="connsiteX10" fmla="*/ 341235 w 377154"/>
                    <a:gd name="connsiteY10" fmla="*/ 121577 h 287704"/>
                    <a:gd name="connsiteX11" fmla="*/ 264906 w 377154"/>
                    <a:gd name="connsiteY11" fmla="*/ 36268 h 287704"/>
                    <a:gd name="connsiteX12" fmla="*/ 249191 w 377154"/>
                    <a:gd name="connsiteY12" fmla="*/ 16064 h 287704"/>
                    <a:gd name="connsiteX13" fmla="*/ 269396 w 377154"/>
                    <a:gd name="connsiteY13" fmla="*/ 349 h 287704"/>
                    <a:gd name="connsiteX14" fmla="*/ 377154 w 377154"/>
                    <a:gd name="connsiteY14" fmla="*/ 121577 h 287704"/>
                    <a:gd name="connsiteX15" fmla="*/ 377154 w 377154"/>
                    <a:gd name="connsiteY15" fmla="*/ 269745 h 287704"/>
                    <a:gd name="connsiteX16" fmla="*/ 359194 w 377154"/>
                    <a:gd name="connsiteY16" fmla="*/ 287704 h 2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54" h="287704">
                      <a:moveTo>
                        <a:pt x="359194" y="287704"/>
                      </a:moveTo>
                      <a:lnTo>
                        <a:pt x="17960" y="287704"/>
                      </a:lnTo>
                      <a:cubicBezTo>
                        <a:pt x="8980" y="287704"/>
                        <a:pt x="0" y="278725"/>
                        <a:pt x="0" y="269745"/>
                      </a:cubicBezTo>
                      <a:lnTo>
                        <a:pt x="0" y="121577"/>
                      </a:lnTo>
                      <a:cubicBezTo>
                        <a:pt x="0" y="58718"/>
                        <a:pt x="47144" y="7084"/>
                        <a:pt x="107758" y="349"/>
                      </a:cubicBezTo>
                      <a:cubicBezTo>
                        <a:pt x="116738" y="-1896"/>
                        <a:pt x="125718" y="7084"/>
                        <a:pt x="127963" y="16064"/>
                      </a:cubicBezTo>
                      <a:cubicBezTo>
                        <a:pt x="130208" y="25044"/>
                        <a:pt x="121228" y="34023"/>
                        <a:pt x="112248" y="36268"/>
                      </a:cubicBezTo>
                      <a:cubicBezTo>
                        <a:pt x="69594" y="40758"/>
                        <a:pt x="35919" y="76678"/>
                        <a:pt x="35919" y="121577"/>
                      </a:cubicBezTo>
                      <a:lnTo>
                        <a:pt x="35919" y="251785"/>
                      </a:lnTo>
                      <a:lnTo>
                        <a:pt x="341235" y="251785"/>
                      </a:lnTo>
                      <a:lnTo>
                        <a:pt x="341235" y="121577"/>
                      </a:lnTo>
                      <a:cubicBezTo>
                        <a:pt x="341235" y="78923"/>
                        <a:pt x="309805" y="43003"/>
                        <a:pt x="264906" y="36268"/>
                      </a:cubicBezTo>
                      <a:cubicBezTo>
                        <a:pt x="255926" y="34023"/>
                        <a:pt x="246946" y="25044"/>
                        <a:pt x="249191" y="16064"/>
                      </a:cubicBezTo>
                      <a:cubicBezTo>
                        <a:pt x="251436" y="7084"/>
                        <a:pt x="260416" y="-1896"/>
                        <a:pt x="269396" y="349"/>
                      </a:cubicBezTo>
                      <a:cubicBezTo>
                        <a:pt x="330010" y="7084"/>
                        <a:pt x="377154" y="58718"/>
                        <a:pt x="377154" y="121577"/>
                      </a:cubicBezTo>
                      <a:lnTo>
                        <a:pt x="377154" y="269745"/>
                      </a:lnTo>
                      <a:cubicBezTo>
                        <a:pt x="377154" y="278725"/>
                        <a:pt x="368174" y="287704"/>
                        <a:pt x="359194" y="28770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6" name="Freeform: Shape 35">
                  <a:extLst>
                    <a:ext uri="{FF2B5EF4-FFF2-40B4-BE49-F238E27FC236}">
                      <a16:creationId xmlns:a16="http://schemas.microsoft.com/office/drawing/2014/main" id="{DEC7A44A-8DD3-807E-0316-BFF1A68FD019}"/>
                    </a:ext>
                  </a:extLst>
                </p:cNvPr>
                <p:cNvSpPr/>
                <p:nvPr/>
              </p:nvSpPr>
              <p:spPr>
                <a:xfrm>
                  <a:off x="1521524" y="1387513"/>
                  <a:ext cx="377154" cy="287704"/>
                </a:xfrm>
                <a:custGeom>
                  <a:avLst/>
                  <a:gdLst>
                    <a:gd name="connsiteX0" fmla="*/ 359194 w 377154"/>
                    <a:gd name="connsiteY0" fmla="*/ 287704 h 287704"/>
                    <a:gd name="connsiteX1" fmla="*/ 17960 w 377154"/>
                    <a:gd name="connsiteY1" fmla="*/ 287704 h 287704"/>
                    <a:gd name="connsiteX2" fmla="*/ 0 w 377154"/>
                    <a:gd name="connsiteY2" fmla="*/ 269745 h 287704"/>
                    <a:gd name="connsiteX3" fmla="*/ 0 w 377154"/>
                    <a:gd name="connsiteY3" fmla="*/ 121577 h 287704"/>
                    <a:gd name="connsiteX4" fmla="*/ 107758 w 377154"/>
                    <a:gd name="connsiteY4" fmla="*/ 349 h 287704"/>
                    <a:gd name="connsiteX5" fmla="*/ 127963 w 377154"/>
                    <a:gd name="connsiteY5" fmla="*/ 16064 h 287704"/>
                    <a:gd name="connsiteX6" fmla="*/ 112248 w 377154"/>
                    <a:gd name="connsiteY6" fmla="*/ 36268 h 287704"/>
                    <a:gd name="connsiteX7" fmla="*/ 35919 w 377154"/>
                    <a:gd name="connsiteY7" fmla="*/ 121577 h 287704"/>
                    <a:gd name="connsiteX8" fmla="*/ 35919 w 377154"/>
                    <a:gd name="connsiteY8" fmla="*/ 251785 h 287704"/>
                    <a:gd name="connsiteX9" fmla="*/ 341235 w 377154"/>
                    <a:gd name="connsiteY9" fmla="*/ 251785 h 287704"/>
                    <a:gd name="connsiteX10" fmla="*/ 341235 w 377154"/>
                    <a:gd name="connsiteY10" fmla="*/ 121577 h 287704"/>
                    <a:gd name="connsiteX11" fmla="*/ 264906 w 377154"/>
                    <a:gd name="connsiteY11" fmla="*/ 36268 h 287704"/>
                    <a:gd name="connsiteX12" fmla="*/ 249191 w 377154"/>
                    <a:gd name="connsiteY12" fmla="*/ 16064 h 287704"/>
                    <a:gd name="connsiteX13" fmla="*/ 269396 w 377154"/>
                    <a:gd name="connsiteY13" fmla="*/ 349 h 287704"/>
                    <a:gd name="connsiteX14" fmla="*/ 377154 w 377154"/>
                    <a:gd name="connsiteY14" fmla="*/ 121577 h 287704"/>
                    <a:gd name="connsiteX15" fmla="*/ 377154 w 377154"/>
                    <a:gd name="connsiteY15" fmla="*/ 269745 h 287704"/>
                    <a:gd name="connsiteX16" fmla="*/ 359194 w 377154"/>
                    <a:gd name="connsiteY16" fmla="*/ 287704 h 2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54" h="287704">
                      <a:moveTo>
                        <a:pt x="359194" y="287704"/>
                      </a:moveTo>
                      <a:lnTo>
                        <a:pt x="17960" y="287704"/>
                      </a:lnTo>
                      <a:cubicBezTo>
                        <a:pt x="8980" y="287704"/>
                        <a:pt x="0" y="278725"/>
                        <a:pt x="0" y="269745"/>
                      </a:cubicBezTo>
                      <a:lnTo>
                        <a:pt x="0" y="121577"/>
                      </a:lnTo>
                      <a:cubicBezTo>
                        <a:pt x="0" y="58718"/>
                        <a:pt x="47144" y="7084"/>
                        <a:pt x="107758" y="349"/>
                      </a:cubicBezTo>
                      <a:cubicBezTo>
                        <a:pt x="116738" y="-1896"/>
                        <a:pt x="125718" y="7084"/>
                        <a:pt x="127963" y="16064"/>
                      </a:cubicBezTo>
                      <a:cubicBezTo>
                        <a:pt x="130208" y="25044"/>
                        <a:pt x="121228" y="34023"/>
                        <a:pt x="112248" y="36268"/>
                      </a:cubicBezTo>
                      <a:cubicBezTo>
                        <a:pt x="69594" y="40758"/>
                        <a:pt x="35919" y="76678"/>
                        <a:pt x="35919" y="121577"/>
                      </a:cubicBezTo>
                      <a:lnTo>
                        <a:pt x="35919" y="251785"/>
                      </a:lnTo>
                      <a:lnTo>
                        <a:pt x="341235" y="251785"/>
                      </a:lnTo>
                      <a:lnTo>
                        <a:pt x="341235" y="121577"/>
                      </a:lnTo>
                      <a:cubicBezTo>
                        <a:pt x="341235" y="78923"/>
                        <a:pt x="309805" y="43003"/>
                        <a:pt x="264906" y="36268"/>
                      </a:cubicBezTo>
                      <a:cubicBezTo>
                        <a:pt x="255926" y="34023"/>
                        <a:pt x="246946" y="25044"/>
                        <a:pt x="249191" y="16064"/>
                      </a:cubicBezTo>
                      <a:cubicBezTo>
                        <a:pt x="251436" y="7084"/>
                        <a:pt x="260416" y="-1896"/>
                        <a:pt x="269396" y="349"/>
                      </a:cubicBezTo>
                      <a:cubicBezTo>
                        <a:pt x="330010" y="7084"/>
                        <a:pt x="377154" y="58718"/>
                        <a:pt x="377154" y="121577"/>
                      </a:cubicBezTo>
                      <a:lnTo>
                        <a:pt x="377154" y="269745"/>
                      </a:lnTo>
                      <a:cubicBezTo>
                        <a:pt x="377154" y="278725"/>
                        <a:pt x="368174" y="287704"/>
                        <a:pt x="359194" y="28770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7" name="Freeform: Shape 36">
                  <a:extLst>
                    <a:ext uri="{FF2B5EF4-FFF2-40B4-BE49-F238E27FC236}">
                      <a16:creationId xmlns:a16="http://schemas.microsoft.com/office/drawing/2014/main" id="{5AF939D5-AFB4-FD73-1085-10788C2CE38C}"/>
                    </a:ext>
                  </a:extLst>
                </p:cNvPr>
                <p:cNvSpPr/>
                <p:nvPr/>
              </p:nvSpPr>
              <p:spPr>
                <a:xfrm>
                  <a:off x="1925618" y="1387513"/>
                  <a:ext cx="377154" cy="287704"/>
                </a:xfrm>
                <a:custGeom>
                  <a:avLst/>
                  <a:gdLst>
                    <a:gd name="connsiteX0" fmla="*/ 359194 w 377154"/>
                    <a:gd name="connsiteY0" fmla="*/ 287704 h 287704"/>
                    <a:gd name="connsiteX1" fmla="*/ 17960 w 377154"/>
                    <a:gd name="connsiteY1" fmla="*/ 287704 h 287704"/>
                    <a:gd name="connsiteX2" fmla="*/ 0 w 377154"/>
                    <a:gd name="connsiteY2" fmla="*/ 269745 h 287704"/>
                    <a:gd name="connsiteX3" fmla="*/ 0 w 377154"/>
                    <a:gd name="connsiteY3" fmla="*/ 121577 h 287704"/>
                    <a:gd name="connsiteX4" fmla="*/ 107758 w 377154"/>
                    <a:gd name="connsiteY4" fmla="*/ 349 h 287704"/>
                    <a:gd name="connsiteX5" fmla="*/ 127963 w 377154"/>
                    <a:gd name="connsiteY5" fmla="*/ 16064 h 287704"/>
                    <a:gd name="connsiteX6" fmla="*/ 112248 w 377154"/>
                    <a:gd name="connsiteY6" fmla="*/ 36268 h 287704"/>
                    <a:gd name="connsiteX7" fmla="*/ 35919 w 377154"/>
                    <a:gd name="connsiteY7" fmla="*/ 121577 h 287704"/>
                    <a:gd name="connsiteX8" fmla="*/ 35919 w 377154"/>
                    <a:gd name="connsiteY8" fmla="*/ 251785 h 287704"/>
                    <a:gd name="connsiteX9" fmla="*/ 341235 w 377154"/>
                    <a:gd name="connsiteY9" fmla="*/ 251785 h 287704"/>
                    <a:gd name="connsiteX10" fmla="*/ 341235 w 377154"/>
                    <a:gd name="connsiteY10" fmla="*/ 121577 h 287704"/>
                    <a:gd name="connsiteX11" fmla="*/ 264906 w 377154"/>
                    <a:gd name="connsiteY11" fmla="*/ 36268 h 287704"/>
                    <a:gd name="connsiteX12" fmla="*/ 249191 w 377154"/>
                    <a:gd name="connsiteY12" fmla="*/ 16064 h 287704"/>
                    <a:gd name="connsiteX13" fmla="*/ 269396 w 377154"/>
                    <a:gd name="connsiteY13" fmla="*/ 349 h 287704"/>
                    <a:gd name="connsiteX14" fmla="*/ 377154 w 377154"/>
                    <a:gd name="connsiteY14" fmla="*/ 121577 h 287704"/>
                    <a:gd name="connsiteX15" fmla="*/ 377154 w 377154"/>
                    <a:gd name="connsiteY15" fmla="*/ 269745 h 287704"/>
                    <a:gd name="connsiteX16" fmla="*/ 359194 w 377154"/>
                    <a:gd name="connsiteY16" fmla="*/ 287704 h 2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54" h="287704">
                      <a:moveTo>
                        <a:pt x="359194" y="287704"/>
                      </a:moveTo>
                      <a:lnTo>
                        <a:pt x="17960" y="287704"/>
                      </a:lnTo>
                      <a:cubicBezTo>
                        <a:pt x="8980" y="287704"/>
                        <a:pt x="0" y="278725"/>
                        <a:pt x="0" y="269745"/>
                      </a:cubicBezTo>
                      <a:lnTo>
                        <a:pt x="0" y="121577"/>
                      </a:lnTo>
                      <a:cubicBezTo>
                        <a:pt x="0" y="58718"/>
                        <a:pt x="47144" y="7084"/>
                        <a:pt x="107758" y="349"/>
                      </a:cubicBezTo>
                      <a:cubicBezTo>
                        <a:pt x="116738" y="-1896"/>
                        <a:pt x="125718" y="7084"/>
                        <a:pt x="127963" y="16064"/>
                      </a:cubicBezTo>
                      <a:cubicBezTo>
                        <a:pt x="130208" y="25044"/>
                        <a:pt x="121228" y="34023"/>
                        <a:pt x="112248" y="36268"/>
                      </a:cubicBezTo>
                      <a:cubicBezTo>
                        <a:pt x="69594" y="40758"/>
                        <a:pt x="35919" y="76678"/>
                        <a:pt x="35919" y="121577"/>
                      </a:cubicBezTo>
                      <a:lnTo>
                        <a:pt x="35919" y="251785"/>
                      </a:lnTo>
                      <a:lnTo>
                        <a:pt x="341235" y="251785"/>
                      </a:lnTo>
                      <a:lnTo>
                        <a:pt x="341235" y="121577"/>
                      </a:lnTo>
                      <a:cubicBezTo>
                        <a:pt x="341235" y="78923"/>
                        <a:pt x="309805" y="43003"/>
                        <a:pt x="264906" y="36268"/>
                      </a:cubicBezTo>
                      <a:cubicBezTo>
                        <a:pt x="255926" y="34023"/>
                        <a:pt x="246946" y="25044"/>
                        <a:pt x="249191" y="16064"/>
                      </a:cubicBezTo>
                      <a:cubicBezTo>
                        <a:pt x="251436" y="7084"/>
                        <a:pt x="260416" y="-1896"/>
                        <a:pt x="269396" y="349"/>
                      </a:cubicBezTo>
                      <a:cubicBezTo>
                        <a:pt x="330010" y="7084"/>
                        <a:pt x="377154" y="58718"/>
                        <a:pt x="377154" y="121577"/>
                      </a:cubicBezTo>
                      <a:lnTo>
                        <a:pt x="377154" y="269745"/>
                      </a:lnTo>
                      <a:cubicBezTo>
                        <a:pt x="377154" y="278725"/>
                        <a:pt x="368174" y="287704"/>
                        <a:pt x="359194" y="28770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8" name="Freeform: Shape 37">
                  <a:extLst>
                    <a:ext uri="{FF2B5EF4-FFF2-40B4-BE49-F238E27FC236}">
                      <a16:creationId xmlns:a16="http://schemas.microsoft.com/office/drawing/2014/main" id="{45C13CD5-6C9C-ADFB-D0C9-34A607FEF980}"/>
                    </a:ext>
                  </a:extLst>
                </p:cNvPr>
                <p:cNvSpPr/>
                <p:nvPr/>
              </p:nvSpPr>
              <p:spPr>
                <a:xfrm>
                  <a:off x="1606833" y="947849"/>
                  <a:ext cx="36265" cy="130207"/>
                </a:xfrm>
                <a:custGeom>
                  <a:avLst/>
                  <a:gdLst>
                    <a:gd name="connsiteX0" fmla="*/ 17960 w 36265"/>
                    <a:gd name="connsiteY0" fmla="*/ 130208 h 130207"/>
                    <a:gd name="connsiteX1" fmla="*/ 0 w 36265"/>
                    <a:gd name="connsiteY1" fmla="*/ 112248 h 130207"/>
                    <a:gd name="connsiteX2" fmla="*/ 0 w 36265"/>
                    <a:gd name="connsiteY2" fmla="*/ 17960 h 130207"/>
                    <a:gd name="connsiteX3" fmla="*/ 17960 w 36265"/>
                    <a:gd name="connsiteY3" fmla="*/ 0 h 130207"/>
                    <a:gd name="connsiteX4" fmla="*/ 35919 w 36265"/>
                    <a:gd name="connsiteY4" fmla="*/ 17960 h 130207"/>
                    <a:gd name="connsiteX5" fmla="*/ 35919 w 36265"/>
                    <a:gd name="connsiteY5" fmla="*/ 112248 h 130207"/>
                    <a:gd name="connsiteX6" fmla="*/ 17960 w 36265"/>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65"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8164" y="123473"/>
                        <a:pt x="29185"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39" name="Freeform: Shape 38">
                  <a:extLst>
                    <a:ext uri="{FF2B5EF4-FFF2-40B4-BE49-F238E27FC236}">
                      <a16:creationId xmlns:a16="http://schemas.microsoft.com/office/drawing/2014/main" id="{D7EFAAD8-3856-98B0-E08E-C86D2299693D}"/>
                    </a:ext>
                  </a:extLst>
                </p:cNvPr>
                <p:cNvSpPr/>
                <p:nvPr/>
              </p:nvSpPr>
              <p:spPr>
                <a:xfrm>
                  <a:off x="1447440" y="584165"/>
                  <a:ext cx="184087" cy="184087"/>
                </a:xfrm>
                <a:custGeom>
                  <a:avLst/>
                  <a:gdLst>
                    <a:gd name="connsiteX0" fmla="*/ 92044 w 184087"/>
                    <a:gd name="connsiteY0" fmla="*/ 184087 h 184087"/>
                    <a:gd name="connsiteX1" fmla="*/ 0 w 184087"/>
                    <a:gd name="connsiteY1" fmla="*/ 92044 h 184087"/>
                    <a:gd name="connsiteX2" fmla="*/ 92044 w 184087"/>
                    <a:gd name="connsiteY2" fmla="*/ 0 h 184087"/>
                    <a:gd name="connsiteX3" fmla="*/ 184087 w 184087"/>
                    <a:gd name="connsiteY3" fmla="*/ 92044 h 184087"/>
                    <a:gd name="connsiteX4" fmla="*/ 92044 w 184087"/>
                    <a:gd name="connsiteY4" fmla="*/ 184087 h 184087"/>
                    <a:gd name="connsiteX5" fmla="*/ 92044 w 184087"/>
                    <a:gd name="connsiteY5" fmla="*/ 35919 h 184087"/>
                    <a:gd name="connsiteX6" fmla="*/ 35919 w 184087"/>
                    <a:gd name="connsiteY6" fmla="*/ 92044 h 184087"/>
                    <a:gd name="connsiteX7" fmla="*/ 92044 w 184087"/>
                    <a:gd name="connsiteY7" fmla="*/ 148168 h 184087"/>
                    <a:gd name="connsiteX8" fmla="*/ 148168 w 184087"/>
                    <a:gd name="connsiteY8" fmla="*/ 92044 h 184087"/>
                    <a:gd name="connsiteX9" fmla="*/ 92044 w 184087"/>
                    <a:gd name="connsiteY9" fmla="*/ 35919 h 18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087" h="184087">
                      <a:moveTo>
                        <a:pt x="92044" y="184087"/>
                      </a:moveTo>
                      <a:cubicBezTo>
                        <a:pt x="40409" y="184087"/>
                        <a:pt x="0" y="141433"/>
                        <a:pt x="0" y="92044"/>
                      </a:cubicBezTo>
                      <a:cubicBezTo>
                        <a:pt x="0" y="40409"/>
                        <a:pt x="42654" y="0"/>
                        <a:pt x="92044" y="0"/>
                      </a:cubicBezTo>
                      <a:cubicBezTo>
                        <a:pt x="141433" y="0"/>
                        <a:pt x="184087" y="42654"/>
                        <a:pt x="184087" y="92044"/>
                      </a:cubicBezTo>
                      <a:cubicBezTo>
                        <a:pt x="184087" y="143678"/>
                        <a:pt x="141433" y="184087"/>
                        <a:pt x="92044" y="184087"/>
                      </a:cubicBezTo>
                      <a:close/>
                      <a:moveTo>
                        <a:pt x="92044" y="35919"/>
                      </a:moveTo>
                      <a:cubicBezTo>
                        <a:pt x="60614" y="35919"/>
                        <a:pt x="35919" y="60614"/>
                        <a:pt x="35919" y="92044"/>
                      </a:cubicBezTo>
                      <a:cubicBezTo>
                        <a:pt x="35919" y="123473"/>
                        <a:pt x="60614" y="148168"/>
                        <a:pt x="92044" y="148168"/>
                      </a:cubicBezTo>
                      <a:cubicBezTo>
                        <a:pt x="123473" y="148168"/>
                        <a:pt x="148168" y="123473"/>
                        <a:pt x="148168" y="92044"/>
                      </a:cubicBezTo>
                      <a:cubicBezTo>
                        <a:pt x="148168" y="60614"/>
                        <a:pt x="121228" y="35919"/>
                        <a:pt x="92044" y="35919"/>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0" name="Freeform: Shape 39">
                  <a:extLst>
                    <a:ext uri="{FF2B5EF4-FFF2-40B4-BE49-F238E27FC236}">
                      <a16:creationId xmlns:a16="http://schemas.microsoft.com/office/drawing/2014/main" id="{7532CF26-1518-029F-121D-9679196F9ED1}"/>
                    </a:ext>
                  </a:extLst>
                </p:cNvPr>
                <p:cNvSpPr/>
                <p:nvPr/>
              </p:nvSpPr>
              <p:spPr>
                <a:xfrm>
                  <a:off x="1433971" y="947849"/>
                  <a:ext cx="35919" cy="130207"/>
                </a:xfrm>
                <a:custGeom>
                  <a:avLst/>
                  <a:gdLst>
                    <a:gd name="connsiteX0" fmla="*/ 17960 w 35919"/>
                    <a:gd name="connsiteY0" fmla="*/ 130208 h 130207"/>
                    <a:gd name="connsiteX1" fmla="*/ 0 w 35919"/>
                    <a:gd name="connsiteY1" fmla="*/ 112248 h 130207"/>
                    <a:gd name="connsiteX2" fmla="*/ 0 w 35919"/>
                    <a:gd name="connsiteY2" fmla="*/ 17960 h 130207"/>
                    <a:gd name="connsiteX3" fmla="*/ 17960 w 35919"/>
                    <a:gd name="connsiteY3" fmla="*/ 0 h 130207"/>
                    <a:gd name="connsiteX4" fmla="*/ 35919 w 35919"/>
                    <a:gd name="connsiteY4" fmla="*/ 17960 h 130207"/>
                    <a:gd name="connsiteX5" fmla="*/ 35919 w 35919"/>
                    <a:gd name="connsiteY5" fmla="*/ 112248 h 130207"/>
                    <a:gd name="connsiteX6" fmla="*/ 17960 w 35919"/>
                    <a:gd name="connsiteY6" fmla="*/ 130208 h 1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 h="130207">
                      <a:moveTo>
                        <a:pt x="17960" y="130208"/>
                      </a:moveTo>
                      <a:cubicBezTo>
                        <a:pt x="8980" y="130208"/>
                        <a:pt x="0" y="121228"/>
                        <a:pt x="0" y="112248"/>
                      </a:cubicBezTo>
                      <a:lnTo>
                        <a:pt x="0" y="17960"/>
                      </a:lnTo>
                      <a:cubicBezTo>
                        <a:pt x="0" y="8980"/>
                        <a:pt x="8980" y="0"/>
                        <a:pt x="17960" y="0"/>
                      </a:cubicBezTo>
                      <a:cubicBezTo>
                        <a:pt x="26940" y="0"/>
                        <a:pt x="35919" y="8980"/>
                        <a:pt x="35919" y="17960"/>
                      </a:cubicBezTo>
                      <a:lnTo>
                        <a:pt x="35919" y="112248"/>
                      </a:lnTo>
                      <a:cubicBezTo>
                        <a:pt x="35919" y="123473"/>
                        <a:pt x="26940" y="130208"/>
                        <a:pt x="17960" y="130208"/>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1" name="Freeform: Shape 40">
                  <a:extLst>
                    <a:ext uri="{FF2B5EF4-FFF2-40B4-BE49-F238E27FC236}">
                      <a16:creationId xmlns:a16="http://schemas.microsoft.com/office/drawing/2014/main" id="{9852D31F-01BC-B443-658B-7EB25442DC3A}"/>
                    </a:ext>
                  </a:extLst>
                </p:cNvPr>
                <p:cNvSpPr/>
                <p:nvPr/>
              </p:nvSpPr>
              <p:spPr>
                <a:xfrm>
                  <a:off x="1348662" y="790352"/>
                  <a:ext cx="377503" cy="287704"/>
                </a:xfrm>
                <a:custGeom>
                  <a:avLst/>
                  <a:gdLst>
                    <a:gd name="connsiteX0" fmla="*/ 361439 w 377503"/>
                    <a:gd name="connsiteY0" fmla="*/ 287704 h 287704"/>
                    <a:gd name="connsiteX1" fmla="*/ 17960 w 377503"/>
                    <a:gd name="connsiteY1" fmla="*/ 287704 h 287704"/>
                    <a:gd name="connsiteX2" fmla="*/ 0 w 377503"/>
                    <a:gd name="connsiteY2" fmla="*/ 269745 h 287704"/>
                    <a:gd name="connsiteX3" fmla="*/ 0 w 377503"/>
                    <a:gd name="connsiteY3" fmla="*/ 121577 h 287704"/>
                    <a:gd name="connsiteX4" fmla="*/ 107758 w 377503"/>
                    <a:gd name="connsiteY4" fmla="*/ 349 h 287704"/>
                    <a:gd name="connsiteX5" fmla="*/ 127963 w 377503"/>
                    <a:gd name="connsiteY5" fmla="*/ 16064 h 287704"/>
                    <a:gd name="connsiteX6" fmla="*/ 112248 w 377503"/>
                    <a:gd name="connsiteY6" fmla="*/ 36268 h 287704"/>
                    <a:gd name="connsiteX7" fmla="*/ 35919 w 377503"/>
                    <a:gd name="connsiteY7" fmla="*/ 121577 h 287704"/>
                    <a:gd name="connsiteX8" fmla="*/ 35919 w 377503"/>
                    <a:gd name="connsiteY8" fmla="*/ 251785 h 287704"/>
                    <a:gd name="connsiteX9" fmla="*/ 341235 w 377503"/>
                    <a:gd name="connsiteY9" fmla="*/ 251785 h 287704"/>
                    <a:gd name="connsiteX10" fmla="*/ 341235 w 377503"/>
                    <a:gd name="connsiteY10" fmla="*/ 121577 h 287704"/>
                    <a:gd name="connsiteX11" fmla="*/ 264906 w 377503"/>
                    <a:gd name="connsiteY11" fmla="*/ 36268 h 287704"/>
                    <a:gd name="connsiteX12" fmla="*/ 249191 w 377503"/>
                    <a:gd name="connsiteY12" fmla="*/ 16064 h 287704"/>
                    <a:gd name="connsiteX13" fmla="*/ 269396 w 377503"/>
                    <a:gd name="connsiteY13" fmla="*/ 349 h 287704"/>
                    <a:gd name="connsiteX14" fmla="*/ 377154 w 377503"/>
                    <a:gd name="connsiteY14" fmla="*/ 121577 h 287704"/>
                    <a:gd name="connsiteX15" fmla="*/ 377154 w 377503"/>
                    <a:gd name="connsiteY15" fmla="*/ 269745 h 287704"/>
                    <a:gd name="connsiteX16" fmla="*/ 361439 w 377503"/>
                    <a:gd name="connsiteY16" fmla="*/ 287704 h 2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503" h="287704">
                      <a:moveTo>
                        <a:pt x="361439" y="287704"/>
                      </a:moveTo>
                      <a:lnTo>
                        <a:pt x="17960" y="287704"/>
                      </a:lnTo>
                      <a:cubicBezTo>
                        <a:pt x="8980" y="287704"/>
                        <a:pt x="0" y="278725"/>
                        <a:pt x="0" y="269745"/>
                      </a:cubicBezTo>
                      <a:lnTo>
                        <a:pt x="0" y="121577"/>
                      </a:lnTo>
                      <a:cubicBezTo>
                        <a:pt x="0" y="58718"/>
                        <a:pt x="47144" y="7084"/>
                        <a:pt x="107758" y="349"/>
                      </a:cubicBezTo>
                      <a:cubicBezTo>
                        <a:pt x="116738" y="-1896"/>
                        <a:pt x="125718" y="7084"/>
                        <a:pt x="127963" y="16064"/>
                      </a:cubicBezTo>
                      <a:cubicBezTo>
                        <a:pt x="130208" y="25043"/>
                        <a:pt x="121228" y="34023"/>
                        <a:pt x="112248" y="36268"/>
                      </a:cubicBezTo>
                      <a:cubicBezTo>
                        <a:pt x="69594" y="40758"/>
                        <a:pt x="35919" y="76678"/>
                        <a:pt x="35919" y="121577"/>
                      </a:cubicBezTo>
                      <a:lnTo>
                        <a:pt x="35919" y="251785"/>
                      </a:lnTo>
                      <a:lnTo>
                        <a:pt x="341235" y="251785"/>
                      </a:lnTo>
                      <a:lnTo>
                        <a:pt x="341235" y="121577"/>
                      </a:lnTo>
                      <a:cubicBezTo>
                        <a:pt x="341235" y="78923"/>
                        <a:pt x="309805" y="43003"/>
                        <a:pt x="264906" y="36268"/>
                      </a:cubicBezTo>
                      <a:cubicBezTo>
                        <a:pt x="255926" y="34023"/>
                        <a:pt x="246946" y="25043"/>
                        <a:pt x="249191" y="16064"/>
                      </a:cubicBezTo>
                      <a:cubicBezTo>
                        <a:pt x="251436" y="7084"/>
                        <a:pt x="260416" y="-1896"/>
                        <a:pt x="269396" y="349"/>
                      </a:cubicBezTo>
                      <a:cubicBezTo>
                        <a:pt x="330010" y="7084"/>
                        <a:pt x="377154" y="58718"/>
                        <a:pt x="377154" y="121577"/>
                      </a:cubicBezTo>
                      <a:lnTo>
                        <a:pt x="377154" y="269745"/>
                      </a:lnTo>
                      <a:cubicBezTo>
                        <a:pt x="379399" y="280970"/>
                        <a:pt x="370419" y="287704"/>
                        <a:pt x="361439" y="287704"/>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2" name="Freeform: Shape 41">
                  <a:extLst>
                    <a:ext uri="{FF2B5EF4-FFF2-40B4-BE49-F238E27FC236}">
                      <a16:creationId xmlns:a16="http://schemas.microsoft.com/office/drawing/2014/main" id="{51D51B32-D972-0FAB-95A6-B9E607ECFFDE}"/>
                    </a:ext>
                  </a:extLst>
                </p:cNvPr>
                <p:cNvSpPr/>
                <p:nvPr/>
              </p:nvSpPr>
              <p:spPr>
                <a:xfrm>
                  <a:off x="1294783" y="1042137"/>
                  <a:ext cx="534301" cy="35919"/>
                </a:xfrm>
                <a:custGeom>
                  <a:avLst/>
                  <a:gdLst>
                    <a:gd name="connsiteX0" fmla="*/ 516342 w 534301"/>
                    <a:gd name="connsiteY0" fmla="*/ 35919 h 35919"/>
                    <a:gd name="connsiteX1" fmla="*/ 17960 w 534301"/>
                    <a:gd name="connsiteY1" fmla="*/ 35919 h 35919"/>
                    <a:gd name="connsiteX2" fmla="*/ 0 w 534301"/>
                    <a:gd name="connsiteY2" fmla="*/ 17960 h 35919"/>
                    <a:gd name="connsiteX3" fmla="*/ 17960 w 534301"/>
                    <a:gd name="connsiteY3" fmla="*/ 0 h 35919"/>
                    <a:gd name="connsiteX4" fmla="*/ 516342 w 534301"/>
                    <a:gd name="connsiteY4" fmla="*/ 0 h 35919"/>
                    <a:gd name="connsiteX5" fmla="*/ 534302 w 534301"/>
                    <a:gd name="connsiteY5" fmla="*/ 17960 h 35919"/>
                    <a:gd name="connsiteX6" fmla="*/ 516342 w 534301"/>
                    <a:gd name="connsiteY6" fmla="*/ 35919 h 3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301" h="35919">
                      <a:moveTo>
                        <a:pt x="516342" y="35919"/>
                      </a:moveTo>
                      <a:lnTo>
                        <a:pt x="17960" y="35919"/>
                      </a:lnTo>
                      <a:cubicBezTo>
                        <a:pt x="8980" y="35919"/>
                        <a:pt x="0" y="26940"/>
                        <a:pt x="0" y="17960"/>
                      </a:cubicBezTo>
                      <a:cubicBezTo>
                        <a:pt x="0" y="8980"/>
                        <a:pt x="8980" y="0"/>
                        <a:pt x="17960" y="0"/>
                      </a:cubicBezTo>
                      <a:lnTo>
                        <a:pt x="516342" y="0"/>
                      </a:lnTo>
                      <a:cubicBezTo>
                        <a:pt x="525322" y="0"/>
                        <a:pt x="534302" y="8980"/>
                        <a:pt x="534302" y="17960"/>
                      </a:cubicBezTo>
                      <a:cubicBezTo>
                        <a:pt x="534302" y="26940"/>
                        <a:pt x="527567" y="35919"/>
                        <a:pt x="516342" y="35919"/>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3" name="Freeform: Shape 42">
                  <a:extLst>
                    <a:ext uri="{FF2B5EF4-FFF2-40B4-BE49-F238E27FC236}">
                      <a16:creationId xmlns:a16="http://schemas.microsoft.com/office/drawing/2014/main" id="{AD574A83-8068-92BD-9E47-E75E985DF4ED}"/>
                    </a:ext>
                  </a:extLst>
                </p:cNvPr>
                <p:cNvSpPr/>
                <p:nvPr/>
              </p:nvSpPr>
              <p:spPr>
                <a:xfrm>
                  <a:off x="1766225" y="422527"/>
                  <a:ext cx="374909" cy="356949"/>
                </a:xfrm>
                <a:custGeom>
                  <a:avLst/>
                  <a:gdLst>
                    <a:gd name="connsiteX0" fmla="*/ 17960 w 374909"/>
                    <a:gd name="connsiteY0" fmla="*/ 356950 h 356949"/>
                    <a:gd name="connsiteX1" fmla="*/ 11225 w 374909"/>
                    <a:gd name="connsiteY1" fmla="*/ 354705 h 356949"/>
                    <a:gd name="connsiteX2" fmla="*/ 0 w 374909"/>
                    <a:gd name="connsiteY2" fmla="*/ 336745 h 356949"/>
                    <a:gd name="connsiteX3" fmla="*/ 0 w 374909"/>
                    <a:gd name="connsiteY3" fmla="*/ 83064 h 356949"/>
                    <a:gd name="connsiteX4" fmla="*/ 83064 w 374909"/>
                    <a:gd name="connsiteY4" fmla="*/ 0 h 356949"/>
                    <a:gd name="connsiteX5" fmla="*/ 289601 w 374909"/>
                    <a:gd name="connsiteY5" fmla="*/ 0 h 356949"/>
                    <a:gd name="connsiteX6" fmla="*/ 374909 w 374909"/>
                    <a:gd name="connsiteY6" fmla="*/ 83064 h 356949"/>
                    <a:gd name="connsiteX7" fmla="*/ 374909 w 374909"/>
                    <a:gd name="connsiteY7" fmla="*/ 159393 h 356949"/>
                    <a:gd name="connsiteX8" fmla="*/ 289601 w 374909"/>
                    <a:gd name="connsiteY8" fmla="*/ 242456 h 356949"/>
                    <a:gd name="connsiteX9" fmla="*/ 130208 w 374909"/>
                    <a:gd name="connsiteY9" fmla="*/ 242456 h 356949"/>
                    <a:gd name="connsiteX10" fmla="*/ 123473 w 374909"/>
                    <a:gd name="connsiteY10" fmla="*/ 244701 h 356949"/>
                    <a:gd name="connsiteX11" fmla="*/ 31430 w 374909"/>
                    <a:gd name="connsiteY11" fmla="*/ 352460 h 356949"/>
                    <a:gd name="connsiteX12" fmla="*/ 17960 w 374909"/>
                    <a:gd name="connsiteY12" fmla="*/ 356950 h 356949"/>
                    <a:gd name="connsiteX13" fmla="*/ 83064 w 374909"/>
                    <a:gd name="connsiteY13" fmla="*/ 35919 h 356949"/>
                    <a:gd name="connsiteX14" fmla="*/ 35919 w 374909"/>
                    <a:gd name="connsiteY14" fmla="*/ 83064 h 356949"/>
                    <a:gd name="connsiteX15" fmla="*/ 35919 w 374909"/>
                    <a:gd name="connsiteY15" fmla="*/ 289601 h 356949"/>
                    <a:gd name="connsiteX16" fmla="*/ 96534 w 374909"/>
                    <a:gd name="connsiteY16" fmla="*/ 220007 h 356949"/>
                    <a:gd name="connsiteX17" fmla="*/ 130208 w 374909"/>
                    <a:gd name="connsiteY17" fmla="*/ 204292 h 356949"/>
                    <a:gd name="connsiteX18" fmla="*/ 289601 w 374909"/>
                    <a:gd name="connsiteY18" fmla="*/ 204292 h 356949"/>
                    <a:gd name="connsiteX19" fmla="*/ 336745 w 374909"/>
                    <a:gd name="connsiteY19" fmla="*/ 157148 h 356949"/>
                    <a:gd name="connsiteX20" fmla="*/ 336745 w 374909"/>
                    <a:gd name="connsiteY20" fmla="*/ 83064 h 356949"/>
                    <a:gd name="connsiteX21" fmla="*/ 289601 w 374909"/>
                    <a:gd name="connsiteY21" fmla="*/ 35919 h 356949"/>
                    <a:gd name="connsiteX22" fmla="*/ 83064 w 374909"/>
                    <a:gd name="connsiteY22" fmla="*/ 35919 h 35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09" h="356949">
                      <a:moveTo>
                        <a:pt x="17960" y="356950"/>
                      </a:moveTo>
                      <a:cubicBezTo>
                        <a:pt x="15715" y="356950"/>
                        <a:pt x="13470" y="356950"/>
                        <a:pt x="11225" y="354705"/>
                      </a:cubicBezTo>
                      <a:cubicBezTo>
                        <a:pt x="4490" y="352460"/>
                        <a:pt x="0" y="345725"/>
                        <a:pt x="0" y="336745"/>
                      </a:cubicBezTo>
                      <a:lnTo>
                        <a:pt x="0" y="83064"/>
                      </a:lnTo>
                      <a:cubicBezTo>
                        <a:pt x="0" y="35919"/>
                        <a:pt x="38164" y="0"/>
                        <a:pt x="83064" y="0"/>
                      </a:cubicBezTo>
                      <a:lnTo>
                        <a:pt x="289601" y="0"/>
                      </a:lnTo>
                      <a:cubicBezTo>
                        <a:pt x="336745" y="0"/>
                        <a:pt x="374909" y="38164"/>
                        <a:pt x="374909" y="83064"/>
                      </a:cubicBezTo>
                      <a:lnTo>
                        <a:pt x="374909" y="159393"/>
                      </a:lnTo>
                      <a:cubicBezTo>
                        <a:pt x="374909" y="206537"/>
                        <a:pt x="336745" y="242456"/>
                        <a:pt x="289601" y="242456"/>
                      </a:cubicBezTo>
                      <a:lnTo>
                        <a:pt x="130208" y="242456"/>
                      </a:lnTo>
                      <a:cubicBezTo>
                        <a:pt x="127963" y="242456"/>
                        <a:pt x="125718" y="242456"/>
                        <a:pt x="123473" y="244701"/>
                      </a:cubicBezTo>
                      <a:lnTo>
                        <a:pt x="31430" y="352460"/>
                      </a:lnTo>
                      <a:cubicBezTo>
                        <a:pt x="26940" y="354705"/>
                        <a:pt x="22450" y="356950"/>
                        <a:pt x="17960" y="356950"/>
                      </a:cubicBezTo>
                      <a:close/>
                      <a:moveTo>
                        <a:pt x="83064" y="35919"/>
                      </a:moveTo>
                      <a:cubicBezTo>
                        <a:pt x="56124" y="35919"/>
                        <a:pt x="35919" y="58369"/>
                        <a:pt x="35919" y="83064"/>
                      </a:cubicBezTo>
                      <a:lnTo>
                        <a:pt x="35919" y="289601"/>
                      </a:lnTo>
                      <a:lnTo>
                        <a:pt x="96534" y="220007"/>
                      </a:lnTo>
                      <a:cubicBezTo>
                        <a:pt x="105513" y="211027"/>
                        <a:pt x="116738" y="204292"/>
                        <a:pt x="130208" y="204292"/>
                      </a:cubicBezTo>
                      <a:lnTo>
                        <a:pt x="289601" y="204292"/>
                      </a:lnTo>
                      <a:cubicBezTo>
                        <a:pt x="316540" y="204292"/>
                        <a:pt x="336745" y="181842"/>
                        <a:pt x="336745" y="157148"/>
                      </a:cubicBezTo>
                      <a:lnTo>
                        <a:pt x="336745" y="83064"/>
                      </a:lnTo>
                      <a:cubicBezTo>
                        <a:pt x="336745" y="56124"/>
                        <a:pt x="314295" y="35919"/>
                        <a:pt x="289601" y="35919"/>
                      </a:cubicBezTo>
                      <a:lnTo>
                        <a:pt x="83064" y="35919"/>
                      </a:ln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4" name="Freeform: Shape 43">
                  <a:extLst>
                    <a:ext uri="{FF2B5EF4-FFF2-40B4-BE49-F238E27FC236}">
                      <a16:creationId xmlns:a16="http://schemas.microsoft.com/office/drawing/2014/main" id="{23CAA66B-6D44-45E4-73B2-013DD830C0F0}"/>
                    </a:ext>
                  </a:extLst>
                </p:cNvPr>
                <p:cNvSpPr/>
                <p:nvPr/>
              </p:nvSpPr>
              <p:spPr>
                <a:xfrm>
                  <a:off x="1930108" y="525795"/>
                  <a:ext cx="44899" cy="44899"/>
                </a:xfrm>
                <a:custGeom>
                  <a:avLst/>
                  <a:gdLst>
                    <a:gd name="connsiteX0" fmla="*/ 44899 w 44899"/>
                    <a:gd name="connsiteY0" fmla="*/ 22450 h 44899"/>
                    <a:gd name="connsiteX1" fmla="*/ 22450 w 44899"/>
                    <a:gd name="connsiteY1" fmla="*/ 44899 h 44899"/>
                    <a:gd name="connsiteX2" fmla="*/ 0 w 44899"/>
                    <a:gd name="connsiteY2" fmla="*/ 22450 h 44899"/>
                    <a:gd name="connsiteX3" fmla="*/ 22450 w 44899"/>
                    <a:gd name="connsiteY3" fmla="*/ 0 h 44899"/>
                    <a:gd name="connsiteX4" fmla="*/ 44899 w 44899"/>
                    <a:gd name="connsiteY4" fmla="*/ 22450 h 4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99" h="44899">
                      <a:moveTo>
                        <a:pt x="44899" y="22450"/>
                      </a:moveTo>
                      <a:cubicBezTo>
                        <a:pt x="44899" y="34848"/>
                        <a:pt x="34848" y="44899"/>
                        <a:pt x="22450" y="44899"/>
                      </a:cubicBezTo>
                      <a:cubicBezTo>
                        <a:pt x="10051" y="44899"/>
                        <a:pt x="0" y="34848"/>
                        <a:pt x="0" y="22450"/>
                      </a:cubicBezTo>
                      <a:cubicBezTo>
                        <a:pt x="0" y="10051"/>
                        <a:pt x="10051" y="0"/>
                        <a:pt x="22450" y="0"/>
                      </a:cubicBezTo>
                      <a:cubicBezTo>
                        <a:pt x="34848" y="0"/>
                        <a:pt x="44899" y="10051"/>
                        <a:pt x="44899" y="22450"/>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5" name="Freeform: Shape 44">
                  <a:extLst>
                    <a:ext uri="{FF2B5EF4-FFF2-40B4-BE49-F238E27FC236}">
                      <a16:creationId xmlns:a16="http://schemas.microsoft.com/office/drawing/2014/main" id="{74A26C2D-C35E-1FD2-3156-0D8E40F2A352}"/>
                    </a:ext>
                  </a:extLst>
                </p:cNvPr>
                <p:cNvSpPr/>
                <p:nvPr/>
              </p:nvSpPr>
              <p:spPr>
                <a:xfrm>
                  <a:off x="2001947" y="525795"/>
                  <a:ext cx="44899" cy="44899"/>
                </a:xfrm>
                <a:custGeom>
                  <a:avLst/>
                  <a:gdLst>
                    <a:gd name="connsiteX0" fmla="*/ 44899 w 44899"/>
                    <a:gd name="connsiteY0" fmla="*/ 22450 h 44899"/>
                    <a:gd name="connsiteX1" fmla="*/ 22450 w 44899"/>
                    <a:gd name="connsiteY1" fmla="*/ 44899 h 44899"/>
                    <a:gd name="connsiteX2" fmla="*/ 0 w 44899"/>
                    <a:gd name="connsiteY2" fmla="*/ 22450 h 44899"/>
                    <a:gd name="connsiteX3" fmla="*/ 22450 w 44899"/>
                    <a:gd name="connsiteY3" fmla="*/ 0 h 44899"/>
                    <a:gd name="connsiteX4" fmla="*/ 44899 w 44899"/>
                    <a:gd name="connsiteY4" fmla="*/ 22450 h 4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99" h="44899">
                      <a:moveTo>
                        <a:pt x="44899" y="22450"/>
                      </a:moveTo>
                      <a:cubicBezTo>
                        <a:pt x="44899" y="34848"/>
                        <a:pt x="34848" y="44899"/>
                        <a:pt x="22450" y="44899"/>
                      </a:cubicBezTo>
                      <a:cubicBezTo>
                        <a:pt x="10051" y="44899"/>
                        <a:pt x="0" y="34848"/>
                        <a:pt x="0" y="22450"/>
                      </a:cubicBezTo>
                      <a:cubicBezTo>
                        <a:pt x="0" y="10051"/>
                        <a:pt x="10051" y="0"/>
                        <a:pt x="22450" y="0"/>
                      </a:cubicBezTo>
                      <a:cubicBezTo>
                        <a:pt x="34848" y="0"/>
                        <a:pt x="44899" y="10051"/>
                        <a:pt x="44899" y="22450"/>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sp>
              <p:nvSpPr>
                <p:cNvPr id="46" name="Freeform: Shape 45">
                  <a:extLst>
                    <a:ext uri="{FF2B5EF4-FFF2-40B4-BE49-F238E27FC236}">
                      <a16:creationId xmlns:a16="http://schemas.microsoft.com/office/drawing/2014/main" id="{6F86A325-CEF4-AFAB-C77B-2CEC9056D82E}"/>
                    </a:ext>
                  </a:extLst>
                </p:cNvPr>
                <p:cNvSpPr/>
                <p:nvPr/>
              </p:nvSpPr>
              <p:spPr>
                <a:xfrm>
                  <a:off x="1860514" y="525795"/>
                  <a:ext cx="44899" cy="44899"/>
                </a:xfrm>
                <a:custGeom>
                  <a:avLst/>
                  <a:gdLst>
                    <a:gd name="connsiteX0" fmla="*/ 44899 w 44899"/>
                    <a:gd name="connsiteY0" fmla="*/ 22450 h 44899"/>
                    <a:gd name="connsiteX1" fmla="*/ 22450 w 44899"/>
                    <a:gd name="connsiteY1" fmla="*/ 44899 h 44899"/>
                    <a:gd name="connsiteX2" fmla="*/ 0 w 44899"/>
                    <a:gd name="connsiteY2" fmla="*/ 22450 h 44899"/>
                    <a:gd name="connsiteX3" fmla="*/ 22450 w 44899"/>
                    <a:gd name="connsiteY3" fmla="*/ 0 h 44899"/>
                    <a:gd name="connsiteX4" fmla="*/ 44899 w 44899"/>
                    <a:gd name="connsiteY4" fmla="*/ 22450 h 4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99" h="44899">
                      <a:moveTo>
                        <a:pt x="44899" y="22450"/>
                      </a:moveTo>
                      <a:cubicBezTo>
                        <a:pt x="44899" y="34848"/>
                        <a:pt x="34848" y="44899"/>
                        <a:pt x="22450" y="44899"/>
                      </a:cubicBezTo>
                      <a:cubicBezTo>
                        <a:pt x="10051" y="44899"/>
                        <a:pt x="0" y="34848"/>
                        <a:pt x="0" y="22450"/>
                      </a:cubicBezTo>
                      <a:cubicBezTo>
                        <a:pt x="0" y="10051"/>
                        <a:pt x="10051" y="0"/>
                        <a:pt x="22450" y="0"/>
                      </a:cubicBezTo>
                      <a:cubicBezTo>
                        <a:pt x="34848" y="0"/>
                        <a:pt x="44899" y="10051"/>
                        <a:pt x="44899" y="22450"/>
                      </a:cubicBezTo>
                      <a:close/>
                    </a:path>
                  </a:pathLst>
                </a:custGeom>
                <a:grpFill/>
                <a:ln w="224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Liberation Serif"/>
                    <a:ea typeface="+mn-ea"/>
                    <a:cs typeface="+mn-cs"/>
                  </a:endParaRPr>
                </a:p>
              </p:txBody>
            </p:sp>
          </p:grpSp>
        </p:grpSp>
      </p:grpSp>
      <p:grpSp>
        <p:nvGrpSpPr>
          <p:cNvPr id="58" name="Group 57">
            <a:extLst>
              <a:ext uri="{FF2B5EF4-FFF2-40B4-BE49-F238E27FC236}">
                <a16:creationId xmlns:a16="http://schemas.microsoft.com/office/drawing/2014/main" id="{A80D6C3A-2DF7-04EC-16A1-6E9C39C97568}"/>
              </a:ext>
            </a:extLst>
          </p:cNvPr>
          <p:cNvGrpSpPr/>
          <p:nvPr/>
        </p:nvGrpSpPr>
        <p:grpSpPr>
          <a:xfrm>
            <a:off x="574557" y="2474890"/>
            <a:ext cx="1512517" cy="1793856"/>
            <a:chOff x="572968" y="2474890"/>
            <a:chExt cx="1512517" cy="1793856"/>
          </a:xfrm>
        </p:grpSpPr>
        <p:sp>
          <p:nvSpPr>
            <p:cNvPr id="9" name="TextBox 8">
              <a:extLst>
                <a:ext uri="{FF2B5EF4-FFF2-40B4-BE49-F238E27FC236}">
                  <a16:creationId xmlns:a16="http://schemas.microsoft.com/office/drawing/2014/main" id="{9E937483-909A-BC72-DC6D-A804924F8BFB}"/>
                </a:ext>
              </a:extLst>
            </p:cNvPr>
            <p:cNvSpPr txBox="1"/>
            <p:nvPr/>
          </p:nvSpPr>
          <p:spPr>
            <a:xfrm>
              <a:off x="572968" y="3930192"/>
              <a:ext cx="1512517"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3F3F3F"/>
                  </a:solidFill>
                  <a:effectLst/>
                  <a:uLnTx/>
                  <a:uFillTx/>
                  <a:latin typeface="Metropolis"/>
                  <a:ea typeface="+mn-ea"/>
                  <a:cs typeface="+mn-cs"/>
                </a:rPr>
                <a:t>Úvod</a:t>
              </a:r>
              <a:endParaRPr kumimoji="0" lang="en-EG" sz="1600" b="0" i="0" u="none" strike="noStrike" kern="1200" cap="none" spc="0" normalizeH="0" baseline="0" noProof="0" dirty="0">
                <a:ln>
                  <a:noFill/>
                </a:ln>
                <a:solidFill>
                  <a:srgbClr val="3F3F3F"/>
                </a:solidFill>
                <a:effectLst/>
                <a:uLnTx/>
                <a:uFillTx/>
                <a:latin typeface="Metropolis"/>
                <a:ea typeface="+mn-ea"/>
                <a:cs typeface="+mn-cs"/>
              </a:endParaRPr>
            </a:p>
          </p:txBody>
        </p:sp>
        <p:grpSp>
          <p:nvGrpSpPr>
            <p:cNvPr id="49" name="Group 48">
              <a:extLst>
                <a:ext uri="{FF2B5EF4-FFF2-40B4-BE49-F238E27FC236}">
                  <a16:creationId xmlns:a16="http://schemas.microsoft.com/office/drawing/2014/main" id="{02DCB90C-8FB0-17A0-BB02-ACC392EF29F6}"/>
                </a:ext>
              </a:extLst>
            </p:cNvPr>
            <p:cNvGrpSpPr/>
            <p:nvPr/>
          </p:nvGrpSpPr>
          <p:grpSpPr>
            <a:xfrm>
              <a:off x="674600" y="2474890"/>
              <a:ext cx="1309252" cy="1309252"/>
              <a:chOff x="674601" y="2463549"/>
              <a:chExt cx="1309252" cy="1309252"/>
            </a:xfrm>
          </p:grpSpPr>
          <p:sp>
            <p:nvSpPr>
              <p:cNvPr id="2" name="Oval 1">
                <a:extLst>
                  <a:ext uri="{FF2B5EF4-FFF2-40B4-BE49-F238E27FC236}">
                    <a16:creationId xmlns:a16="http://schemas.microsoft.com/office/drawing/2014/main" id="{8A0E799C-1415-341B-231C-30B2556A9A15}"/>
                  </a:ext>
                </a:extLst>
              </p:cNvPr>
              <p:cNvSpPr/>
              <p:nvPr/>
            </p:nvSpPr>
            <p:spPr>
              <a:xfrm>
                <a:off x="674601" y="2463549"/>
                <a:ext cx="1309252" cy="1309252"/>
              </a:xfrm>
              <a:prstGeom prst="ellipse">
                <a:avLst/>
              </a:prstGeom>
              <a:solidFill>
                <a:schemeClr val="bg1"/>
              </a:solidFill>
              <a:ln w="38100" cap="flat" cmpd="sng" algn="ctr">
                <a:solidFill>
                  <a:schemeClr val="accent1"/>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3F3F3F"/>
                  </a:solidFill>
                  <a:effectLst/>
                  <a:uLnTx/>
                  <a:uFillTx/>
                  <a:latin typeface="Calibri"/>
                  <a:ea typeface="+mn-ea"/>
                  <a:cs typeface="+mn-cs"/>
                </a:endParaRPr>
              </a:p>
            </p:txBody>
          </p:sp>
          <p:pic>
            <p:nvPicPr>
              <p:cNvPr id="74" name="Graphic 73" descr="Address Book with solid fill">
                <a:extLst>
                  <a:ext uri="{FF2B5EF4-FFF2-40B4-BE49-F238E27FC236}">
                    <a16:creationId xmlns:a16="http://schemas.microsoft.com/office/drawing/2014/main" id="{68B5C455-2503-0ACA-EDFB-DB34CE922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726" y="2774674"/>
                <a:ext cx="687003" cy="687003"/>
              </a:xfrm>
              <a:prstGeom prst="rect">
                <a:avLst/>
              </a:prstGeom>
            </p:spPr>
          </p:pic>
        </p:grpSp>
      </p:grpSp>
    </p:spTree>
    <p:extLst>
      <p:ext uri="{BB962C8B-B14F-4D97-AF65-F5344CB8AC3E}">
        <p14:creationId xmlns:p14="http://schemas.microsoft.com/office/powerpoint/2010/main" val="118257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6"/>
          <p:cNvSpPr txBox="1">
            <a:spLocks noGrp="1"/>
          </p:cNvSpPr>
          <p:nvPr>
            <p:ph type="title"/>
          </p:nvPr>
        </p:nvSpPr>
        <p:spPr>
          <a:xfrm>
            <a:off x="611029" y="609600"/>
            <a:ext cx="10970400" cy="476400"/>
          </a:xfrm>
          <a:prstGeom prst="rect">
            <a:avLst/>
          </a:prstGeom>
        </p:spPr>
        <p:txBody>
          <a:bodyPr spcFirstLastPara="1" vert="horz" wrap="square" lIns="0" tIns="0" rIns="0" bIns="0" rtlCol="0" anchor="t" anchorCtr="0">
            <a:noAutofit/>
          </a:bodyPr>
          <a:lstStyle/>
          <a:p>
            <a:r>
              <a:rPr lang="en-US" sz="2800" dirty="0" err="1">
                <a:ea typeface="Google Sans"/>
                <a:cs typeface="Google Sans"/>
                <a:sym typeface="Google Sans"/>
              </a:rPr>
              <a:t>Obchodní</a:t>
            </a:r>
            <a:r>
              <a:rPr lang="en-US" sz="2800" dirty="0">
                <a:ea typeface="Google Sans"/>
                <a:cs typeface="Google Sans"/>
                <a:sym typeface="Google Sans"/>
              </a:rPr>
              <a:t> </a:t>
            </a:r>
            <a:r>
              <a:rPr lang="en-US" sz="2800" dirty="0" err="1">
                <a:ea typeface="Google Sans"/>
                <a:cs typeface="Google Sans"/>
                <a:sym typeface="Google Sans"/>
              </a:rPr>
              <a:t>rozhodnutí</a:t>
            </a:r>
            <a:r>
              <a:rPr lang="en-US" sz="2800" dirty="0">
                <a:ea typeface="Google Sans"/>
                <a:cs typeface="Google Sans"/>
                <a:sym typeface="Google Sans"/>
              </a:rPr>
              <a:t> v </a:t>
            </a:r>
            <a:r>
              <a:rPr lang="en-US" sz="2800" dirty="0" err="1">
                <a:ea typeface="Google Sans"/>
                <a:cs typeface="Google Sans"/>
                <a:sym typeface="Google Sans"/>
              </a:rPr>
              <a:t>současném</a:t>
            </a:r>
            <a:r>
              <a:rPr lang="en-US" sz="2800" dirty="0">
                <a:ea typeface="Google Sans"/>
                <a:cs typeface="Google Sans"/>
                <a:sym typeface="Google Sans"/>
              </a:rPr>
              <a:t> </a:t>
            </a:r>
            <a:r>
              <a:rPr lang="en-US" sz="2800" dirty="0" err="1">
                <a:ea typeface="Google Sans"/>
                <a:cs typeface="Google Sans"/>
                <a:sym typeface="Google Sans"/>
              </a:rPr>
              <a:t>kontextu</a:t>
            </a:r>
            <a:endParaRPr lang="en-US" sz="2800" dirty="0">
              <a:ea typeface="Google Sans"/>
              <a:cs typeface="Google Sans"/>
              <a:sym typeface="Google Sans"/>
            </a:endParaRPr>
          </a:p>
        </p:txBody>
      </p:sp>
      <p:sp>
        <p:nvSpPr>
          <p:cNvPr id="798" name="Google Shape;798;p76"/>
          <p:cNvSpPr txBox="1"/>
          <p:nvPr/>
        </p:nvSpPr>
        <p:spPr>
          <a:xfrm>
            <a:off x="613715" y="5451933"/>
            <a:ext cx="10869900" cy="1089300"/>
          </a:xfrm>
          <a:prstGeom prst="rect">
            <a:avLst/>
          </a:prstGeom>
          <a:noFill/>
          <a:ln>
            <a:noFill/>
          </a:ln>
        </p:spPr>
        <p:txBody>
          <a:bodyPr spcFirstLastPara="1" wrap="square" lIns="121875" tIns="121875" rIns="121875" bIns="121875" anchor="t" anchorCtr="0">
            <a:noAutofit/>
          </a:bodyPr>
          <a:lstStyle/>
          <a:p>
            <a:pPr algn="ctr">
              <a:spcBef>
                <a:spcPts val="1300"/>
              </a:spcBef>
            </a:pPr>
            <a:r>
              <a:rPr lang="en-US" sz="2000" b="1" dirty="0">
                <a:solidFill>
                  <a:srgbClr val="3A7DF0"/>
                </a:solidFill>
                <a:latin typeface="Google Sans"/>
                <a:ea typeface="Google Sans"/>
                <a:cs typeface="Google Sans"/>
                <a:sym typeface="Google Sans"/>
              </a:rPr>
              <a:t>Jak </a:t>
            </a:r>
            <a:r>
              <a:rPr lang="en-US" sz="2000" b="1" dirty="0" err="1">
                <a:solidFill>
                  <a:srgbClr val="3A7DF0"/>
                </a:solidFill>
                <a:latin typeface="Google Sans"/>
                <a:ea typeface="Google Sans"/>
                <a:cs typeface="Google Sans"/>
                <a:sym typeface="Google Sans"/>
              </a:rPr>
              <a:t>transformovat</a:t>
            </a:r>
            <a:r>
              <a:rPr lang="en-US" sz="2000" b="1" dirty="0">
                <a:solidFill>
                  <a:srgbClr val="3A7DF0"/>
                </a:solidFill>
                <a:latin typeface="Google Sans"/>
                <a:ea typeface="Google Sans"/>
                <a:cs typeface="Google Sans"/>
                <a:sym typeface="Google Sans"/>
              </a:rPr>
              <a:t> business … ale </a:t>
            </a:r>
            <a:r>
              <a:rPr lang="en-US" sz="2000" b="1" dirty="0" err="1">
                <a:solidFill>
                  <a:srgbClr val="3A7DF0"/>
                </a:solidFill>
                <a:latin typeface="Google Sans"/>
                <a:ea typeface="Google Sans"/>
                <a:cs typeface="Google Sans"/>
                <a:sym typeface="Google Sans"/>
              </a:rPr>
              <a:t>využít</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stávající</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investice</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udržení</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provozu</a:t>
            </a:r>
            <a:r>
              <a:rPr lang="en-US" sz="2000" b="1" dirty="0">
                <a:solidFill>
                  <a:srgbClr val="3A7DF0"/>
                </a:solidFill>
                <a:latin typeface="Google Sans"/>
                <a:ea typeface="Google Sans"/>
                <a:cs typeface="Google Sans"/>
                <a:sym typeface="Google Sans"/>
              </a:rPr>
              <a:t> a </a:t>
            </a:r>
            <a:r>
              <a:rPr lang="en-US" sz="2000" b="1" dirty="0" err="1">
                <a:solidFill>
                  <a:srgbClr val="3A7DF0"/>
                </a:solidFill>
                <a:latin typeface="Google Sans"/>
                <a:ea typeface="Google Sans"/>
                <a:cs typeface="Google Sans"/>
                <a:sym typeface="Google Sans"/>
              </a:rPr>
              <a:t>minimalizace</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výpadků</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nebo</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bezpečnostních</a:t>
            </a:r>
            <a:r>
              <a:rPr lang="en-US" sz="2000" b="1" dirty="0">
                <a:solidFill>
                  <a:srgbClr val="3A7DF0"/>
                </a:solidFill>
                <a:latin typeface="Google Sans"/>
                <a:ea typeface="Google Sans"/>
                <a:cs typeface="Google Sans"/>
                <a:sym typeface="Google Sans"/>
              </a:rPr>
              <a:t> </a:t>
            </a:r>
            <a:r>
              <a:rPr lang="en-US" sz="2000" b="1" dirty="0" err="1">
                <a:solidFill>
                  <a:srgbClr val="3A7DF0"/>
                </a:solidFill>
                <a:latin typeface="Google Sans"/>
                <a:ea typeface="Google Sans"/>
                <a:cs typeface="Google Sans"/>
                <a:sym typeface="Google Sans"/>
              </a:rPr>
              <a:t>rizik</a:t>
            </a:r>
            <a:endParaRPr sz="2000" b="1" dirty="0">
              <a:solidFill>
                <a:srgbClr val="3A7DF0"/>
              </a:solidFill>
              <a:latin typeface="Google Sans"/>
              <a:ea typeface="Google Sans"/>
              <a:cs typeface="Google Sans"/>
              <a:sym typeface="Google Sans"/>
            </a:endParaRPr>
          </a:p>
        </p:txBody>
      </p:sp>
      <p:sp>
        <p:nvSpPr>
          <p:cNvPr id="799" name="Google Shape;799;p76"/>
          <p:cNvSpPr txBox="1"/>
          <p:nvPr/>
        </p:nvSpPr>
        <p:spPr>
          <a:xfrm>
            <a:off x="4786438" y="1111273"/>
            <a:ext cx="2366100" cy="1578000"/>
          </a:xfrm>
          <a:prstGeom prst="rect">
            <a:avLst/>
          </a:prstGeom>
          <a:solidFill>
            <a:srgbClr val="F1F3F4"/>
          </a:solidFill>
          <a:ln>
            <a:noFill/>
          </a:ln>
        </p:spPr>
        <p:txBody>
          <a:bodyPr spcFirstLastPara="1" wrap="square" lIns="243800" tIns="121875" rIns="121875" bIns="243800" anchor="b" anchorCtr="0">
            <a:noAutofit/>
          </a:bodyPr>
          <a:lstStyle/>
          <a:p>
            <a:pPr algn="ctr">
              <a:lnSpc>
                <a:spcPct val="115000"/>
              </a:lnSpc>
            </a:pPr>
            <a:r>
              <a:rPr lang="en-US" sz="1300" dirty="0" err="1">
                <a:solidFill>
                  <a:srgbClr val="202124"/>
                </a:solidFill>
                <a:latin typeface="Google Sans"/>
                <a:ea typeface="Google Sans"/>
                <a:cs typeface="Google Sans"/>
                <a:sym typeface="Google Sans"/>
              </a:rPr>
              <a:t>Workloadů</a:t>
            </a:r>
            <a:r>
              <a:rPr lang="en-US" sz="1300" dirty="0">
                <a:solidFill>
                  <a:srgbClr val="202124"/>
                </a:solidFill>
                <a:latin typeface="Google Sans"/>
                <a:ea typeface="Google Sans"/>
                <a:cs typeface="Google Sans"/>
                <a:sym typeface="Google Sans"/>
              </a:rPr>
              <a:t> je </a:t>
            </a:r>
            <a:r>
              <a:rPr lang="en-US" sz="1300" dirty="0" err="1">
                <a:solidFill>
                  <a:srgbClr val="202124"/>
                </a:solidFill>
                <a:latin typeface="Google Sans"/>
                <a:ea typeface="Google Sans"/>
                <a:cs typeface="Google Sans"/>
                <a:sym typeface="Google Sans"/>
              </a:rPr>
              <a:t>poháňané</a:t>
            </a:r>
            <a:r>
              <a:rPr lang="en-US" sz="1300" dirty="0">
                <a:solidFill>
                  <a:srgbClr val="202124"/>
                </a:solidFill>
                <a:latin typeface="Google Sans"/>
                <a:ea typeface="Google Sans"/>
                <a:cs typeface="Google Sans"/>
                <a:sym typeface="Google Sans"/>
              </a:rPr>
              <a:t> VMware</a:t>
            </a:r>
            <a:r>
              <a:rPr lang="en-US" sz="1300" baseline="30000" dirty="0">
                <a:solidFill>
                  <a:srgbClr val="202124"/>
                </a:solidFill>
                <a:latin typeface="Google Sans"/>
                <a:ea typeface="Google Sans"/>
                <a:cs typeface="Google Sans"/>
                <a:sym typeface="Google Sans"/>
              </a:rPr>
              <a:t>1</a:t>
            </a:r>
            <a:endParaRPr sz="1300" dirty="0">
              <a:solidFill>
                <a:srgbClr val="202124"/>
              </a:solidFill>
              <a:latin typeface="Google Sans"/>
              <a:ea typeface="Google Sans"/>
              <a:cs typeface="Google Sans"/>
              <a:sym typeface="Google Sans"/>
            </a:endParaRPr>
          </a:p>
        </p:txBody>
      </p:sp>
      <p:sp>
        <p:nvSpPr>
          <p:cNvPr id="800" name="Google Shape;800;p76"/>
          <p:cNvSpPr/>
          <p:nvPr/>
        </p:nvSpPr>
        <p:spPr>
          <a:xfrm>
            <a:off x="5423547" y="1237837"/>
            <a:ext cx="1221501" cy="512141"/>
          </a:xfrm>
          <a:prstGeom prst="rect">
            <a:avLst/>
          </a:prstGeom>
        </p:spPr>
        <p:txBody>
          <a:bodyPr>
            <a:prstTxWarp prst="textPlain">
              <a:avLst/>
            </a:prstTxWarp>
          </a:bodyPr>
          <a:lstStyle/>
          <a:p>
            <a:pPr algn="ctr"/>
            <a:r>
              <a:rPr>
                <a:solidFill>
                  <a:srgbClr val="EA4335"/>
                </a:solidFill>
                <a:latin typeface="Roboto Mono;300"/>
              </a:rPr>
              <a:t>85M</a:t>
            </a:r>
          </a:p>
        </p:txBody>
      </p:sp>
      <p:sp>
        <p:nvSpPr>
          <p:cNvPr id="801" name="Google Shape;801;p76"/>
          <p:cNvSpPr txBox="1"/>
          <p:nvPr/>
        </p:nvSpPr>
        <p:spPr>
          <a:xfrm>
            <a:off x="5405167" y="6400808"/>
            <a:ext cx="1287000" cy="276300"/>
          </a:xfrm>
          <a:prstGeom prst="rect">
            <a:avLst/>
          </a:prstGeom>
          <a:noFill/>
          <a:ln>
            <a:noFill/>
          </a:ln>
        </p:spPr>
        <p:txBody>
          <a:bodyPr spcFirstLastPara="1" wrap="square" lIns="0" tIns="0" rIns="0" bIns="0" anchor="ctr" anchorCtr="0">
            <a:noAutofit/>
          </a:bodyPr>
          <a:lstStyle/>
          <a:p>
            <a:r>
              <a:rPr lang="en-US" sz="800" u="sng">
                <a:solidFill>
                  <a:srgbClr val="BDC1C6"/>
                </a:solidFill>
                <a:latin typeface="Google Sans"/>
                <a:ea typeface="Google Sans"/>
                <a:cs typeface="Google Sans"/>
                <a:sym typeface="Google Sans"/>
              </a:rPr>
              <a:t>1. </a:t>
            </a:r>
            <a:r>
              <a:rPr lang="en-US" sz="800" u="sng">
                <a:solidFill>
                  <a:srgbClr val="BDC1C6"/>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85M workloads</a:t>
            </a:r>
            <a:endParaRPr sz="800">
              <a:solidFill>
                <a:srgbClr val="BDC1C6"/>
              </a:solidFill>
              <a:latin typeface="Google Sans"/>
              <a:ea typeface="Google Sans"/>
              <a:cs typeface="Google Sans"/>
              <a:sym typeface="Google Sans"/>
            </a:endParaRPr>
          </a:p>
        </p:txBody>
      </p:sp>
      <p:grpSp>
        <p:nvGrpSpPr>
          <p:cNvPr id="802" name="Google Shape;802;p76"/>
          <p:cNvGrpSpPr/>
          <p:nvPr/>
        </p:nvGrpSpPr>
        <p:grpSpPr>
          <a:xfrm>
            <a:off x="7997550" y="2628524"/>
            <a:ext cx="3575879" cy="2927493"/>
            <a:chOff x="5998470" y="1304675"/>
            <a:chExt cx="2682580" cy="2195675"/>
          </a:xfrm>
        </p:grpSpPr>
        <p:sp>
          <p:nvSpPr>
            <p:cNvPr id="803" name="Google Shape;803;p76"/>
            <p:cNvSpPr/>
            <p:nvPr/>
          </p:nvSpPr>
          <p:spPr>
            <a:xfrm>
              <a:off x="5998470" y="1933800"/>
              <a:ext cx="2678400" cy="425400"/>
            </a:xfrm>
            <a:prstGeom prst="round2SameRect">
              <a:avLst>
                <a:gd name="adj1" fmla="val 35206"/>
                <a:gd name="adj2" fmla="val 0"/>
              </a:avLst>
            </a:prstGeom>
            <a:solidFill>
              <a:srgbClr val="E6F4EA"/>
            </a:solidFill>
            <a:ln>
              <a:noFill/>
            </a:ln>
          </p:spPr>
          <p:txBody>
            <a:bodyPr spcFirstLastPara="1" wrap="square" lIns="60925" tIns="60925" rIns="60925" bIns="243800" anchor="ctr" anchorCtr="0">
              <a:noAutofit/>
            </a:bodyPr>
            <a:lstStyle/>
            <a:p>
              <a:pPr algn="ctr"/>
              <a:endParaRPr sz="1300">
                <a:solidFill>
                  <a:srgbClr val="FFFFFF"/>
                </a:solidFill>
                <a:latin typeface="Google Sans Medium"/>
                <a:ea typeface="Google Sans Medium"/>
                <a:cs typeface="Google Sans Medium"/>
                <a:sym typeface="Google Sans Medium"/>
              </a:endParaRPr>
            </a:p>
          </p:txBody>
        </p:sp>
        <p:sp>
          <p:nvSpPr>
            <p:cNvPr id="804" name="Google Shape;804;p76"/>
            <p:cNvSpPr/>
            <p:nvPr/>
          </p:nvSpPr>
          <p:spPr>
            <a:xfrm>
              <a:off x="6002650" y="2253250"/>
              <a:ext cx="2678400" cy="1247100"/>
            </a:xfrm>
            <a:prstGeom prst="roundRect">
              <a:avLst>
                <a:gd name="adj" fmla="val 5724"/>
              </a:avLst>
            </a:prstGeom>
            <a:solidFill>
              <a:srgbClr val="FFFFFF"/>
            </a:solidFill>
            <a:ln w="19050" cap="flat" cmpd="sng">
              <a:solidFill>
                <a:srgbClr val="34A853"/>
              </a:solidFill>
              <a:prstDash val="solid"/>
              <a:round/>
              <a:headEnd type="none" w="sm" len="sm"/>
              <a:tailEnd type="none" w="sm" len="sm"/>
            </a:ln>
          </p:spPr>
          <p:txBody>
            <a:bodyPr spcFirstLastPara="1" wrap="square" lIns="60925" tIns="60925" rIns="60925" bIns="60925" anchor="t" anchorCtr="0">
              <a:noAutofit/>
            </a:bodyPr>
            <a:lstStyle/>
            <a:p>
              <a:pPr marL="304800" indent="-279400">
                <a:lnSpc>
                  <a:spcPct val="115000"/>
                </a:lnSpc>
                <a:spcBef>
                  <a:spcPts val="700"/>
                </a:spcBef>
                <a:buClr>
                  <a:srgbClr val="202124"/>
                </a:buClr>
                <a:buSzPts val="1600"/>
                <a:buFont typeface="Google Sans"/>
                <a:buChar char="●"/>
              </a:pPr>
              <a:r>
                <a:rPr lang="en-US" sz="1600" dirty="0" err="1">
                  <a:solidFill>
                    <a:srgbClr val="202124"/>
                  </a:solidFill>
                  <a:latin typeface="Google Sans"/>
                  <a:ea typeface="Google Sans"/>
                  <a:cs typeface="Google Sans"/>
                  <a:sym typeface="Google Sans"/>
                </a:rPr>
                <a:t>Dilema</a:t>
              </a:r>
              <a:r>
                <a:rPr lang="en-US" sz="1600" dirty="0">
                  <a:solidFill>
                    <a:srgbClr val="202124"/>
                  </a:solidFill>
                  <a:latin typeface="Google Sans"/>
                  <a:ea typeface="Google Sans"/>
                  <a:cs typeface="Google Sans"/>
                  <a:sym typeface="Google Sans"/>
                </a:rPr>
                <a:t>: “Refactor a Transform” </a:t>
              </a:r>
              <a:r>
                <a:rPr lang="en-US" sz="1600" dirty="0" err="1">
                  <a:solidFill>
                    <a:srgbClr val="202124"/>
                  </a:solidFill>
                  <a:latin typeface="Google Sans"/>
                  <a:ea typeface="Google Sans"/>
                  <a:cs typeface="Google Sans"/>
                  <a:sym typeface="Google Sans"/>
                </a:rPr>
                <a:t>nebo</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Modernizace</a:t>
              </a:r>
              <a:r>
                <a:rPr lang="en-US" sz="1600" dirty="0">
                  <a:solidFill>
                    <a:srgbClr val="202124"/>
                  </a:solidFill>
                  <a:latin typeface="Google Sans"/>
                  <a:ea typeface="Google Sans"/>
                  <a:cs typeface="Google Sans"/>
                  <a:sym typeface="Google Sans"/>
                </a:rPr>
                <a:t>”? </a:t>
              </a:r>
              <a:endParaRPr sz="1600" dirty="0">
                <a:solidFill>
                  <a:srgbClr val="202124"/>
                </a:solidFill>
                <a:latin typeface="Google Sans"/>
                <a:ea typeface="Google Sans"/>
                <a:cs typeface="Google Sans"/>
                <a:sym typeface="Google Sans"/>
              </a:endParaRPr>
            </a:p>
          </p:txBody>
        </p:sp>
        <p:sp>
          <p:nvSpPr>
            <p:cNvPr id="805" name="Google Shape;805;p76"/>
            <p:cNvSpPr/>
            <p:nvPr/>
          </p:nvSpPr>
          <p:spPr>
            <a:xfrm>
              <a:off x="7152325" y="1304675"/>
              <a:ext cx="379043" cy="529232"/>
            </a:xfrm>
            <a:custGeom>
              <a:avLst/>
              <a:gdLst/>
              <a:ahLst/>
              <a:cxnLst/>
              <a:rect l="l" t="t" r="r" b="b"/>
              <a:pathLst>
                <a:path w="8955" h="12504" extrusionOk="0">
                  <a:moveTo>
                    <a:pt x="4049" y="1"/>
                  </a:moveTo>
                  <a:lnTo>
                    <a:pt x="3501" y="25"/>
                  </a:lnTo>
                  <a:lnTo>
                    <a:pt x="2549" y="429"/>
                  </a:lnTo>
                  <a:lnTo>
                    <a:pt x="2144" y="763"/>
                  </a:lnTo>
                  <a:lnTo>
                    <a:pt x="1787" y="1191"/>
                  </a:lnTo>
                  <a:lnTo>
                    <a:pt x="1406" y="2144"/>
                  </a:lnTo>
                  <a:lnTo>
                    <a:pt x="1382" y="2692"/>
                  </a:lnTo>
                  <a:lnTo>
                    <a:pt x="1382" y="3049"/>
                  </a:lnTo>
                  <a:lnTo>
                    <a:pt x="1525" y="3692"/>
                  </a:lnTo>
                  <a:lnTo>
                    <a:pt x="1834" y="4240"/>
                  </a:lnTo>
                  <a:lnTo>
                    <a:pt x="2263" y="4716"/>
                  </a:lnTo>
                  <a:lnTo>
                    <a:pt x="2573" y="4907"/>
                  </a:lnTo>
                  <a:lnTo>
                    <a:pt x="2573" y="2692"/>
                  </a:lnTo>
                  <a:lnTo>
                    <a:pt x="2573" y="2382"/>
                  </a:lnTo>
                  <a:lnTo>
                    <a:pt x="2811" y="1858"/>
                  </a:lnTo>
                  <a:lnTo>
                    <a:pt x="3001" y="1644"/>
                  </a:lnTo>
                  <a:lnTo>
                    <a:pt x="3239" y="1430"/>
                  </a:lnTo>
                  <a:lnTo>
                    <a:pt x="3740" y="1215"/>
                  </a:lnTo>
                  <a:lnTo>
                    <a:pt x="4049" y="1191"/>
                  </a:lnTo>
                  <a:lnTo>
                    <a:pt x="4359" y="1215"/>
                  </a:lnTo>
                  <a:lnTo>
                    <a:pt x="4883" y="1430"/>
                  </a:lnTo>
                  <a:lnTo>
                    <a:pt x="5121" y="1644"/>
                  </a:lnTo>
                  <a:lnTo>
                    <a:pt x="5335" y="1858"/>
                  </a:lnTo>
                  <a:lnTo>
                    <a:pt x="5549" y="2382"/>
                  </a:lnTo>
                  <a:lnTo>
                    <a:pt x="5573" y="2692"/>
                  </a:lnTo>
                  <a:lnTo>
                    <a:pt x="5573" y="4907"/>
                  </a:lnTo>
                  <a:lnTo>
                    <a:pt x="5835" y="4716"/>
                  </a:lnTo>
                  <a:lnTo>
                    <a:pt x="6288" y="4240"/>
                  </a:lnTo>
                  <a:lnTo>
                    <a:pt x="6573" y="3692"/>
                  </a:lnTo>
                  <a:lnTo>
                    <a:pt x="6716" y="3049"/>
                  </a:lnTo>
                  <a:lnTo>
                    <a:pt x="6740" y="2692"/>
                  </a:lnTo>
                  <a:lnTo>
                    <a:pt x="6693" y="2144"/>
                  </a:lnTo>
                  <a:lnTo>
                    <a:pt x="6312" y="1191"/>
                  </a:lnTo>
                  <a:lnTo>
                    <a:pt x="5954" y="763"/>
                  </a:lnTo>
                  <a:lnTo>
                    <a:pt x="5549" y="429"/>
                  </a:lnTo>
                  <a:lnTo>
                    <a:pt x="4597" y="25"/>
                  </a:lnTo>
                  <a:lnTo>
                    <a:pt x="4049" y="1"/>
                  </a:lnTo>
                  <a:close/>
                  <a:moveTo>
                    <a:pt x="3811" y="1763"/>
                  </a:moveTo>
                  <a:lnTo>
                    <a:pt x="3501" y="1882"/>
                  </a:lnTo>
                  <a:lnTo>
                    <a:pt x="3359" y="2001"/>
                  </a:lnTo>
                  <a:lnTo>
                    <a:pt x="3239" y="2144"/>
                  </a:lnTo>
                  <a:lnTo>
                    <a:pt x="3097" y="2454"/>
                  </a:lnTo>
                  <a:lnTo>
                    <a:pt x="3097" y="2644"/>
                  </a:lnTo>
                  <a:lnTo>
                    <a:pt x="3097" y="9050"/>
                  </a:lnTo>
                  <a:lnTo>
                    <a:pt x="1072" y="8645"/>
                  </a:lnTo>
                  <a:lnTo>
                    <a:pt x="953" y="8645"/>
                  </a:lnTo>
                  <a:lnTo>
                    <a:pt x="691" y="8669"/>
                  </a:lnTo>
                  <a:lnTo>
                    <a:pt x="477" y="8836"/>
                  </a:lnTo>
                  <a:lnTo>
                    <a:pt x="1" y="9312"/>
                  </a:lnTo>
                  <a:lnTo>
                    <a:pt x="2954" y="12265"/>
                  </a:lnTo>
                  <a:lnTo>
                    <a:pt x="3097" y="12360"/>
                  </a:lnTo>
                  <a:lnTo>
                    <a:pt x="3406" y="12503"/>
                  </a:lnTo>
                  <a:lnTo>
                    <a:pt x="7645" y="12503"/>
                  </a:lnTo>
                  <a:lnTo>
                    <a:pt x="8002" y="12456"/>
                  </a:lnTo>
                  <a:lnTo>
                    <a:pt x="8241" y="12289"/>
                  </a:lnTo>
                  <a:lnTo>
                    <a:pt x="8360" y="12194"/>
                  </a:lnTo>
                  <a:lnTo>
                    <a:pt x="8479" y="11932"/>
                  </a:lnTo>
                  <a:lnTo>
                    <a:pt x="8502" y="11765"/>
                  </a:lnTo>
                  <a:lnTo>
                    <a:pt x="8955" y="8598"/>
                  </a:lnTo>
                  <a:lnTo>
                    <a:pt x="8955" y="8479"/>
                  </a:lnTo>
                  <a:lnTo>
                    <a:pt x="8931" y="8217"/>
                  </a:lnTo>
                  <a:lnTo>
                    <a:pt x="8669" y="7836"/>
                  </a:lnTo>
                  <a:lnTo>
                    <a:pt x="8431" y="7693"/>
                  </a:lnTo>
                  <a:lnTo>
                    <a:pt x="5669" y="6288"/>
                  </a:lnTo>
                  <a:lnTo>
                    <a:pt x="5454" y="6240"/>
                  </a:lnTo>
                  <a:lnTo>
                    <a:pt x="5359" y="6216"/>
                  </a:lnTo>
                  <a:lnTo>
                    <a:pt x="4883" y="6216"/>
                  </a:lnTo>
                  <a:lnTo>
                    <a:pt x="4883" y="2644"/>
                  </a:lnTo>
                  <a:lnTo>
                    <a:pt x="4883" y="2454"/>
                  </a:lnTo>
                  <a:lnTo>
                    <a:pt x="4740" y="2144"/>
                  </a:lnTo>
                  <a:lnTo>
                    <a:pt x="4621" y="2001"/>
                  </a:lnTo>
                  <a:lnTo>
                    <a:pt x="4478" y="1882"/>
                  </a:lnTo>
                  <a:lnTo>
                    <a:pt x="4168" y="1763"/>
                  </a:lnTo>
                  <a:close/>
                </a:path>
              </a:pathLst>
            </a:custGeom>
            <a:solidFill>
              <a:srgbClr val="34A853"/>
            </a:solidFill>
            <a:ln>
              <a:noFill/>
            </a:ln>
          </p:spPr>
          <p:txBody>
            <a:bodyPr spcFirstLastPara="1" wrap="square" lIns="121875" tIns="121875" rIns="121875" bIns="121875" anchor="ctr" anchorCtr="0">
              <a:noAutofit/>
            </a:bodyPr>
            <a:lstStyle/>
            <a:p>
              <a:pPr>
                <a:buClr>
                  <a:srgbClr val="000000"/>
                </a:buClr>
                <a:buSzPts val="1900"/>
              </a:pPr>
              <a:endParaRPr sz="1900">
                <a:solidFill>
                  <a:srgbClr val="000000"/>
                </a:solidFill>
                <a:latin typeface="Google Sans"/>
                <a:ea typeface="Google Sans"/>
                <a:cs typeface="Google Sans"/>
                <a:sym typeface="Google Sans"/>
              </a:endParaRPr>
            </a:p>
          </p:txBody>
        </p:sp>
      </p:grpSp>
      <p:grpSp>
        <p:nvGrpSpPr>
          <p:cNvPr id="806" name="Google Shape;806;p76"/>
          <p:cNvGrpSpPr/>
          <p:nvPr/>
        </p:nvGrpSpPr>
        <p:grpSpPr>
          <a:xfrm>
            <a:off x="4311870" y="2839535"/>
            <a:ext cx="3575874" cy="2716482"/>
            <a:chOff x="3233520" y="1462938"/>
            <a:chExt cx="2682576" cy="2037412"/>
          </a:xfrm>
        </p:grpSpPr>
        <p:sp>
          <p:nvSpPr>
            <p:cNvPr id="807" name="Google Shape;807;p76"/>
            <p:cNvSpPr/>
            <p:nvPr/>
          </p:nvSpPr>
          <p:spPr>
            <a:xfrm>
              <a:off x="3233520" y="1933800"/>
              <a:ext cx="2678400" cy="425400"/>
            </a:xfrm>
            <a:prstGeom prst="round2SameRect">
              <a:avLst>
                <a:gd name="adj1" fmla="val 35206"/>
                <a:gd name="adj2" fmla="val 0"/>
              </a:avLst>
            </a:prstGeom>
            <a:solidFill>
              <a:srgbClr val="FEF7E0"/>
            </a:solidFill>
            <a:ln>
              <a:noFill/>
            </a:ln>
          </p:spPr>
          <p:txBody>
            <a:bodyPr spcFirstLastPara="1" wrap="square" lIns="60925" tIns="60925" rIns="60925" bIns="243800" anchor="ctr" anchorCtr="0">
              <a:noAutofit/>
            </a:bodyPr>
            <a:lstStyle/>
            <a:p>
              <a:pPr algn="ctr"/>
              <a:endParaRPr sz="1300">
                <a:solidFill>
                  <a:srgbClr val="FFFFFF"/>
                </a:solidFill>
                <a:latin typeface="Google Sans Medium"/>
                <a:ea typeface="Google Sans Medium"/>
                <a:cs typeface="Google Sans Medium"/>
                <a:sym typeface="Google Sans Medium"/>
              </a:endParaRPr>
            </a:p>
          </p:txBody>
        </p:sp>
        <p:sp>
          <p:nvSpPr>
            <p:cNvPr id="808" name="Google Shape;808;p76"/>
            <p:cNvSpPr/>
            <p:nvPr/>
          </p:nvSpPr>
          <p:spPr>
            <a:xfrm>
              <a:off x="3237696" y="2253250"/>
              <a:ext cx="2678400" cy="1247100"/>
            </a:xfrm>
            <a:prstGeom prst="roundRect">
              <a:avLst>
                <a:gd name="adj" fmla="val 5724"/>
              </a:avLst>
            </a:prstGeom>
            <a:solidFill>
              <a:srgbClr val="FFFFFF"/>
            </a:solidFill>
            <a:ln w="19050" cap="flat" cmpd="sng">
              <a:solidFill>
                <a:srgbClr val="FBBC05"/>
              </a:solidFill>
              <a:prstDash val="solid"/>
              <a:round/>
              <a:headEnd type="none" w="sm" len="sm"/>
              <a:tailEnd type="none" w="sm" len="sm"/>
            </a:ln>
          </p:spPr>
          <p:txBody>
            <a:bodyPr spcFirstLastPara="1" wrap="square" lIns="60925" tIns="60925" rIns="60925" bIns="60925" anchor="t" anchorCtr="0">
              <a:noAutofit/>
            </a:bodyPr>
            <a:lstStyle/>
            <a:p>
              <a:pPr marL="304800" indent="-279400">
                <a:lnSpc>
                  <a:spcPct val="115000"/>
                </a:lnSpc>
                <a:spcBef>
                  <a:spcPts val="700"/>
                </a:spcBef>
                <a:spcAft>
                  <a:spcPts val="700"/>
                </a:spcAft>
                <a:buClr>
                  <a:srgbClr val="202124"/>
                </a:buClr>
                <a:buSzPts val="1600"/>
                <a:buFont typeface="Google Sans"/>
                <a:buChar char="●"/>
              </a:pPr>
              <a:r>
                <a:rPr lang="en-US" sz="1600" dirty="0">
                  <a:solidFill>
                    <a:srgbClr val="202124"/>
                  </a:solidFill>
                  <a:latin typeface="Google Sans"/>
                  <a:ea typeface="Google Sans"/>
                  <a:cs typeface="Google Sans"/>
                  <a:sym typeface="Google Sans"/>
                </a:rPr>
                <a:t>Priority </a:t>
              </a:r>
              <a:r>
                <a:rPr lang="en-US" sz="1600" dirty="0" err="1">
                  <a:solidFill>
                    <a:srgbClr val="202124"/>
                  </a:solidFill>
                  <a:latin typeface="Google Sans"/>
                  <a:ea typeface="Google Sans"/>
                  <a:cs typeface="Google Sans"/>
                  <a:sym typeface="Google Sans"/>
                </a:rPr>
                <a:t>provozu</a:t>
              </a:r>
              <a:r>
                <a:rPr lang="en-US" sz="1600" dirty="0">
                  <a:solidFill>
                    <a:srgbClr val="202124"/>
                  </a:solidFill>
                  <a:latin typeface="Google Sans"/>
                  <a:ea typeface="Google Sans"/>
                  <a:cs typeface="Google Sans"/>
                  <a:sym typeface="Google Sans"/>
                </a:rPr>
                <a:t> – </a:t>
              </a:r>
              <a:r>
                <a:rPr lang="en-US" sz="1600" dirty="0" err="1">
                  <a:solidFill>
                    <a:srgbClr val="202124"/>
                  </a:solidFill>
                  <a:latin typeface="Google Sans"/>
                  <a:ea typeface="Google Sans"/>
                  <a:cs typeface="Google Sans"/>
                  <a:sym typeface="Google Sans"/>
                </a:rPr>
                <a:t>minimalizace</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bezpečnostních</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rizik</a:t>
              </a:r>
              <a:r>
                <a:rPr lang="en-US" sz="1600" dirty="0">
                  <a:solidFill>
                    <a:srgbClr val="202124"/>
                  </a:solidFill>
                  <a:latin typeface="Google Sans"/>
                  <a:ea typeface="Google Sans"/>
                  <a:cs typeface="Google Sans"/>
                  <a:sym typeface="Google Sans"/>
                </a:rPr>
                <a:t> a </a:t>
              </a:r>
              <a:r>
                <a:rPr lang="en-US" sz="1600" dirty="0" err="1">
                  <a:solidFill>
                    <a:srgbClr val="202124"/>
                  </a:solidFill>
                  <a:latin typeface="Google Sans"/>
                  <a:ea typeface="Google Sans"/>
                  <a:cs typeface="Google Sans"/>
                  <a:sym typeface="Google Sans"/>
                </a:rPr>
                <a:t>výpadků</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udržení</a:t>
              </a:r>
              <a:r>
                <a:rPr lang="en-US" sz="1600" dirty="0">
                  <a:solidFill>
                    <a:srgbClr val="202124"/>
                  </a:solidFill>
                  <a:latin typeface="Google Sans"/>
                  <a:ea typeface="Google Sans"/>
                  <a:cs typeface="Google Sans"/>
                  <a:sym typeface="Google Sans"/>
                </a:rPr>
                <a:t> budget, </a:t>
              </a:r>
              <a:r>
                <a:rPr lang="en-US" sz="1600" dirty="0" err="1">
                  <a:solidFill>
                    <a:srgbClr val="202124"/>
                  </a:solidFill>
                  <a:latin typeface="Google Sans"/>
                  <a:ea typeface="Google Sans"/>
                  <a:cs typeface="Google Sans"/>
                  <a:sym typeface="Google Sans"/>
                </a:rPr>
                <a:t>lidi</a:t>
              </a:r>
              <a:r>
                <a:rPr lang="en-US" sz="1600" dirty="0">
                  <a:solidFill>
                    <a:srgbClr val="202124"/>
                  </a:solidFill>
                  <a:latin typeface="Google Sans"/>
                  <a:ea typeface="Google Sans"/>
                  <a:cs typeface="Google Sans"/>
                  <a:sym typeface="Google Sans"/>
                </a:rPr>
                <a:t> a </a:t>
              </a:r>
              <a:r>
                <a:rPr lang="en-US" sz="1600" dirty="0" err="1">
                  <a:solidFill>
                    <a:srgbClr val="202124"/>
                  </a:solidFill>
                  <a:latin typeface="Google Sans"/>
                  <a:ea typeface="Google Sans"/>
                  <a:cs typeface="Google Sans"/>
                  <a:sym typeface="Google Sans"/>
                </a:rPr>
                <a:t>využití</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stávajících</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investic</a:t>
              </a:r>
              <a:endParaRPr sz="1600" b="1" dirty="0">
                <a:solidFill>
                  <a:srgbClr val="202124"/>
                </a:solidFill>
                <a:latin typeface="Google Sans"/>
                <a:ea typeface="Google Sans"/>
                <a:cs typeface="Google Sans"/>
                <a:sym typeface="Google Sans"/>
              </a:endParaRPr>
            </a:p>
          </p:txBody>
        </p:sp>
        <p:sp>
          <p:nvSpPr>
            <p:cNvPr id="809" name="Google Shape;809;p76"/>
            <p:cNvSpPr/>
            <p:nvPr/>
          </p:nvSpPr>
          <p:spPr>
            <a:xfrm rot="-5400000">
              <a:off x="4360656" y="1462532"/>
              <a:ext cx="378238" cy="379050"/>
            </a:xfrm>
            <a:custGeom>
              <a:avLst/>
              <a:gdLst/>
              <a:ahLst/>
              <a:cxnLst/>
              <a:rect l="l" t="t" r="r" b="b"/>
              <a:pathLst>
                <a:path w="10718" h="10741" extrusionOk="0">
                  <a:moveTo>
                    <a:pt x="5383" y="1"/>
                  </a:moveTo>
                  <a:lnTo>
                    <a:pt x="5026" y="24"/>
                  </a:lnTo>
                  <a:lnTo>
                    <a:pt x="4406" y="286"/>
                  </a:lnTo>
                  <a:lnTo>
                    <a:pt x="4121" y="525"/>
                  </a:lnTo>
                  <a:lnTo>
                    <a:pt x="3882" y="810"/>
                  </a:lnTo>
                  <a:lnTo>
                    <a:pt x="3621" y="1429"/>
                  </a:lnTo>
                  <a:lnTo>
                    <a:pt x="3597" y="1787"/>
                  </a:lnTo>
                  <a:lnTo>
                    <a:pt x="3597" y="2072"/>
                  </a:lnTo>
                  <a:lnTo>
                    <a:pt x="3763" y="2596"/>
                  </a:lnTo>
                  <a:lnTo>
                    <a:pt x="3930" y="2835"/>
                  </a:lnTo>
                  <a:lnTo>
                    <a:pt x="4097" y="3049"/>
                  </a:lnTo>
                  <a:lnTo>
                    <a:pt x="4525" y="3382"/>
                  </a:lnTo>
                  <a:lnTo>
                    <a:pt x="4787" y="3478"/>
                  </a:lnTo>
                  <a:lnTo>
                    <a:pt x="4787" y="5383"/>
                  </a:lnTo>
                  <a:lnTo>
                    <a:pt x="2382" y="7764"/>
                  </a:lnTo>
                  <a:lnTo>
                    <a:pt x="1" y="7764"/>
                  </a:lnTo>
                  <a:lnTo>
                    <a:pt x="1" y="10741"/>
                  </a:lnTo>
                  <a:lnTo>
                    <a:pt x="2978" y="10741"/>
                  </a:lnTo>
                  <a:lnTo>
                    <a:pt x="2978" y="8931"/>
                  </a:lnTo>
                  <a:lnTo>
                    <a:pt x="5359" y="6430"/>
                  </a:lnTo>
                  <a:lnTo>
                    <a:pt x="7740" y="8931"/>
                  </a:lnTo>
                  <a:lnTo>
                    <a:pt x="7740" y="10741"/>
                  </a:lnTo>
                  <a:lnTo>
                    <a:pt x="10717" y="10741"/>
                  </a:lnTo>
                  <a:lnTo>
                    <a:pt x="10717" y="7764"/>
                  </a:lnTo>
                  <a:lnTo>
                    <a:pt x="8336" y="7764"/>
                  </a:lnTo>
                  <a:lnTo>
                    <a:pt x="5978" y="5383"/>
                  </a:lnTo>
                  <a:lnTo>
                    <a:pt x="5978" y="3478"/>
                  </a:lnTo>
                  <a:lnTo>
                    <a:pt x="6240" y="3358"/>
                  </a:lnTo>
                  <a:lnTo>
                    <a:pt x="6645" y="3025"/>
                  </a:lnTo>
                  <a:lnTo>
                    <a:pt x="6835" y="2835"/>
                  </a:lnTo>
                  <a:lnTo>
                    <a:pt x="6978" y="2596"/>
                  </a:lnTo>
                  <a:lnTo>
                    <a:pt x="7145" y="2072"/>
                  </a:lnTo>
                  <a:lnTo>
                    <a:pt x="7169" y="1787"/>
                  </a:lnTo>
                  <a:lnTo>
                    <a:pt x="7145" y="1429"/>
                  </a:lnTo>
                  <a:lnTo>
                    <a:pt x="6883" y="810"/>
                  </a:lnTo>
                  <a:lnTo>
                    <a:pt x="6621" y="525"/>
                  </a:lnTo>
                  <a:lnTo>
                    <a:pt x="6359" y="286"/>
                  </a:lnTo>
                  <a:lnTo>
                    <a:pt x="5716" y="24"/>
                  </a:lnTo>
                  <a:lnTo>
                    <a:pt x="5383" y="1"/>
                  </a:lnTo>
                  <a:close/>
                </a:path>
              </a:pathLst>
            </a:custGeom>
            <a:solidFill>
              <a:srgbClr val="FBBC05"/>
            </a:solidFill>
            <a:ln>
              <a:noFill/>
            </a:ln>
          </p:spPr>
          <p:txBody>
            <a:bodyPr spcFirstLastPara="1" wrap="square" lIns="121875" tIns="121875" rIns="121875" bIns="121875" anchor="ctr" anchorCtr="0">
              <a:noAutofit/>
            </a:bodyPr>
            <a:lstStyle/>
            <a:p>
              <a:pPr>
                <a:buClr>
                  <a:srgbClr val="000000"/>
                </a:buClr>
                <a:buSzPts val="1900"/>
              </a:pPr>
              <a:endParaRPr sz="1900">
                <a:solidFill>
                  <a:srgbClr val="000000"/>
                </a:solidFill>
                <a:latin typeface="Google Sans"/>
                <a:ea typeface="Google Sans"/>
                <a:cs typeface="Google Sans"/>
                <a:sym typeface="Google Sans"/>
              </a:endParaRPr>
            </a:p>
          </p:txBody>
        </p:sp>
      </p:grpSp>
      <p:grpSp>
        <p:nvGrpSpPr>
          <p:cNvPr id="810" name="Google Shape;810;p76"/>
          <p:cNvGrpSpPr/>
          <p:nvPr/>
        </p:nvGrpSpPr>
        <p:grpSpPr>
          <a:xfrm>
            <a:off x="611003" y="2828695"/>
            <a:ext cx="3570307" cy="2727323"/>
            <a:chOff x="457175" y="1454807"/>
            <a:chExt cx="2678400" cy="2045543"/>
          </a:xfrm>
        </p:grpSpPr>
        <p:sp>
          <p:nvSpPr>
            <p:cNvPr id="811" name="Google Shape;811;p76"/>
            <p:cNvSpPr/>
            <p:nvPr/>
          </p:nvSpPr>
          <p:spPr>
            <a:xfrm>
              <a:off x="457175" y="1933800"/>
              <a:ext cx="2678400" cy="425400"/>
            </a:xfrm>
            <a:prstGeom prst="round2SameRect">
              <a:avLst>
                <a:gd name="adj1" fmla="val 35206"/>
                <a:gd name="adj2" fmla="val 0"/>
              </a:avLst>
            </a:prstGeom>
            <a:solidFill>
              <a:srgbClr val="E8F0FE"/>
            </a:solidFill>
            <a:ln>
              <a:noFill/>
            </a:ln>
          </p:spPr>
          <p:txBody>
            <a:bodyPr spcFirstLastPara="1" wrap="square" lIns="60925" tIns="60925" rIns="60925" bIns="243800" anchor="ctr" anchorCtr="0">
              <a:noAutofit/>
            </a:bodyPr>
            <a:lstStyle/>
            <a:p>
              <a:pPr algn="ctr"/>
              <a:endParaRPr sz="1300">
                <a:solidFill>
                  <a:srgbClr val="FFFFFF"/>
                </a:solidFill>
                <a:latin typeface="Google Sans Medium"/>
                <a:ea typeface="Google Sans Medium"/>
                <a:cs typeface="Google Sans Medium"/>
                <a:sym typeface="Google Sans Medium"/>
              </a:endParaRPr>
            </a:p>
          </p:txBody>
        </p:sp>
        <p:sp>
          <p:nvSpPr>
            <p:cNvPr id="812" name="Google Shape;812;p76"/>
            <p:cNvSpPr/>
            <p:nvPr/>
          </p:nvSpPr>
          <p:spPr>
            <a:xfrm>
              <a:off x="457175" y="2253250"/>
              <a:ext cx="2678400" cy="1247100"/>
            </a:xfrm>
            <a:prstGeom prst="roundRect">
              <a:avLst>
                <a:gd name="adj" fmla="val 5724"/>
              </a:avLst>
            </a:prstGeom>
            <a:solidFill>
              <a:srgbClr val="FFFFFF"/>
            </a:solidFill>
            <a:ln w="19050" cap="flat" cmpd="sng">
              <a:solidFill>
                <a:srgbClr val="4285F4"/>
              </a:solidFill>
              <a:prstDash val="solid"/>
              <a:round/>
              <a:headEnd type="none" w="sm" len="sm"/>
              <a:tailEnd type="none" w="sm" len="sm"/>
            </a:ln>
          </p:spPr>
          <p:txBody>
            <a:bodyPr spcFirstLastPara="1" wrap="square" lIns="60925" tIns="60925" rIns="60925" bIns="60925" anchor="t" anchorCtr="0">
              <a:noAutofit/>
            </a:bodyPr>
            <a:lstStyle/>
            <a:p>
              <a:pPr marL="304800" indent="-279400">
                <a:lnSpc>
                  <a:spcPct val="115000"/>
                </a:lnSpc>
                <a:spcBef>
                  <a:spcPts val="700"/>
                </a:spcBef>
                <a:spcAft>
                  <a:spcPts val="700"/>
                </a:spcAft>
                <a:buClr>
                  <a:srgbClr val="202124"/>
                </a:buClr>
                <a:buSzPts val="1600"/>
                <a:buFont typeface="Google Sans"/>
                <a:buChar char="●"/>
              </a:pPr>
              <a:r>
                <a:rPr lang="en-US" sz="1600" dirty="0" err="1">
                  <a:solidFill>
                    <a:srgbClr val="202124"/>
                  </a:solidFill>
                  <a:latin typeface="Google Sans"/>
                  <a:ea typeface="Google Sans"/>
                  <a:cs typeface="Google Sans"/>
                  <a:sym typeface="Google Sans"/>
                </a:rPr>
                <a:t>Obchodné</a:t>
              </a:r>
              <a:r>
                <a:rPr lang="en-US" sz="1600" dirty="0">
                  <a:solidFill>
                    <a:srgbClr val="202124"/>
                  </a:solidFill>
                  <a:latin typeface="Google Sans"/>
                  <a:ea typeface="Google Sans"/>
                  <a:cs typeface="Google Sans"/>
                  <a:sym typeface="Google Sans"/>
                </a:rPr>
                <a:t> priority – </a:t>
              </a:r>
              <a:r>
                <a:rPr lang="en-US" sz="1600" dirty="0" err="1">
                  <a:solidFill>
                    <a:srgbClr val="202124"/>
                  </a:solidFill>
                  <a:latin typeface="Google Sans"/>
                  <a:ea typeface="Google Sans"/>
                  <a:cs typeface="Google Sans"/>
                  <a:sym typeface="Google Sans"/>
                </a:rPr>
                <a:t>tůst</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rychlá</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transformace</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na</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základě</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Dat</a:t>
              </a:r>
              <a:r>
                <a:rPr lang="en-US" sz="1600" dirty="0">
                  <a:solidFill>
                    <a:srgbClr val="202124"/>
                  </a:solidFill>
                  <a:latin typeface="Google Sans"/>
                  <a:ea typeface="Google Sans"/>
                  <a:cs typeface="Google Sans"/>
                  <a:sym typeface="Google Sans"/>
                </a:rPr>
                <a:t>, </a:t>
              </a:r>
              <a:r>
                <a:rPr lang="en-US" sz="1600" dirty="0" err="1">
                  <a:solidFill>
                    <a:srgbClr val="202124"/>
                  </a:solidFill>
                  <a:latin typeface="Google Sans"/>
                  <a:ea typeface="Google Sans"/>
                  <a:cs typeface="Google Sans"/>
                  <a:sym typeface="Google Sans"/>
                </a:rPr>
                <a:t>Analytiky</a:t>
              </a:r>
              <a:r>
                <a:rPr lang="en-US" sz="1600" dirty="0">
                  <a:solidFill>
                    <a:srgbClr val="202124"/>
                  </a:solidFill>
                  <a:latin typeface="Google Sans"/>
                  <a:ea typeface="Google Sans"/>
                  <a:cs typeface="Google Sans"/>
                  <a:sym typeface="Google Sans"/>
                </a:rPr>
                <a:t> a </a:t>
              </a:r>
              <a:r>
                <a:rPr lang="en-US" sz="1600" dirty="0" err="1">
                  <a:solidFill>
                    <a:srgbClr val="202124"/>
                  </a:solidFill>
                  <a:latin typeface="Google Sans"/>
                  <a:ea typeface="Google Sans"/>
                  <a:cs typeface="Google Sans"/>
                  <a:sym typeface="Google Sans"/>
                </a:rPr>
                <a:t>Bezpečnosti</a:t>
              </a:r>
              <a:endParaRPr sz="1600" b="1" dirty="0">
                <a:solidFill>
                  <a:srgbClr val="202124"/>
                </a:solidFill>
                <a:latin typeface="Google Sans"/>
                <a:ea typeface="Google Sans"/>
                <a:cs typeface="Google Sans"/>
                <a:sym typeface="Google Sans"/>
              </a:endParaRPr>
            </a:p>
          </p:txBody>
        </p:sp>
        <p:sp>
          <p:nvSpPr>
            <p:cNvPr id="813" name="Google Shape;813;p76"/>
            <p:cNvSpPr/>
            <p:nvPr/>
          </p:nvSpPr>
          <p:spPr>
            <a:xfrm>
              <a:off x="1574821" y="1454807"/>
              <a:ext cx="443097" cy="355953"/>
            </a:xfrm>
            <a:custGeom>
              <a:avLst/>
              <a:gdLst/>
              <a:ahLst/>
              <a:cxnLst/>
              <a:rect l="l" t="t" r="r" b="b"/>
              <a:pathLst>
                <a:path w="11861" h="9527" extrusionOk="0">
                  <a:moveTo>
                    <a:pt x="2382" y="620"/>
                  </a:moveTo>
                  <a:lnTo>
                    <a:pt x="2382" y="1787"/>
                  </a:lnTo>
                  <a:lnTo>
                    <a:pt x="1191" y="1787"/>
                  </a:lnTo>
                  <a:lnTo>
                    <a:pt x="1191" y="620"/>
                  </a:lnTo>
                  <a:close/>
                  <a:moveTo>
                    <a:pt x="1" y="1"/>
                  </a:moveTo>
                  <a:lnTo>
                    <a:pt x="1" y="2406"/>
                  </a:lnTo>
                  <a:lnTo>
                    <a:pt x="11860" y="2406"/>
                  </a:lnTo>
                  <a:lnTo>
                    <a:pt x="11860" y="1"/>
                  </a:lnTo>
                  <a:close/>
                  <a:moveTo>
                    <a:pt x="2335" y="4168"/>
                  </a:moveTo>
                  <a:lnTo>
                    <a:pt x="2335" y="5335"/>
                  </a:lnTo>
                  <a:lnTo>
                    <a:pt x="1144" y="5335"/>
                  </a:lnTo>
                  <a:lnTo>
                    <a:pt x="1144" y="4168"/>
                  </a:lnTo>
                  <a:close/>
                  <a:moveTo>
                    <a:pt x="1" y="3549"/>
                  </a:moveTo>
                  <a:lnTo>
                    <a:pt x="1" y="5954"/>
                  </a:lnTo>
                  <a:lnTo>
                    <a:pt x="11860" y="5954"/>
                  </a:lnTo>
                  <a:lnTo>
                    <a:pt x="11860" y="3549"/>
                  </a:lnTo>
                  <a:close/>
                  <a:moveTo>
                    <a:pt x="2335" y="7740"/>
                  </a:moveTo>
                  <a:lnTo>
                    <a:pt x="2335" y="8907"/>
                  </a:lnTo>
                  <a:lnTo>
                    <a:pt x="1144" y="8907"/>
                  </a:lnTo>
                  <a:lnTo>
                    <a:pt x="1144" y="7740"/>
                  </a:lnTo>
                  <a:close/>
                  <a:moveTo>
                    <a:pt x="1" y="7121"/>
                  </a:moveTo>
                  <a:lnTo>
                    <a:pt x="1" y="9526"/>
                  </a:lnTo>
                  <a:lnTo>
                    <a:pt x="11860" y="9526"/>
                  </a:lnTo>
                  <a:lnTo>
                    <a:pt x="11860" y="7121"/>
                  </a:lnTo>
                  <a:close/>
                </a:path>
              </a:pathLst>
            </a:custGeom>
            <a:solidFill>
              <a:srgbClr val="4285F4"/>
            </a:solidFill>
            <a:ln>
              <a:noFill/>
            </a:ln>
          </p:spPr>
          <p:txBody>
            <a:bodyPr spcFirstLastPara="1" wrap="square" lIns="121875" tIns="121875" rIns="121875" bIns="121875" anchor="ctr" anchorCtr="0">
              <a:noAutofit/>
            </a:bodyPr>
            <a:lstStyle/>
            <a:p>
              <a:pPr>
                <a:buClr>
                  <a:srgbClr val="000000"/>
                </a:buClr>
                <a:buSzPts val="1900"/>
              </a:pPr>
              <a:endParaRPr sz="1900">
                <a:solidFill>
                  <a:srgbClr val="000000"/>
                </a:solidFill>
                <a:latin typeface="Google Sans"/>
                <a:ea typeface="Google Sans"/>
                <a:cs typeface="Google Sans"/>
                <a:sym typeface="Google Sa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516E-D39A-F5D6-E257-B6108EA9CE95}"/>
              </a:ext>
            </a:extLst>
          </p:cNvPr>
          <p:cNvSpPr>
            <a:spLocks noGrp="1"/>
          </p:cNvSpPr>
          <p:nvPr>
            <p:ph type="title"/>
          </p:nvPr>
        </p:nvSpPr>
        <p:spPr/>
        <p:txBody>
          <a:bodyPr/>
          <a:lstStyle/>
          <a:p>
            <a:r>
              <a:rPr lang="en-US" dirty="0" err="1"/>
              <a:t>Klíčové</a:t>
            </a:r>
            <a:r>
              <a:rPr lang="en-US" dirty="0"/>
              <a:t> trendy v </a:t>
            </a:r>
            <a:r>
              <a:rPr lang="en-US" dirty="0" err="1"/>
              <a:t>privátním</a:t>
            </a:r>
            <a:r>
              <a:rPr lang="en-US" dirty="0"/>
              <a:t> </a:t>
            </a:r>
            <a:r>
              <a:rPr lang="en-US" dirty="0" err="1"/>
              <a:t>cloudů</a:t>
            </a:r>
            <a:r>
              <a:rPr lang="en-US" dirty="0"/>
              <a:t> 2023</a:t>
            </a:r>
          </a:p>
        </p:txBody>
      </p:sp>
      <p:sp>
        <p:nvSpPr>
          <p:cNvPr id="4" name="Subtitle 3">
            <a:extLst>
              <a:ext uri="{FF2B5EF4-FFF2-40B4-BE49-F238E27FC236}">
                <a16:creationId xmlns:a16="http://schemas.microsoft.com/office/drawing/2014/main" id="{8B1E6E9E-3FC1-DB81-3345-FFE48B612D8C}"/>
              </a:ext>
            </a:extLst>
          </p:cNvPr>
          <p:cNvSpPr>
            <a:spLocks noGrp="1"/>
          </p:cNvSpPr>
          <p:nvPr>
            <p:ph type="subTitle" idx="10"/>
          </p:nvPr>
        </p:nvSpPr>
        <p:spPr/>
        <p:txBody>
          <a:bodyPr/>
          <a:lstStyle/>
          <a:p>
            <a:r>
              <a:rPr lang="en-US" dirty="0" err="1"/>
              <a:t>Anketa</a:t>
            </a:r>
            <a:r>
              <a:rPr lang="en-US" dirty="0"/>
              <a:t> </a:t>
            </a:r>
            <a:r>
              <a:rPr lang="en-US" dirty="0" err="1"/>
              <a:t>mezi</a:t>
            </a:r>
            <a:r>
              <a:rPr lang="en-US" dirty="0"/>
              <a:t> IT </a:t>
            </a:r>
            <a:r>
              <a:rPr lang="en-US" dirty="0" err="1"/>
              <a:t>architekty</a:t>
            </a:r>
            <a:r>
              <a:rPr lang="en-US" dirty="0"/>
              <a:t>, </a:t>
            </a:r>
            <a:r>
              <a:rPr lang="en-US" dirty="0" err="1"/>
              <a:t>správci</a:t>
            </a:r>
            <a:r>
              <a:rPr lang="en-US" dirty="0"/>
              <a:t>, </a:t>
            </a:r>
            <a:r>
              <a:rPr lang="en-US" dirty="0" err="1"/>
              <a:t>inženýry</a:t>
            </a:r>
            <a:r>
              <a:rPr lang="en-US" dirty="0"/>
              <a:t> a </a:t>
            </a:r>
            <a:r>
              <a:rPr lang="en-US" dirty="0" err="1"/>
              <a:t>vývojáři</a:t>
            </a:r>
            <a:endParaRPr lang="en-US" dirty="0"/>
          </a:p>
        </p:txBody>
      </p:sp>
      <p:sp>
        <p:nvSpPr>
          <p:cNvPr id="9" name="Text Placeholder 8">
            <a:extLst>
              <a:ext uri="{FF2B5EF4-FFF2-40B4-BE49-F238E27FC236}">
                <a16:creationId xmlns:a16="http://schemas.microsoft.com/office/drawing/2014/main" id="{6AB3EAC7-E417-302B-6A1E-0DAB05F9718F}"/>
              </a:ext>
            </a:extLst>
          </p:cNvPr>
          <p:cNvSpPr>
            <a:spLocks noGrp="1"/>
          </p:cNvSpPr>
          <p:nvPr>
            <p:ph type="body" sz="quarter" idx="23"/>
          </p:nvPr>
        </p:nvSpPr>
        <p:spPr/>
        <p:txBody>
          <a:bodyPr/>
          <a:lstStyle/>
          <a:p>
            <a:r>
              <a:rPr lang="en-US" sz="4799" b="1" dirty="0"/>
              <a:t>40%</a:t>
            </a:r>
          </a:p>
        </p:txBody>
      </p:sp>
      <p:sp>
        <p:nvSpPr>
          <p:cNvPr id="5" name="Text Placeholder 4">
            <a:extLst>
              <a:ext uri="{FF2B5EF4-FFF2-40B4-BE49-F238E27FC236}">
                <a16:creationId xmlns:a16="http://schemas.microsoft.com/office/drawing/2014/main" id="{E3CE62A8-D405-E4D2-D4DC-43694283B6D1}"/>
              </a:ext>
            </a:extLst>
          </p:cNvPr>
          <p:cNvSpPr>
            <a:spLocks noGrp="1"/>
          </p:cNvSpPr>
          <p:nvPr>
            <p:ph type="body" sz="quarter" idx="19"/>
          </p:nvPr>
        </p:nvSpPr>
        <p:spPr/>
        <p:txBody>
          <a:bodyPr/>
          <a:lstStyle/>
          <a:p>
            <a:pPr algn="l"/>
            <a:r>
              <a:rPr lang="en-US" sz="1600" dirty="0" err="1"/>
              <a:t>Vidí</a:t>
            </a:r>
            <a:r>
              <a:rPr lang="en-US" sz="1600" dirty="0"/>
              <a:t> </a:t>
            </a:r>
            <a:r>
              <a:rPr lang="en-US" sz="1600" dirty="0" err="1"/>
              <a:t>aktualizace</a:t>
            </a:r>
            <a:r>
              <a:rPr lang="en-US" sz="1600" dirty="0"/>
              <a:t> a patch management </a:t>
            </a:r>
            <a:r>
              <a:rPr lang="en-US" sz="1600" dirty="0" err="1"/>
              <a:t>jako</a:t>
            </a:r>
            <a:r>
              <a:rPr lang="en-US" sz="1600" dirty="0"/>
              <a:t> </a:t>
            </a:r>
            <a:r>
              <a:rPr lang="en-US" sz="1600" dirty="0" err="1"/>
              <a:t>jednu</a:t>
            </a:r>
            <a:r>
              <a:rPr lang="en-US" sz="1600" dirty="0"/>
              <a:t> z </a:t>
            </a:r>
            <a:r>
              <a:rPr lang="en-US" sz="1600" dirty="0" err="1"/>
              <a:t>tří</a:t>
            </a:r>
            <a:r>
              <a:rPr lang="en-US" sz="1600" dirty="0"/>
              <a:t> </a:t>
            </a:r>
            <a:r>
              <a:rPr lang="en-US" sz="1600" dirty="0" err="1"/>
              <a:t>nejvyšších</a:t>
            </a:r>
            <a:r>
              <a:rPr lang="en-US" sz="1600" dirty="0"/>
              <a:t>  </a:t>
            </a:r>
            <a:r>
              <a:rPr lang="en-US" sz="1600" dirty="0" err="1"/>
              <a:t>priorit</a:t>
            </a:r>
            <a:endParaRPr lang="en-US" sz="1600" dirty="0"/>
          </a:p>
        </p:txBody>
      </p:sp>
      <p:sp>
        <p:nvSpPr>
          <p:cNvPr id="10" name="Text Placeholder 9">
            <a:extLst>
              <a:ext uri="{FF2B5EF4-FFF2-40B4-BE49-F238E27FC236}">
                <a16:creationId xmlns:a16="http://schemas.microsoft.com/office/drawing/2014/main" id="{39B6765B-B039-AAC5-3F94-A71DA25BAA80}"/>
              </a:ext>
            </a:extLst>
          </p:cNvPr>
          <p:cNvSpPr>
            <a:spLocks noGrp="1"/>
          </p:cNvSpPr>
          <p:nvPr>
            <p:ph type="body" sz="quarter" idx="24"/>
          </p:nvPr>
        </p:nvSpPr>
        <p:spPr/>
        <p:txBody>
          <a:bodyPr/>
          <a:lstStyle/>
          <a:p>
            <a:r>
              <a:rPr lang="en-US" sz="4799" b="1" dirty="0"/>
              <a:t>60%</a:t>
            </a:r>
          </a:p>
        </p:txBody>
      </p:sp>
      <p:sp>
        <p:nvSpPr>
          <p:cNvPr id="6" name="Text Placeholder 5">
            <a:extLst>
              <a:ext uri="{FF2B5EF4-FFF2-40B4-BE49-F238E27FC236}">
                <a16:creationId xmlns:a16="http://schemas.microsoft.com/office/drawing/2014/main" id="{26489FDA-53F7-C97F-A214-2DE4769A8340}"/>
              </a:ext>
            </a:extLst>
          </p:cNvPr>
          <p:cNvSpPr>
            <a:spLocks noGrp="1"/>
          </p:cNvSpPr>
          <p:nvPr>
            <p:ph type="body" sz="quarter" idx="20"/>
          </p:nvPr>
        </p:nvSpPr>
        <p:spPr/>
        <p:txBody>
          <a:bodyPr/>
          <a:lstStyle/>
          <a:p>
            <a:pPr algn="l"/>
            <a:r>
              <a:rPr lang="en-US" sz="1600" dirty="0" err="1"/>
              <a:t>Mezi</a:t>
            </a:r>
            <a:r>
              <a:rPr lang="en-US" sz="1600" dirty="0"/>
              <a:t> </a:t>
            </a:r>
            <a:r>
              <a:rPr lang="en-US" sz="1600" dirty="0" err="1"/>
              <a:t>tři</a:t>
            </a:r>
            <a:r>
              <a:rPr lang="en-US" sz="1600" dirty="0"/>
              <a:t> </a:t>
            </a:r>
            <a:r>
              <a:rPr lang="en-US" sz="1600" dirty="0" err="1"/>
              <a:t>nejvyšší</a:t>
            </a:r>
            <a:r>
              <a:rPr lang="en-US" sz="1600" dirty="0"/>
              <a:t> priority </a:t>
            </a:r>
            <a:r>
              <a:rPr lang="en-US" sz="1600" dirty="0" err="1"/>
              <a:t>vidí</a:t>
            </a:r>
            <a:r>
              <a:rPr lang="en-US" sz="1600" dirty="0"/>
              <a:t> </a:t>
            </a:r>
            <a:r>
              <a:rPr lang="en-US" sz="1600" dirty="0" err="1"/>
              <a:t>bezpečnost</a:t>
            </a:r>
            <a:r>
              <a:rPr lang="en-US" sz="1600" dirty="0"/>
              <a:t> a </a:t>
            </a:r>
            <a:r>
              <a:rPr lang="en-US" sz="1600" dirty="0" err="1"/>
              <a:t>dodržování</a:t>
            </a:r>
            <a:r>
              <a:rPr lang="en-US" sz="1600" dirty="0"/>
              <a:t> </a:t>
            </a:r>
            <a:r>
              <a:rPr lang="en-US" sz="1600" dirty="0" err="1"/>
              <a:t>směrnic</a:t>
            </a:r>
            <a:r>
              <a:rPr lang="en-US" sz="1600" dirty="0"/>
              <a:t> NIS, </a:t>
            </a:r>
            <a:r>
              <a:rPr lang="en-US" sz="1600" dirty="0" err="1"/>
              <a:t>eIDAS</a:t>
            </a:r>
            <a:r>
              <a:rPr lang="en-US" sz="1600" dirty="0"/>
              <a:t>, PSD2, NISD, eHealth, GDPR</a:t>
            </a:r>
          </a:p>
        </p:txBody>
      </p:sp>
      <p:sp>
        <p:nvSpPr>
          <p:cNvPr id="11" name="Text Placeholder 10">
            <a:extLst>
              <a:ext uri="{FF2B5EF4-FFF2-40B4-BE49-F238E27FC236}">
                <a16:creationId xmlns:a16="http://schemas.microsoft.com/office/drawing/2014/main" id="{71651C0A-AB03-AD67-284D-9B069F128ADC}"/>
              </a:ext>
            </a:extLst>
          </p:cNvPr>
          <p:cNvSpPr>
            <a:spLocks noGrp="1"/>
          </p:cNvSpPr>
          <p:nvPr>
            <p:ph type="body" sz="quarter" idx="25"/>
          </p:nvPr>
        </p:nvSpPr>
        <p:spPr/>
        <p:txBody>
          <a:bodyPr/>
          <a:lstStyle/>
          <a:p>
            <a:r>
              <a:rPr lang="en-US" sz="4799" b="1" dirty="0"/>
              <a:t>50%</a:t>
            </a:r>
          </a:p>
        </p:txBody>
      </p:sp>
      <p:sp>
        <p:nvSpPr>
          <p:cNvPr id="7" name="Text Placeholder 6">
            <a:extLst>
              <a:ext uri="{FF2B5EF4-FFF2-40B4-BE49-F238E27FC236}">
                <a16:creationId xmlns:a16="http://schemas.microsoft.com/office/drawing/2014/main" id="{F6DAB173-7AAE-253D-A09A-00078905EEB6}"/>
              </a:ext>
            </a:extLst>
          </p:cNvPr>
          <p:cNvSpPr>
            <a:spLocks noGrp="1"/>
          </p:cNvSpPr>
          <p:nvPr>
            <p:ph type="body" sz="quarter" idx="21"/>
          </p:nvPr>
        </p:nvSpPr>
        <p:spPr/>
        <p:txBody>
          <a:bodyPr/>
          <a:lstStyle/>
          <a:p>
            <a:pPr algn="l"/>
            <a:r>
              <a:rPr lang="en-US" sz="1600" dirty="0" err="1"/>
              <a:t>Již</a:t>
            </a:r>
            <a:r>
              <a:rPr lang="en-US" sz="1600" dirty="0"/>
              <a:t> </a:t>
            </a:r>
            <a:r>
              <a:rPr lang="en-US" sz="1600" dirty="0" err="1"/>
              <a:t>implementovali</a:t>
            </a:r>
            <a:r>
              <a:rPr lang="en-US" sz="1600" dirty="0"/>
              <a:t> </a:t>
            </a:r>
            <a:r>
              <a:rPr lang="en-US" sz="1600" dirty="0" err="1"/>
              <a:t>nebo</a:t>
            </a:r>
            <a:r>
              <a:rPr lang="en-US" sz="1600" dirty="0"/>
              <a:t> </a:t>
            </a:r>
            <a:r>
              <a:rPr lang="en-US" sz="1600" dirty="0" err="1"/>
              <a:t>plánují</a:t>
            </a:r>
            <a:r>
              <a:rPr lang="en-US" sz="1600" dirty="0"/>
              <a:t> </a:t>
            </a:r>
            <a:r>
              <a:rPr lang="en-US" sz="1600" b="1" dirty="0" err="1"/>
              <a:t>implementovat</a:t>
            </a:r>
            <a:r>
              <a:rPr lang="en-US" sz="1600" b="1" dirty="0"/>
              <a:t> AI/ML v </a:t>
            </a:r>
            <a:r>
              <a:rPr lang="en-US" sz="1600" b="1" dirty="0" err="1"/>
              <a:t>příštích</a:t>
            </a:r>
            <a:r>
              <a:rPr lang="en-US" sz="1600" b="1" dirty="0"/>
              <a:t> 12-36 </a:t>
            </a:r>
            <a:r>
              <a:rPr lang="en-US" sz="1600" b="1" dirty="0" err="1"/>
              <a:t>měsících</a:t>
            </a:r>
            <a:endParaRPr lang="en-US" sz="1600" b="1" dirty="0"/>
          </a:p>
        </p:txBody>
      </p:sp>
      <p:sp>
        <p:nvSpPr>
          <p:cNvPr id="12" name="Text Placeholder 11">
            <a:extLst>
              <a:ext uri="{FF2B5EF4-FFF2-40B4-BE49-F238E27FC236}">
                <a16:creationId xmlns:a16="http://schemas.microsoft.com/office/drawing/2014/main" id="{458BAC5D-1C86-5353-A2C8-DC1BED432C17}"/>
              </a:ext>
            </a:extLst>
          </p:cNvPr>
          <p:cNvSpPr>
            <a:spLocks noGrp="1"/>
          </p:cNvSpPr>
          <p:nvPr>
            <p:ph type="body" sz="quarter" idx="26"/>
          </p:nvPr>
        </p:nvSpPr>
        <p:spPr/>
        <p:txBody>
          <a:bodyPr/>
          <a:lstStyle/>
          <a:p>
            <a:r>
              <a:rPr lang="en-US" sz="4799" b="1" dirty="0"/>
              <a:t>60%</a:t>
            </a:r>
          </a:p>
        </p:txBody>
      </p:sp>
      <p:sp>
        <p:nvSpPr>
          <p:cNvPr id="8" name="Text Placeholder 7">
            <a:extLst>
              <a:ext uri="{FF2B5EF4-FFF2-40B4-BE49-F238E27FC236}">
                <a16:creationId xmlns:a16="http://schemas.microsoft.com/office/drawing/2014/main" id="{6B4F7F37-0321-AD14-106F-B4A7F3B4F750}"/>
              </a:ext>
            </a:extLst>
          </p:cNvPr>
          <p:cNvSpPr>
            <a:spLocks noGrp="1"/>
          </p:cNvSpPr>
          <p:nvPr>
            <p:ph type="body" sz="quarter" idx="22"/>
          </p:nvPr>
        </p:nvSpPr>
        <p:spPr>
          <a:xfrm>
            <a:off x="9067801" y="4269289"/>
            <a:ext cx="2514600" cy="1458532"/>
          </a:xfrm>
        </p:spPr>
        <p:txBody>
          <a:bodyPr/>
          <a:lstStyle/>
          <a:p>
            <a:pPr algn="l"/>
            <a:r>
              <a:rPr lang="en-US" sz="1600" dirty="0" err="1"/>
              <a:t>Již</a:t>
            </a:r>
            <a:r>
              <a:rPr lang="en-US" sz="1600" dirty="0"/>
              <a:t> </a:t>
            </a:r>
            <a:r>
              <a:rPr lang="en-US" sz="1600" dirty="0" err="1"/>
              <a:t>nasadili</a:t>
            </a:r>
            <a:r>
              <a:rPr lang="en-US" sz="1600" dirty="0"/>
              <a:t> </a:t>
            </a:r>
            <a:r>
              <a:rPr lang="en-US" sz="1600" dirty="0" err="1"/>
              <a:t>nebo</a:t>
            </a:r>
            <a:r>
              <a:rPr lang="en-US" sz="1600" dirty="0"/>
              <a:t> </a:t>
            </a:r>
            <a:r>
              <a:rPr lang="en-US" sz="1600" dirty="0" err="1"/>
              <a:t>plánují</a:t>
            </a:r>
            <a:r>
              <a:rPr lang="en-US" sz="1600" dirty="0"/>
              <a:t> </a:t>
            </a:r>
            <a:r>
              <a:rPr lang="en-US" sz="1600" dirty="0" err="1"/>
              <a:t>nasadit</a:t>
            </a:r>
            <a:r>
              <a:rPr lang="en-US" sz="1600" dirty="0"/>
              <a:t> </a:t>
            </a:r>
            <a:r>
              <a:rPr lang="en-US" sz="1600" b="1" dirty="0" err="1"/>
              <a:t>kontejnerizované</a:t>
            </a:r>
            <a:r>
              <a:rPr lang="en-US" sz="1600" b="1" dirty="0"/>
              <a:t> </a:t>
            </a:r>
            <a:r>
              <a:rPr lang="en-US" sz="1600" b="1" dirty="0" err="1"/>
              <a:t>aplikace</a:t>
            </a:r>
            <a:r>
              <a:rPr lang="en-US" sz="1600" b="1" dirty="0"/>
              <a:t> </a:t>
            </a:r>
            <a:r>
              <a:rPr lang="en-US" sz="1600" b="1" dirty="0" err="1"/>
              <a:t>ve</a:t>
            </a:r>
            <a:r>
              <a:rPr lang="en-US" sz="1600" b="1" dirty="0"/>
              <a:t> </a:t>
            </a:r>
            <a:r>
              <a:rPr lang="en-US" sz="1600" b="1" dirty="0" err="1"/>
              <a:t>svém</a:t>
            </a:r>
            <a:r>
              <a:rPr lang="en-US" sz="1600" b="1" dirty="0"/>
              <a:t> </a:t>
            </a:r>
            <a:r>
              <a:rPr lang="en-US" sz="1600" b="1" dirty="0" err="1"/>
              <a:t>prostředí</a:t>
            </a:r>
            <a:endParaRPr lang="en-US" sz="1600" b="1" dirty="0"/>
          </a:p>
        </p:txBody>
      </p:sp>
      <p:sp>
        <p:nvSpPr>
          <p:cNvPr id="13" name="TextBox 12">
            <a:extLst>
              <a:ext uri="{FF2B5EF4-FFF2-40B4-BE49-F238E27FC236}">
                <a16:creationId xmlns:a16="http://schemas.microsoft.com/office/drawing/2014/main" id="{0892314F-D928-7DFC-E735-91A03148D300}"/>
              </a:ext>
            </a:extLst>
          </p:cNvPr>
          <p:cNvSpPr txBox="1"/>
          <p:nvPr/>
        </p:nvSpPr>
        <p:spPr>
          <a:xfrm>
            <a:off x="3314968" y="5975356"/>
            <a:ext cx="5562063" cy="307777"/>
          </a:xfrm>
          <a:prstGeom prst="rect">
            <a:avLst/>
          </a:prstGeom>
          <a:noFill/>
        </p:spPr>
        <p:txBody>
          <a:bodyPr wrap="square">
            <a:spAutoFit/>
          </a:bodyPr>
          <a:lstStyle/>
          <a:p>
            <a:pPr>
              <a:defRPr/>
            </a:pPr>
            <a:r>
              <a:rPr lang="en-US" sz="1400" dirty="0">
                <a:solidFill>
                  <a:srgbClr val="3F3F3F"/>
                </a:solidFill>
                <a:latin typeface="Metropolis"/>
                <a:ea typeface="Calibri" panose="020F0502020204030204" pitchFamily="34" charset="0"/>
                <a:cs typeface="Times New Roman" panose="02020603050405020304" pitchFamily="18" charset="0"/>
              </a:rPr>
              <a:t>Source: VMUG Cloud Infrastructure Survey, July 2023, n=860</a:t>
            </a:r>
            <a:endParaRPr lang="en-US" sz="1400" dirty="0">
              <a:solidFill>
                <a:srgbClr val="3F3F3F"/>
              </a:solidFill>
              <a:latin typeface="Metropolis"/>
            </a:endParaRPr>
          </a:p>
        </p:txBody>
      </p:sp>
      <p:sp>
        <p:nvSpPr>
          <p:cNvPr id="3" name="Down Arrow 2">
            <a:extLst>
              <a:ext uri="{FF2B5EF4-FFF2-40B4-BE49-F238E27FC236}">
                <a16:creationId xmlns:a16="http://schemas.microsoft.com/office/drawing/2014/main" id="{789FB9DB-2B8D-FB85-D56A-5868DD8E0B32}"/>
              </a:ext>
            </a:extLst>
          </p:cNvPr>
          <p:cNvSpPr/>
          <p:nvPr/>
        </p:nvSpPr>
        <p:spPr>
          <a:xfrm>
            <a:off x="7177738" y="1306510"/>
            <a:ext cx="580438" cy="609600"/>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CZ" sz="1200">
              <a:solidFill>
                <a:schemeClr val="bg1"/>
              </a:solidFill>
            </a:endParaRPr>
          </a:p>
        </p:txBody>
      </p:sp>
      <p:sp>
        <p:nvSpPr>
          <p:cNvPr id="14" name="Down Arrow 13">
            <a:extLst>
              <a:ext uri="{FF2B5EF4-FFF2-40B4-BE49-F238E27FC236}">
                <a16:creationId xmlns:a16="http://schemas.microsoft.com/office/drawing/2014/main" id="{ED3CCCB1-A56E-4E2D-C6FB-06F9F78060DF}"/>
              </a:ext>
            </a:extLst>
          </p:cNvPr>
          <p:cNvSpPr/>
          <p:nvPr/>
        </p:nvSpPr>
        <p:spPr>
          <a:xfrm>
            <a:off x="10034882" y="1306510"/>
            <a:ext cx="580438" cy="609600"/>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CZ" sz="1200">
              <a:solidFill>
                <a:schemeClr val="bg1"/>
              </a:solidFill>
            </a:endParaRPr>
          </a:p>
        </p:txBody>
      </p:sp>
    </p:spTree>
    <p:extLst>
      <p:ext uri="{BB962C8B-B14F-4D97-AF65-F5344CB8AC3E}">
        <p14:creationId xmlns:p14="http://schemas.microsoft.com/office/powerpoint/2010/main" val="367171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AF0DEB5A-7344-44ED-ACCD-B9DC84473DF9}"/>
              </a:ext>
            </a:extLst>
          </p:cNvPr>
          <p:cNvGrpSpPr/>
          <p:nvPr/>
        </p:nvGrpSpPr>
        <p:grpSpPr>
          <a:xfrm>
            <a:off x="611033" y="6444322"/>
            <a:ext cx="1184091" cy="186641"/>
            <a:chOff x="863272" y="6563918"/>
            <a:chExt cx="861082" cy="135727"/>
          </a:xfrm>
          <a:solidFill>
            <a:schemeClr val="tx2"/>
          </a:solidFill>
        </p:grpSpPr>
        <p:sp>
          <p:nvSpPr>
            <p:cNvPr id="84" name="Freeform 6">
              <a:extLst>
                <a:ext uri="{FF2B5EF4-FFF2-40B4-BE49-F238E27FC236}">
                  <a16:creationId xmlns:a16="http://schemas.microsoft.com/office/drawing/2014/main" id="{E23EA7A4-18AD-4302-BF43-1E6CD79CBAB6}"/>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5" name="Freeform 7">
              <a:extLst>
                <a:ext uri="{FF2B5EF4-FFF2-40B4-BE49-F238E27FC236}">
                  <a16:creationId xmlns:a16="http://schemas.microsoft.com/office/drawing/2014/main" id="{7B8EC2BA-81FF-4744-87EB-062209536978}"/>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6" name="Freeform 8">
              <a:extLst>
                <a:ext uri="{FF2B5EF4-FFF2-40B4-BE49-F238E27FC236}">
                  <a16:creationId xmlns:a16="http://schemas.microsoft.com/office/drawing/2014/main" id="{4E19F467-B29B-4045-AAF9-4034328D4B91}"/>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7" name="Freeform 9">
              <a:extLst>
                <a:ext uri="{FF2B5EF4-FFF2-40B4-BE49-F238E27FC236}">
                  <a16:creationId xmlns:a16="http://schemas.microsoft.com/office/drawing/2014/main" id="{D9CC7FF2-46EE-48E7-B4CA-C150268CF28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8" name="Freeform 10">
              <a:extLst>
                <a:ext uri="{FF2B5EF4-FFF2-40B4-BE49-F238E27FC236}">
                  <a16:creationId xmlns:a16="http://schemas.microsoft.com/office/drawing/2014/main" id="{A9D32319-6CAC-4A17-8A28-5A19241419E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9" name="Freeform 11">
              <a:extLst>
                <a:ext uri="{FF2B5EF4-FFF2-40B4-BE49-F238E27FC236}">
                  <a16:creationId xmlns:a16="http://schemas.microsoft.com/office/drawing/2014/main" id="{BD5FCE94-8180-4B5A-819E-B03C83735706}"/>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90" name="Freeform 12">
              <a:extLst>
                <a:ext uri="{FF2B5EF4-FFF2-40B4-BE49-F238E27FC236}">
                  <a16:creationId xmlns:a16="http://schemas.microsoft.com/office/drawing/2014/main" id="{2C27E93A-98A4-4193-8A72-C7E87FF22D5F}"/>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grpSp>
      <p:sp>
        <p:nvSpPr>
          <p:cNvPr id="194" name="!!Oval 3">
            <a:extLst>
              <a:ext uri="{FF2B5EF4-FFF2-40B4-BE49-F238E27FC236}">
                <a16:creationId xmlns:a16="http://schemas.microsoft.com/office/drawing/2014/main" id="{5EF91B37-FFD0-465A-BCA3-28EBEEFFD043}"/>
              </a:ext>
            </a:extLst>
          </p:cNvPr>
          <p:cNvSpPr/>
          <p:nvPr/>
        </p:nvSpPr>
        <p:spPr>
          <a:xfrm>
            <a:off x="9735776" y="4791898"/>
            <a:ext cx="909100" cy="909100"/>
          </a:xfrm>
          <a:prstGeom prst="ellipse">
            <a:avLst/>
          </a:prstGeom>
          <a:solidFill>
            <a:srgbClr val="1CC4BB">
              <a:alpha val="1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grpSp>
        <p:nvGrpSpPr>
          <p:cNvPr id="195" name="Group 194">
            <a:extLst>
              <a:ext uri="{FF2B5EF4-FFF2-40B4-BE49-F238E27FC236}">
                <a16:creationId xmlns:a16="http://schemas.microsoft.com/office/drawing/2014/main" id="{FF054E0F-3486-4873-8857-D0C9CEE3EE26}"/>
              </a:ext>
            </a:extLst>
          </p:cNvPr>
          <p:cNvGrpSpPr/>
          <p:nvPr/>
        </p:nvGrpSpPr>
        <p:grpSpPr>
          <a:xfrm>
            <a:off x="374420" y="2948333"/>
            <a:ext cx="744568" cy="744568"/>
            <a:chOff x="371342" y="2948208"/>
            <a:chExt cx="744762" cy="744762"/>
          </a:xfrm>
        </p:grpSpPr>
        <p:sp>
          <p:nvSpPr>
            <p:cNvPr id="196" name="Oval 195">
              <a:extLst>
                <a:ext uri="{FF2B5EF4-FFF2-40B4-BE49-F238E27FC236}">
                  <a16:creationId xmlns:a16="http://schemas.microsoft.com/office/drawing/2014/main" id="{BEECD048-D242-4504-BF40-B39FDA007C1B}"/>
                </a:ext>
              </a:extLst>
            </p:cNvPr>
            <p:cNvSpPr/>
            <p:nvPr/>
          </p:nvSpPr>
          <p:spPr>
            <a:xfrm>
              <a:off x="371342" y="2948208"/>
              <a:ext cx="744762" cy="744762"/>
            </a:xfrm>
            <a:prstGeom prst="ellipse">
              <a:avLst/>
            </a:prstGeom>
            <a:gradFill rotWithShape="1">
              <a:gsLst>
                <a:gs pos="89000">
                  <a:srgbClr val="0A4642">
                    <a:alpha val="35000"/>
                  </a:srgbClr>
                </a:gs>
                <a:gs pos="0">
                  <a:srgbClr val="1CC4BB">
                    <a:alpha val="35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197" name="Graphic 196">
              <a:extLst>
                <a:ext uri="{FF2B5EF4-FFF2-40B4-BE49-F238E27FC236}">
                  <a16:creationId xmlns:a16="http://schemas.microsoft.com/office/drawing/2014/main" id="{17EED9F7-7A03-4794-AD57-250662187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514" y="3180178"/>
              <a:ext cx="396696" cy="328410"/>
            </a:xfrm>
            <a:prstGeom prst="rect">
              <a:avLst/>
            </a:prstGeom>
          </p:spPr>
        </p:pic>
      </p:grpSp>
      <p:sp>
        <p:nvSpPr>
          <p:cNvPr id="200" name="!! Application">
            <a:extLst>
              <a:ext uri="{FF2B5EF4-FFF2-40B4-BE49-F238E27FC236}">
                <a16:creationId xmlns:a16="http://schemas.microsoft.com/office/drawing/2014/main" id="{47C18812-AF88-4671-A5B1-5D9026B355BF}"/>
              </a:ext>
            </a:extLst>
          </p:cNvPr>
          <p:cNvSpPr/>
          <p:nvPr/>
        </p:nvSpPr>
        <p:spPr>
          <a:xfrm>
            <a:off x="4594889" y="1226551"/>
            <a:ext cx="2896947" cy="1520544"/>
          </a:xfrm>
          <a:prstGeom prst="rect">
            <a:avLst/>
          </a:prstGeom>
        </p:spPr>
        <p:txBody>
          <a:bodyPr wrap="none">
            <a:spAutoFit/>
          </a:bodyPr>
          <a:lstStyle/>
          <a:p>
            <a:pPr algn="ctr" defTabSz="913852">
              <a:lnSpc>
                <a:spcPct val="86000"/>
              </a:lnSpc>
              <a:spcAft>
                <a:spcPts val="600"/>
              </a:spcAft>
              <a:defRPr/>
            </a:pPr>
            <a:r>
              <a:rPr lang="en-US" sz="5396" kern="0" dirty="0" err="1">
                <a:solidFill>
                  <a:schemeClr val="bg2">
                    <a:lumMod val="50000"/>
                  </a:schemeClr>
                </a:solidFill>
                <a:latin typeface="Metropolis Semi Bold" panose="00000700000000000000" pitchFamily="50" charset="0"/>
              </a:rPr>
              <a:t>Typy</a:t>
            </a:r>
            <a:r>
              <a:rPr lang="en-US" sz="5396" kern="0" dirty="0">
                <a:solidFill>
                  <a:schemeClr val="bg2">
                    <a:lumMod val="50000"/>
                  </a:schemeClr>
                </a:solidFill>
                <a:latin typeface="Metropolis Semi Bold" panose="00000700000000000000" pitchFamily="50" charset="0"/>
              </a:rPr>
              <a:t> </a:t>
            </a:r>
            <a:br>
              <a:rPr lang="en-US" sz="5396" kern="0" dirty="0">
                <a:solidFill>
                  <a:schemeClr val="bg2">
                    <a:lumMod val="50000"/>
                  </a:schemeClr>
                </a:solidFill>
                <a:latin typeface="Metropolis Semi Bold" panose="00000700000000000000" pitchFamily="50" charset="0"/>
              </a:rPr>
            </a:br>
            <a:r>
              <a:rPr lang="en-US" sz="5396" kern="0" dirty="0" err="1">
                <a:solidFill>
                  <a:schemeClr val="bg2">
                    <a:lumMod val="50000"/>
                  </a:schemeClr>
                </a:solidFill>
                <a:latin typeface="Metropolis Semi Bold" panose="00000700000000000000" pitchFamily="50" charset="0"/>
              </a:rPr>
              <a:t>Aplikací</a:t>
            </a:r>
            <a:endParaRPr lang="en-US" sz="5396" kern="0" dirty="0">
              <a:solidFill>
                <a:schemeClr val="bg2">
                  <a:lumMod val="50000"/>
                </a:schemeClr>
              </a:solidFill>
              <a:latin typeface="Metropolis Semi Bold" panose="00000700000000000000" pitchFamily="50" charset="0"/>
            </a:endParaRPr>
          </a:p>
        </p:txBody>
      </p:sp>
      <p:sp>
        <p:nvSpPr>
          <p:cNvPr id="201" name="!! new teal stroke">
            <a:extLst>
              <a:ext uri="{FF2B5EF4-FFF2-40B4-BE49-F238E27FC236}">
                <a16:creationId xmlns:a16="http://schemas.microsoft.com/office/drawing/2014/main" id="{FC251555-8A1A-4793-A3B9-601047A24DEB}"/>
              </a:ext>
            </a:extLst>
          </p:cNvPr>
          <p:cNvSpPr/>
          <p:nvPr/>
        </p:nvSpPr>
        <p:spPr>
          <a:xfrm>
            <a:off x="1767334" y="-4355087"/>
            <a:ext cx="8552036" cy="8552034"/>
          </a:xfrm>
          <a:prstGeom prst="ellipse">
            <a:avLst/>
          </a:prstGeom>
          <a:noFill/>
          <a:ln w="73025" cap="flat" cmpd="sng" algn="ctr">
            <a:gradFill>
              <a:gsLst>
                <a:gs pos="100000">
                  <a:srgbClr val="1CC4BB"/>
                </a:gs>
                <a:gs pos="39000">
                  <a:srgbClr val="1CC4BB">
                    <a:alpha val="0"/>
                  </a:srgbClr>
                </a:gs>
              </a:gsLst>
              <a:lin ang="5400000" scaled="1"/>
            </a:gra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3578">
              <a:spcAft>
                <a:spcPts val="600"/>
              </a:spcAft>
              <a:defRPr/>
            </a:pPr>
            <a:endParaRPr lang="en-US" sz="3598" kern="0">
              <a:solidFill>
                <a:srgbClr val="FFFFFF"/>
              </a:solidFill>
              <a:latin typeface="Metropolis"/>
            </a:endParaRPr>
          </a:p>
        </p:txBody>
      </p:sp>
      <p:sp>
        <p:nvSpPr>
          <p:cNvPr id="202" name="!!Oval 86">
            <a:extLst>
              <a:ext uri="{FF2B5EF4-FFF2-40B4-BE49-F238E27FC236}">
                <a16:creationId xmlns:a16="http://schemas.microsoft.com/office/drawing/2014/main" id="{0268A518-CECF-4AC1-BB6E-967DC68CFD39}"/>
              </a:ext>
            </a:extLst>
          </p:cNvPr>
          <p:cNvSpPr/>
          <p:nvPr/>
        </p:nvSpPr>
        <p:spPr>
          <a:xfrm>
            <a:off x="10548444" y="1185246"/>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03" name="Oval 202">
            <a:extLst>
              <a:ext uri="{FF2B5EF4-FFF2-40B4-BE49-F238E27FC236}">
                <a16:creationId xmlns:a16="http://schemas.microsoft.com/office/drawing/2014/main" id="{D4E99CEE-77BD-4670-A265-A98E8C8A3665}"/>
              </a:ext>
            </a:extLst>
          </p:cNvPr>
          <p:cNvSpPr/>
          <p:nvPr/>
        </p:nvSpPr>
        <p:spPr>
          <a:xfrm>
            <a:off x="388440" y="601656"/>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a:endParaRPr>
          </a:p>
        </p:txBody>
      </p:sp>
      <p:sp>
        <p:nvSpPr>
          <p:cNvPr id="204" name="Oval 203">
            <a:extLst>
              <a:ext uri="{FF2B5EF4-FFF2-40B4-BE49-F238E27FC236}">
                <a16:creationId xmlns:a16="http://schemas.microsoft.com/office/drawing/2014/main" id="{B6E54E63-08AE-44CC-A7E9-4CFD6DAAACF8}"/>
              </a:ext>
            </a:extLst>
          </p:cNvPr>
          <p:cNvSpPr/>
          <p:nvPr/>
        </p:nvSpPr>
        <p:spPr>
          <a:xfrm>
            <a:off x="639976" y="5667809"/>
            <a:ext cx="396072" cy="396072"/>
          </a:xfrm>
          <a:prstGeom prst="ellipse">
            <a:avLst/>
          </a:prstGeom>
          <a:noFill/>
          <a:ln w="47625" cap="flat" cmpd="sng" algn="ctr">
            <a:solidFill>
              <a:srgbClr val="1CC4BB">
                <a:alpha val="31000"/>
              </a:srgbClr>
            </a:solid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05" name="Oval 204">
            <a:extLst>
              <a:ext uri="{FF2B5EF4-FFF2-40B4-BE49-F238E27FC236}">
                <a16:creationId xmlns:a16="http://schemas.microsoft.com/office/drawing/2014/main" id="{B237C307-EFA0-4B46-BC7C-1573A34133EF}"/>
              </a:ext>
            </a:extLst>
          </p:cNvPr>
          <p:cNvSpPr/>
          <p:nvPr/>
        </p:nvSpPr>
        <p:spPr>
          <a:xfrm>
            <a:off x="7546600" y="5944634"/>
            <a:ext cx="537224" cy="537224"/>
          </a:xfrm>
          <a:prstGeom prst="ellipse">
            <a:avLst/>
          </a:prstGeom>
          <a:noFill/>
          <a:ln w="47625" cap="flat" cmpd="sng" algn="ctr">
            <a:solidFill>
              <a:srgbClr val="1CC4BB">
                <a:alpha val="31000"/>
              </a:srgbClr>
            </a:solid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06" name="!!Oval 79">
            <a:extLst>
              <a:ext uri="{FF2B5EF4-FFF2-40B4-BE49-F238E27FC236}">
                <a16:creationId xmlns:a16="http://schemas.microsoft.com/office/drawing/2014/main" id="{993AA572-1D6B-478B-B6C1-F88AC0C0EB24}"/>
              </a:ext>
            </a:extLst>
          </p:cNvPr>
          <p:cNvSpPr/>
          <p:nvPr/>
        </p:nvSpPr>
        <p:spPr>
          <a:xfrm>
            <a:off x="7839506" y="6204573"/>
            <a:ext cx="387958" cy="387958"/>
          </a:xfrm>
          <a:prstGeom prst="ellipse">
            <a:avLst/>
          </a:prstGeom>
          <a:solidFill>
            <a:srgbClr val="1CC4BB">
              <a:alpha val="5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7" name="Oval 206">
            <a:extLst>
              <a:ext uri="{FF2B5EF4-FFF2-40B4-BE49-F238E27FC236}">
                <a16:creationId xmlns:a16="http://schemas.microsoft.com/office/drawing/2014/main" id="{8A801DA1-A609-4666-A6AE-257F98347A7F}"/>
              </a:ext>
            </a:extLst>
          </p:cNvPr>
          <p:cNvSpPr/>
          <p:nvPr/>
        </p:nvSpPr>
        <p:spPr>
          <a:xfrm>
            <a:off x="708247" y="2736638"/>
            <a:ext cx="396072" cy="396072"/>
          </a:xfrm>
          <a:prstGeom prst="ellipse">
            <a:avLst/>
          </a:prstGeom>
          <a:noFill/>
          <a:ln w="47625" cap="flat" cmpd="sng" algn="ctr">
            <a:solidFill>
              <a:srgbClr val="1CC4BB">
                <a:alpha val="31000"/>
              </a:srgbClr>
            </a:solid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08" name="!!Oval 86">
            <a:extLst>
              <a:ext uri="{FF2B5EF4-FFF2-40B4-BE49-F238E27FC236}">
                <a16:creationId xmlns:a16="http://schemas.microsoft.com/office/drawing/2014/main" id="{67B26FF5-0CEE-48E3-8725-0CECC2B8C20E}"/>
              </a:ext>
            </a:extLst>
          </p:cNvPr>
          <p:cNvSpPr/>
          <p:nvPr/>
        </p:nvSpPr>
        <p:spPr>
          <a:xfrm>
            <a:off x="1753195" y="4232765"/>
            <a:ext cx="115438" cy="115438"/>
          </a:xfrm>
          <a:prstGeom prst="ellipse">
            <a:avLst/>
          </a:prstGeom>
          <a:solidFill>
            <a:srgbClr val="1CC4BB">
              <a:alpha val="6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09" name="!!Oval 86">
            <a:extLst>
              <a:ext uri="{FF2B5EF4-FFF2-40B4-BE49-F238E27FC236}">
                <a16:creationId xmlns:a16="http://schemas.microsoft.com/office/drawing/2014/main" id="{03BE2312-756C-4CB9-AC37-1322D951FA99}"/>
              </a:ext>
            </a:extLst>
          </p:cNvPr>
          <p:cNvSpPr/>
          <p:nvPr/>
        </p:nvSpPr>
        <p:spPr>
          <a:xfrm>
            <a:off x="6793716" y="6214923"/>
            <a:ext cx="115438" cy="115438"/>
          </a:xfrm>
          <a:prstGeom prst="ellipse">
            <a:avLst/>
          </a:prstGeom>
          <a:solidFill>
            <a:srgbClr val="1CC4BB">
              <a:alpha val="6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10" name="!!Oval 86">
            <a:extLst>
              <a:ext uri="{FF2B5EF4-FFF2-40B4-BE49-F238E27FC236}">
                <a16:creationId xmlns:a16="http://schemas.microsoft.com/office/drawing/2014/main" id="{B6A6301E-F855-4F3F-8300-F080D8072E7F}"/>
              </a:ext>
            </a:extLst>
          </p:cNvPr>
          <p:cNvSpPr/>
          <p:nvPr/>
        </p:nvSpPr>
        <p:spPr>
          <a:xfrm>
            <a:off x="1020672" y="1819568"/>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11" name="Oval 210">
            <a:extLst>
              <a:ext uri="{FF2B5EF4-FFF2-40B4-BE49-F238E27FC236}">
                <a16:creationId xmlns:a16="http://schemas.microsoft.com/office/drawing/2014/main" id="{2885B31D-4FBE-4156-830F-11643FEEC6B6}"/>
              </a:ext>
            </a:extLst>
          </p:cNvPr>
          <p:cNvSpPr/>
          <p:nvPr/>
        </p:nvSpPr>
        <p:spPr>
          <a:xfrm>
            <a:off x="3709575" y="5572984"/>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a:endParaRPr>
          </a:p>
        </p:txBody>
      </p:sp>
      <p:sp>
        <p:nvSpPr>
          <p:cNvPr id="212" name="Oval 211">
            <a:extLst>
              <a:ext uri="{FF2B5EF4-FFF2-40B4-BE49-F238E27FC236}">
                <a16:creationId xmlns:a16="http://schemas.microsoft.com/office/drawing/2014/main" id="{BCCABC72-3801-4312-82AF-8371128284AD}"/>
              </a:ext>
            </a:extLst>
          </p:cNvPr>
          <p:cNvSpPr/>
          <p:nvPr/>
        </p:nvSpPr>
        <p:spPr>
          <a:xfrm>
            <a:off x="7539918" y="5060683"/>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a:endParaRPr>
          </a:p>
        </p:txBody>
      </p:sp>
      <p:sp>
        <p:nvSpPr>
          <p:cNvPr id="213" name="Oval 212">
            <a:extLst>
              <a:ext uri="{FF2B5EF4-FFF2-40B4-BE49-F238E27FC236}">
                <a16:creationId xmlns:a16="http://schemas.microsoft.com/office/drawing/2014/main" id="{98E6241B-1646-4020-B02C-56CEA34E22D0}"/>
              </a:ext>
            </a:extLst>
          </p:cNvPr>
          <p:cNvSpPr/>
          <p:nvPr/>
        </p:nvSpPr>
        <p:spPr>
          <a:xfrm>
            <a:off x="11280379" y="4766521"/>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a:endParaRPr>
          </a:p>
        </p:txBody>
      </p:sp>
      <p:sp>
        <p:nvSpPr>
          <p:cNvPr id="214" name="!!Oval 86">
            <a:extLst>
              <a:ext uri="{FF2B5EF4-FFF2-40B4-BE49-F238E27FC236}">
                <a16:creationId xmlns:a16="http://schemas.microsoft.com/office/drawing/2014/main" id="{9579BE7D-9CA6-4CDC-8D27-52302595E565}"/>
              </a:ext>
            </a:extLst>
          </p:cNvPr>
          <p:cNvSpPr/>
          <p:nvPr/>
        </p:nvSpPr>
        <p:spPr>
          <a:xfrm>
            <a:off x="11816344" y="2043663"/>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15" name="!!Oval 79">
            <a:extLst>
              <a:ext uri="{FF2B5EF4-FFF2-40B4-BE49-F238E27FC236}">
                <a16:creationId xmlns:a16="http://schemas.microsoft.com/office/drawing/2014/main" id="{85E84B52-1206-40AC-A611-717FE78D0FD4}"/>
              </a:ext>
            </a:extLst>
          </p:cNvPr>
          <p:cNvSpPr/>
          <p:nvPr/>
        </p:nvSpPr>
        <p:spPr>
          <a:xfrm>
            <a:off x="10729119" y="2904011"/>
            <a:ext cx="387958" cy="387958"/>
          </a:xfrm>
          <a:prstGeom prst="ellipse">
            <a:avLst/>
          </a:prstGeom>
          <a:solidFill>
            <a:srgbClr val="1CC4BB">
              <a:alpha val="5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16" name="!!Oval 79">
            <a:extLst>
              <a:ext uri="{FF2B5EF4-FFF2-40B4-BE49-F238E27FC236}">
                <a16:creationId xmlns:a16="http://schemas.microsoft.com/office/drawing/2014/main" id="{A54044BA-06EA-466B-B8EB-24A3D96D02A1}"/>
              </a:ext>
            </a:extLst>
          </p:cNvPr>
          <p:cNvSpPr/>
          <p:nvPr/>
        </p:nvSpPr>
        <p:spPr>
          <a:xfrm>
            <a:off x="4583131" y="5148847"/>
            <a:ext cx="387958" cy="387958"/>
          </a:xfrm>
          <a:prstGeom prst="ellipse">
            <a:avLst/>
          </a:prstGeom>
          <a:solidFill>
            <a:srgbClr val="1CC4BB">
              <a:alpha val="20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17" name="Oval 216">
            <a:extLst>
              <a:ext uri="{FF2B5EF4-FFF2-40B4-BE49-F238E27FC236}">
                <a16:creationId xmlns:a16="http://schemas.microsoft.com/office/drawing/2014/main" id="{535C777E-6F81-4CBC-8075-78270D696DA3}"/>
              </a:ext>
            </a:extLst>
          </p:cNvPr>
          <p:cNvSpPr/>
          <p:nvPr/>
        </p:nvSpPr>
        <p:spPr>
          <a:xfrm>
            <a:off x="2131223" y="4621673"/>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a:endParaRPr>
          </a:p>
        </p:txBody>
      </p:sp>
      <p:sp>
        <p:nvSpPr>
          <p:cNvPr id="218" name="!!Oval 86">
            <a:extLst>
              <a:ext uri="{FF2B5EF4-FFF2-40B4-BE49-F238E27FC236}">
                <a16:creationId xmlns:a16="http://schemas.microsoft.com/office/drawing/2014/main" id="{CED6F58E-0DE5-473C-BD04-48BF9EC91370}"/>
              </a:ext>
            </a:extLst>
          </p:cNvPr>
          <p:cNvSpPr/>
          <p:nvPr/>
        </p:nvSpPr>
        <p:spPr>
          <a:xfrm>
            <a:off x="1574313" y="6271127"/>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sp>
        <p:nvSpPr>
          <p:cNvPr id="219" name="!!Oval 86">
            <a:extLst>
              <a:ext uri="{FF2B5EF4-FFF2-40B4-BE49-F238E27FC236}">
                <a16:creationId xmlns:a16="http://schemas.microsoft.com/office/drawing/2014/main" id="{7E3D5019-3456-4E62-A4C0-078741DE740D}"/>
              </a:ext>
            </a:extLst>
          </p:cNvPr>
          <p:cNvSpPr/>
          <p:nvPr/>
        </p:nvSpPr>
        <p:spPr>
          <a:xfrm>
            <a:off x="10858908" y="4864374"/>
            <a:ext cx="115438" cy="115438"/>
          </a:xfrm>
          <a:prstGeom prst="ellipse">
            <a:avLst/>
          </a:prstGeom>
          <a:solidFill>
            <a:srgbClr val="1CC4BB">
              <a:alpha val="6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chemeClr val="bg2">
                  <a:lumMod val="50000"/>
                </a:schemeClr>
              </a:solidFill>
              <a:latin typeface="Metropolis"/>
            </a:endParaRPr>
          </a:p>
        </p:txBody>
      </p:sp>
      <p:grpSp>
        <p:nvGrpSpPr>
          <p:cNvPr id="220" name="Group 219">
            <a:extLst>
              <a:ext uri="{FF2B5EF4-FFF2-40B4-BE49-F238E27FC236}">
                <a16:creationId xmlns:a16="http://schemas.microsoft.com/office/drawing/2014/main" id="{63ABF403-D17A-43B1-B22F-2ECE487E8926}"/>
              </a:ext>
            </a:extLst>
          </p:cNvPr>
          <p:cNvGrpSpPr/>
          <p:nvPr/>
        </p:nvGrpSpPr>
        <p:grpSpPr>
          <a:xfrm>
            <a:off x="1035833" y="1156077"/>
            <a:ext cx="2284215" cy="2464076"/>
            <a:chOff x="1071026" y="1193585"/>
            <a:chExt cx="2284810" cy="2464718"/>
          </a:xfrm>
        </p:grpSpPr>
        <p:grpSp>
          <p:nvGrpSpPr>
            <p:cNvPr id="221" name="Group 220">
              <a:extLst>
                <a:ext uri="{FF2B5EF4-FFF2-40B4-BE49-F238E27FC236}">
                  <a16:creationId xmlns:a16="http://schemas.microsoft.com/office/drawing/2014/main" id="{E1BA94C8-F745-4BD3-8979-DAB8A8B94E22}"/>
                </a:ext>
              </a:extLst>
            </p:cNvPr>
            <p:cNvGrpSpPr/>
            <p:nvPr/>
          </p:nvGrpSpPr>
          <p:grpSpPr>
            <a:xfrm>
              <a:off x="1358495" y="1193585"/>
              <a:ext cx="1748388" cy="1748386"/>
              <a:chOff x="1374619" y="1213535"/>
              <a:chExt cx="1714125" cy="1714125"/>
            </a:xfrm>
          </p:grpSpPr>
          <p:pic>
            <p:nvPicPr>
              <p:cNvPr id="223" name="Picture 222">
                <a:extLst>
                  <a:ext uri="{FF2B5EF4-FFF2-40B4-BE49-F238E27FC236}">
                    <a16:creationId xmlns:a16="http://schemas.microsoft.com/office/drawing/2014/main" id="{68EE4F21-CE4C-47D0-832C-0D9C4B4D237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74619" y="1213535"/>
                <a:ext cx="1714125" cy="1714125"/>
              </a:xfrm>
              <a:prstGeom prst="rect">
                <a:avLst/>
              </a:prstGeom>
            </p:spPr>
          </p:pic>
          <p:pic>
            <p:nvPicPr>
              <p:cNvPr id="224" name="Graphic 223">
                <a:extLst>
                  <a:ext uri="{FF2B5EF4-FFF2-40B4-BE49-F238E27FC236}">
                    <a16:creationId xmlns:a16="http://schemas.microsoft.com/office/drawing/2014/main" id="{C0547EFD-3FCA-4787-B97F-7B9468D4EF1B}"/>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1889594" y="1834417"/>
                <a:ext cx="684796" cy="566920"/>
              </a:xfrm>
              <a:prstGeom prst="rect">
                <a:avLst/>
              </a:prstGeom>
            </p:spPr>
          </p:pic>
        </p:grpSp>
        <p:sp>
          <p:nvSpPr>
            <p:cNvPr id="222" name="Text Placeholder 3">
              <a:extLst>
                <a:ext uri="{FF2B5EF4-FFF2-40B4-BE49-F238E27FC236}">
                  <a16:creationId xmlns:a16="http://schemas.microsoft.com/office/drawing/2014/main" id="{659AC2F2-3C21-456D-914D-07C0944D245B}"/>
                </a:ext>
              </a:extLst>
            </p:cNvPr>
            <p:cNvSpPr txBox="1">
              <a:spLocks/>
            </p:cNvSpPr>
            <p:nvPr/>
          </p:nvSpPr>
          <p:spPr>
            <a:xfrm>
              <a:off x="1071026" y="3000363"/>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err="1">
                  <a:solidFill>
                    <a:schemeClr val="bg2">
                      <a:lumMod val="50000"/>
                    </a:schemeClr>
                  </a:solidFill>
                  <a:latin typeface="Metropolis"/>
                </a:rPr>
                <a:t>Tradiční</a:t>
              </a:r>
              <a:r>
                <a:rPr lang="en-US" sz="1798" dirty="0">
                  <a:solidFill>
                    <a:schemeClr val="bg2">
                      <a:lumMod val="50000"/>
                    </a:schemeClr>
                  </a:solidFill>
                  <a:latin typeface="Metropolis"/>
                </a:rPr>
                <a:t> </a:t>
              </a:r>
              <a:br>
                <a:rPr lang="en-US" sz="1798" dirty="0">
                  <a:solidFill>
                    <a:schemeClr val="bg2">
                      <a:lumMod val="50000"/>
                    </a:schemeClr>
                  </a:solidFill>
                  <a:latin typeface="Metropolis"/>
                </a:rPr>
              </a:br>
              <a:r>
                <a:rPr lang="en-US" sz="1798" dirty="0" err="1">
                  <a:solidFill>
                    <a:schemeClr val="bg2">
                      <a:lumMod val="50000"/>
                    </a:schemeClr>
                  </a:solidFill>
                  <a:latin typeface="Metropolis"/>
                </a:rPr>
                <a:t>Monolitické</a:t>
              </a:r>
              <a:endParaRPr lang="en-US" sz="1798" dirty="0">
                <a:solidFill>
                  <a:schemeClr val="bg2">
                    <a:lumMod val="50000"/>
                  </a:schemeClr>
                </a:solidFill>
                <a:latin typeface="Metropolis"/>
              </a:endParaRPr>
            </a:p>
          </p:txBody>
        </p:sp>
      </p:grpSp>
      <p:grpSp>
        <p:nvGrpSpPr>
          <p:cNvPr id="225" name="Group 224">
            <a:extLst>
              <a:ext uri="{FF2B5EF4-FFF2-40B4-BE49-F238E27FC236}">
                <a16:creationId xmlns:a16="http://schemas.microsoft.com/office/drawing/2014/main" id="{56BE0C5C-D688-49D6-B4DD-B4526980E8A1}"/>
              </a:ext>
            </a:extLst>
          </p:cNvPr>
          <p:cNvGrpSpPr/>
          <p:nvPr/>
        </p:nvGrpSpPr>
        <p:grpSpPr>
          <a:xfrm>
            <a:off x="8676289" y="1156077"/>
            <a:ext cx="2284215" cy="2464076"/>
            <a:chOff x="8637272" y="1193585"/>
            <a:chExt cx="2284810" cy="2464718"/>
          </a:xfrm>
        </p:grpSpPr>
        <p:grpSp>
          <p:nvGrpSpPr>
            <p:cNvPr id="226" name="Group 225">
              <a:extLst>
                <a:ext uri="{FF2B5EF4-FFF2-40B4-BE49-F238E27FC236}">
                  <a16:creationId xmlns:a16="http://schemas.microsoft.com/office/drawing/2014/main" id="{37F7798C-9005-4569-9CFC-95ECAB95EBC9}"/>
                </a:ext>
              </a:extLst>
            </p:cNvPr>
            <p:cNvGrpSpPr/>
            <p:nvPr/>
          </p:nvGrpSpPr>
          <p:grpSpPr>
            <a:xfrm>
              <a:off x="8896527" y="1193585"/>
              <a:ext cx="1748388" cy="1748386"/>
              <a:chOff x="8914614" y="1213535"/>
              <a:chExt cx="1714125" cy="1714125"/>
            </a:xfrm>
          </p:grpSpPr>
          <p:pic>
            <p:nvPicPr>
              <p:cNvPr id="228" name="Picture 227">
                <a:extLst>
                  <a:ext uri="{FF2B5EF4-FFF2-40B4-BE49-F238E27FC236}">
                    <a16:creationId xmlns:a16="http://schemas.microsoft.com/office/drawing/2014/main" id="{47D4D748-B8A4-4C0E-AC04-1A0EB4E0066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914614" y="1213535"/>
                <a:ext cx="1714125" cy="1714125"/>
              </a:xfrm>
              <a:prstGeom prst="rect">
                <a:avLst/>
              </a:prstGeom>
            </p:spPr>
          </p:pic>
          <p:pic>
            <p:nvPicPr>
              <p:cNvPr id="229" name="Graphic 228">
                <a:extLst>
                  <a:ext uri="{FF2B5EF4-FFF2-40B4-BE49-F238E27FC236}">
                    <a16:creationId xmlns:a16="http://schemas.microsoft.com/office/drawing/2014/main" id="{F0A52050-137B-41E0-8FE9-C5027E0957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7197" y="1787118"/>
                <a:ext cx="706044" cy="592164"/>
              </a:xfrm>
              <a:prstGeom prst="rect">
                <a:avLst/>
              </a:prstGeom>
            </p:spPr>
          </p:pic>
        </p:grpSp>
        <p:sp>
          <p:nvSpPr>
            <p:cNvPr id="227" name="Text Placeholder 3">
              <a:extLst>
                <a:ext uri="{FF2B5EF4-FFF2-40B4-BE49-F238E27FC236}">
                  <a16:creationId xmlns:a16="http://schemas.microsoft.com/office/drawing/2014/main" id="{695BE748-B0D1-4680-87F3-DCF086FAD56E}"/>
                </a:ext>
              </a:extLst>
            </p:cNvPr>
            <p:cNvSpPr txBox="1">
              <a:spLocks/>
            </p:cNvSpPr>
            <p:nvPr/>
          </p:nvSpPr>
          <p:spPr>
            <a:xfrm>
              <a:off x="8637272" y="3000363"/>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a:solidFill>
                    <a:schemeClr val="bg2">
                      <a:lumMod val="50000"/>
                    </a:schemeClr>
                  </a:solidFill>
                  <a:latin typeface="Metropolis"/>
                </a:rPr>
                <a:t>SaaS</a:t>
              </a:r>
              <a:br>
                <a:rPr lang="en-US" sz="1798" dirty="0">
                  <a:solidFill>
                    <a:schemeClr val="bg2">
                      <a:lumMod val="50000"/>
                    </a:schemeClr>
                  </a:solidFill>
                  <a:latin typeface="Metropolis"/>
                </a:rPr>
              </a:br>
              <a:r>
                <a:rPr lang="en-US" sz="1798" dirty="0" err="1">
                  <a:solidFill>
                    <a:schemeClr val="bg2">
                      <a:lumMod val="50000"/>
                    </a:schemeClr>
                  </a:solidFill>
                  <a:latin typeface="Metropolis"/>
                </a:rPr>
                <a:t>Aplikace</a:t>
              </a:r>
              <a:endParaRPr lang="en-US" sz="1798" dirty="0">
                <a:solidFill>
                  <a:schemeClr val="bg2">
                    <a:lumMod val="50000"/>
                  </a:schemeClr>
                </a:solidFill>
                <a:latin typeface="Metropolis"/>
              </a:endParaRPr>
            </a:p>
          </p:txBody>
        </p:sp>
      </p:grpSp>
      <p:grpSp>
        <p:nvGrpSpPr>
          <p:cNvPr id="230" name="Group 229">
            <a:extLst>
              <a:ext uri="{FF2B5EF4-FFF2-40B4-BE49-F238E27FC236}">
                <a16:creationId xmlns:a16="http://schemas.microsoft.com/office/drawing/2014/main" id="{16EC67D7-B516-497C-8653-AA79B3E7BB39}"/>
              </a:ext>
            </a:extLst>
          </p:cNvPr>
          <p:cNvGrpSpPr/>
          <p:nvPr/>
        </p:nvGrpSpPr>
        <p:grpSpPr>
          <a:xfrm>
            <a:off x="768421" y="4419234"/>
            <a:ext cx="386800" cy="386800"/>
            <a:chOff x="765444" y="4419490"/>
            <a:chExt cx="386901" cy="386901"/>
          </a:xfrm>
        </p:grpSpPr>
        <p:sp>
          <p:nvSpPr>
            <p:cNvPr id="231" name="Oval 230">
              <a:extLst>
                <a:ext uri="{FF2B5EF4-FFF2-40B4-BE49-F238E27FC236}">
                  <a16:creationId xmlns:a16="http://schemas.microsoft.com/office/drawing/2014/main" id="{031E9754-BF1C-42B5-9D97-D38A24E64ADC}"/>
                </a:ext>
              </a:extLst>
            </p:cNvPr>
            <p:cNvSpPr/>
            <p:nvPr/>
          </p:nvSpPr>
          <p:spPr>
            <a:xfrm>
              <a:off x="765444" y="4419490"/>
              <a:ext cx="386901" cy="386901"/>
            </a:xfrm>
            <a:prstGeom prst="ellipse">
              <a:avLst/>
            </a:prstGeom>
            <a:gradFill rotWithShape="1">
              <a:gsLst>
                <a:gs pos="89000">
                  <a:srgbClr val="0A4642"/>
                </a:gs>
                <a:gs pos="0">
                  <a:srgbClr val="1CC4BB">
                    <a:alpha val="7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32" name="Graphic 231">
              <a:extLst>
                <a:ext uri="{FF2B5EF4-FFF2-40B4-BE49-F238E27FC236}">
                  <a16:creationId xmlns:a16="http://schemas.microsoft.com/office/drawing/2014/main" id="{6C00047A-B3F8-4430-9AD5-63BFF8498E52}"/>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20283" y="4475063"/>
              <a:ext cx="277996" cy="275754"/>
            </a:xfrm>
            <a:prstGeom prst="rect">
              <a:avLst/>
            </a:prstGeom>
          </p:spPr>
        </p:pic>
      </p:grpSp>
      <p:grpSp>
        <p:nvGrpSpPr>
          <p:cNvPr id="233" name="Group 232">
            <a:extLst>
              <a:ext uri="{FF2B5EF4-FFF2-40B4-BE49-F238E27FC236}">
                <a16:creationId xmlns:a16="http://schemas.microsoft.com/office/drawing/2014/main" id="{7FA12003-02C3-4694-85CC-2B098F09263D}"/>
              </a:ext>
            </a:extLst>
          </p:cNvPr>
          <p:cNvGrpSpPr/>
          <p:nvPr/>
        </p:nvGrpSpPr>
        <p:grpSpPr>
          <a:xfrm>
            <a:off x="1641187" y="5136270"/>
            <a:ext cx="744568" cy="744568"/>
            <a:chOff x="1638439" y="5136715"/>
            <a:chExt cx="744762" cy="744762"/>
          </a:xfrm>
        </p:grpSpPr>
        <p:sp>
          <p:nvSpPr>
            <p:cNvPr id="234" name="Oval 233">
              <a:extLst>
                <a:ext uri="{FF2B5EF4-FFF2-40B4-BE49-F238E27FC236}">
                  <a16:creationId xmlns:a16="http://schemas.microsoft.com/office/drawing/2014/main" id="{4115A18A-453F-4314-9462-3A7A77BC2C3B}"/>
                </a:ext>
              </a:extLst>
            </p:cNvPr>
            <p:cNvSpPr/>
            <p:nvPr/>
          </p:nvSpPr>
          <p:spPr>
            <a:xfrm>
              <a:off x="1638439" y="5136715"/>
              <a:ext cx="744762" cy="744762"/>
            </a:xfrm>
            <a:prstGeom prst="ellipse">
              <a:avLst/>
            </a:prstGeom>
            <a:gradFill rotWithShape="1">
              <a:gsLst>
                <a:gs pos="89000">
                  <a:srgbClr val="0A4642">
                    <a:alpha val="20000"/>
                  </a:srgbClr>
                </a:gs>
                <a:gs pos="0">
                  <a:srgbClr val="1CC4BB">
                    <a:alpha val="2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35" name="Graphic 234">
              <a:extLst>
                <a:ext uri="{FF2B5EF4-FFF2-40B4-BE49-F238E27FC236}">
                  <a16:creationId xmlns:a16="http://schemas.microsoft.com/office/drawing/2014/main" id="{79BE3666-9D68-4B40-A00B-B118CE774C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7703" y="5327919"/>
              <a:ext cx="379612" cy="379610"/>
            </a:xfrm>
            <a:prstGeom prst="rect">
              <a:avLst/>
            </a:prstGeom>
          </p:spPr>
        </p:pic>
      </p:grpSp>
      <p:grpSp>
        <p:nvGrpSpPr>
          <p:cNvPr id="236" name="Group 235">
            <a:extLst>
              <a:ext uri="{FF2B5EF4-FFF2-40B4-BE49-F238E27FC236}">
                <a16:creationId xmlns:a16="http://schemas.microsoft.com/office/drawing/2014/main" id="{EA14E6E7-20CE-4717-BA40-0FA2A924C37A}"/>
              </a:ext>
            </a:extLst>
          </p:cNvPr>
          <p:cNvGrpSpPr/>
          <p:nvPr/>
        </p:nvGrpSpPr>
        <p:grpSpPr>
          <a:xfrm>
            <a:off x="2868677" y="5935427"/>
            <a:ext cx="562530" cy="562530"/>
            <a:chOff x="2866247" y="5936078"/>
            <a:chExt cx="562677" cy="562677"/>
          </a:xfrm>
        </p:grpSpPr>
        <p:sp>
          <p:nvSpPr>
            <p:cNvPr id="237" name="Oval 236">
              <a:extLst>
                <a:ext uri="{FF2B5EF4-FFF2-40B4-BE49-F238E27FC236}">
                  <a16:creationId xmlns:a16="http://schemas.microsoft.com/office/drawing/2014/main" id="{AD280561-FF56-402A-A231-873378BC5542}"/>
                </a:ext>
              </a:extLst>
            </p:cNvPr>
            <p:cNvSpPr/>
            <p:nvPr/>
          </p:nvSpPr>
          <p:spPr>
            <a:xfrm>
              <a:off x="2866247" y="5936078"/>
              <a:ext cx="562677" cy="562677"/>
            </a:xfrm>
            <a:prstGeom prst="ellipse">
              <a:avLst/>
            </a:prstGeom>
            <a:gradFill rotWithShape="1">
              <a:gsLst>
                <a:gs pos="89000">
                  <a:srgbClr val="0A4642"/>
                </a:gs>
                <a:gs pos="0">
                  <a:srgbClr val="1CC4BB">
                    <a:alpha val="7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38" name="Graphic 237">
              <a:extLst>
                <a:ext uri="{FF2B5EF4-FFF2-40B4-BE49-F238E27FC236}">
                  <a16:creationId xmlns:a16="http://schemas.microsoft.com/office/drawing/2014/main" id="{51BF7FAB-7CE7-4189-8208-6BF2406EAF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70945" y="6039120"/>
              <a:ext cx="359630" cy="359628"/>
            </a:xfrm>
            <a:prstGeom prst="rect">
              <a:avLst/>
            </a:prstGeom>
          </p:spPr>
        </p:pic>
      </p:grpSp>
      <p:grpSp>
        <p:nvGrpSpPr>
          <p:cNvPr id="239" name="Group 238">
            <a:extLst>
              <a:ext uri="{FF2B5EF4-FFF2-40B4-BE49-F238E27FC236}">
                <a16:creationId xmlns:a16="http://schemas.microsoft.com/office/drawing/2014/main" id="{FABC8831-9324-4E0B-897D-65E74A71BF51}"/>
              </a:ext>
            </a:extLst>
          </p:cNvPr>
          <p:cNvGrpSpPr/>
          <p:nvPr/>
        </p:nvGrpSpPr>
        <p:grpSpPr>
          <a:xfrm>
            <a:off x="5681384" y="6001078"/>
            <a:ext cx="299342" cy="299342"/>
            <a:chOff x="5679688" y="6001748"/>
            <a:chExt cx="299420" cy="299420"/>
          </a:xfrm>
        </p:grpSpPr>
        <p:sp>
          <p:nvSpPr>
            <p:cNvPr id="240" name="Oval 239">
              <a:extLst>
                <a:ext uri="{FF2B5EF4-FFF2-40B4-BE49-F238E27FC236}">
                  <a16:creationId xmlns:a16="http://schemas.microsoft.com/office/drawing/2014/main" id="{37C2B847-76D3-43B4-A547-844EEE34117A}"/>
                </a:ext>
              </a:extLst>
            </p:cNvPr>
            <p:cNvSpPr/>
            <p:nvPr/>
          </p:nvSpPr>
          <p:spPr>
            <a:xfrm>
              <a:off x="5679688" y="6001748"/>
              <a:ext cx="299420" cy="299420"/>
            </a:xfrm>
            <a:prstGeom prst="ellipse">
              <a:avLst/>
            </a:prstGeom>
            <a:gradFill rotWithShape="1">
              <a:gsLst>
                <a:gs pos="89000">
                  <a:srgbClr val="0A4642">
                    <a:alpha val="47000"/>
                  </a:srgbClr>
                </a:gs>
                <a:gs pos="0">
                  <a:srgbClr val="1CC4BB">
                    <a:alpha val="47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41" name="Graphic 240">
              <a:extLst>
                <a:ext uri="{FF2B5EF4-FFF2-40B4-BE49-F238E27FC236}">
                  <a16:creationId xmlns:a16="http://schemas.microsoft.com/office/drawing/2014/main" id="{E9FA1E2D-0946-44B6-AD02-C82922CA5CD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756768" y="6095235"/>
              <a:ext cx="148732" cy="123130"/>
            </a:xfrm>
            <a:prstGeom prst="rect">
              <a:avLst/>
            </a:prstGeom>
          </p:spPr>
        </p:pic>
      </p:grpSp>
      <p:grpSp>
        <p:nvGrpSpPr>
          <p:cNvPr id="242" name="Group 241">
            <a:extLst>
              <a:ext uri="{FF2B5EF4-FFF2-40B4-BE49-F238E27FC236}">
                <a16:creationId xmlns:a16="http://schemas.microsoft.com/office/drawing/2014/main" id="{B42F6C38-8323-4153-B3B2-7E42B397B4B6}"/>
              </a:ext>
            </a:extLst>
          </p:cNvPr>
          <p:cNvGrpSpPr/>
          <p:nvPr/>
        </p:nvGrpSpPr>
        <p:grpSpPr>
          <a:xfrm>
            <a:off x="9108536" y="5840054"/>
            <a:ext cx="386800" cy="386800"/>
            <a:chOff x="9107731" y="5840680"/>
            <a:chExt cx="386901" cy="386901"/>
          </a:xfrm>
        </p:grpSpPr>
        <p:sp>
          <p:nvSpPr>
            <p:cNvPr id="243" name="Oval 242">
              <a:extLst>
                <a:ext uri="{FF2B5EF4-FFF2-40B4-BE49-F238E27FC236}">
                  <a16:creationId xmlns:a16="http://schemas.microsoft.com/office/drawing/2014/main" id="{9C399E81-1522-41CD-811C-6CABF1C1B7CA}"/>
                </a:ext>
              </a:extLst>
            </p:cNvPr>
            <p:cNvSpPr/>
            <p:nvPr/>
          </p:nvSpPr>
          <p:spPr>
            <a:xfrm>
              <a:off x="9107731" y="5840680"/>
              <a:ext cx="386901" cy="386901"/>
            </a:xfrm>
            <a:prstGeom prst="ellipse">
              <a:avLst/>
            </a:prstGeom>
            <a:gradFill rotWithShape="1">
              <a:gsLst>
                <a:gs pos="89000">
                  <a:srgbClr val="0A4642">
                    <a:alpha val="58000"/>
                  </a:srgbClr>
                </a:gs>
                <a:gs pos="0">
                  <a:srgbClr val="1CC4BB">
                    <a:alpha val="58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44" name="Graphic 243">
              <a:extLst>
                <a:ext uri="{FF2B5EF4-FFF2-40B4-BE49-F238E27FC236}">
                  <a16:creationId xmlns:a16="http://schemas.microsoft.com/office/drawing/2014/main" id="{20D5E1A8-3E67-47E4-8571-030DC3DEB5BD}"/>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205758" y="5943038"/>
              <a:ext cx="192242" cy="192240"/>
            </a:xfrm>
            <a:prstGeom prst="rect">
              <a:avLst/>
            </a:prstGeom>
          </p:spPr>
        </p:pic>
      </p:grpSp>
      <p:grpSp>
        <p:nvGrpSpPr>
          <p:cNvPr id="246" name="Group 245">
            <a:extLst>
              <a:ext uri="{FF2B5EF4-FFF2-40B4-BE49-F238E27FC236}">
                <a16:creationId xmlns:a16="http://schemas.microsoft.com/office/drawing/2014/main" id="{7860BC47-1C32-466D-B7D3-E1A1907BF1F9}"/>
              </a:ext>
            </a:extLst>
          </p:cNvPr>
          <p:cNvGrpSpPr/>
          <p:nvPr/>
        </p:nvGrpSpPr>
        <p:grpSpPr>
          <a:xfrm>
            <a:off x="9500570" y="4736065"/>
            <a:ext cx="562530" cy="562530"/>
            <a:chOff x="9499867" y="4736404"/>
            <a:chExt cx="562677" cy="562677"/>
          </a:xfrm>
        </p:grpSpPr>
        <p:sp>
          <p:nvSpPr>
            <p:cNvPr id="247" name="Oval 246">
              <a:extLst>
                <a:ext uri="{FF2B5EF4-FFF2-40B4-BE49-F238E27FC236}">
                  <a16:creationId xmlns:a16="http://schemas.microsoft.com/office/drawing/2014/main" id="{11A990A1-B118-4C3D-B623-F4363EEA65DD}"/>
                </a:ext>
              </a:extLst>
            </p:cNvPr>
            <p:cNvSpPr/>
            <p:nvPr/>
          </p:nvSpPr>
          <p:spPr>
            <a:xfrm>
              <a:off x="9499867" y="4736404"/>
              <a:ext cx="562677" cy="562677"/>
            </a:xfrm>
            <a:prstGeom prst="ellipse">
              <a:avLst/>
            </a:prstGeom>
            <a:gradFill rotWithShape="1">
              <a:gsLst>
                <a:gs pos="89000">
                  <a:srgbClr val="0A4642">
                    <a:alpha val="70000"/>
                  </a:srgbClr>
                </a:gs>
                <a:gs pos="0">
                  <a:srgbClr val="1CC4BB">
                    <a:alpha val="7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49" name="Graphic 248">
              <a:extLst>
                <a:ext uri="{FF2B5EF4-FFF2-40B4-BE49-F238E27FC236}">
                  <a16:creationId xmlns:a16="http://schemas.microsoft.com/office/drawing/2014/main" id="{9714908E-1676-44C9-858C-AB2D3552473F}"/>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a:off x="9607750" y="4876896"/>
              <a:ext cx="343494" cy="288090"/>
            </a:xfrm>
            <a:prstGeom prst="rect">
              <a:avLst/>
            </a:prstGeom>
          </p:spPr>
        </p:pic>
      </p:grpSp>
      <p:grpSp>
        <p:nvGrpSpPr>
          <p:cNvPr id="250" name="Group 249">
            <a:extLst>
              <a:ext uri="{FF2B5EF4-FFF2-40B4-BE49-F238E27FC236}">
                <a16:creationId xmlns:a16="http://schemas.microsoft.com/office/drawing/2014/main" id="{36330CF2-AC2C-46BC-BBDD-4A88E37F89B7}"/>
              </a:ext>
            </a:extLst>
          </p:cNvPr>
          <p:cNvGrpSpPr/>
          <p:nvPr/>
        </p:nvGrpSpPr>
        <p:grpSpPr>
          <a:xfrm>
            <a:off x="11056917" y="1529002"/>
            <a:ext cx="386800" cy="386800"/>
            <a:chOff x="11056620" y="1528505"/>
            <a:chExt cx="386901" cy="386901"/>
          </a:xfrm>
        </p:grpSpPr>
        <p:sp>
          <p:nvSpPr>
            <p:cNvPr id="252" name="Oval 251">
              <a:extLst>
                <a:ext uri="{FF2B5EF4-FFF2-40B4-BE49-F238E27FC236}">
                  <a16:creationId xmlns:a16="http://schemas.microsoft.com/office/drawing/2014/main" id="{454B449D-0B06-4B63-8C5B-75BBE2F52643}"/>
                </a:ext>
              </a:extLst>
            </p:cNvPr>
            <p:cNvSpPr/>
            <p:nvPr/>
          </p:nvSpPr>
          <p:spPr>
            <a:xfrm>
              <a:off x="11056620" y="1528505"/>
              <a:ext cx="386901" cy="386901"/>
            </a:xfrm>
            <a:prstGeom prst="ellipse">
              <a:avLst/>
            </a:prstGeom>
            <a:gradFill rotWithShape="1">
              <a:gsLst>
                <a:gs pos="89000">
                  <a:srgbClr val="0A4642">
                    <a:alpha val="58000"/>
                  </a:srgbClr>
                </a:gs>
                <a:gs pos="0">
                  <a:srgbClr val="1CC4BB">
                    <a:alpha val="58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53" name="Graphic 252">
              <a:extLst>
                <a:ext uri="{FF2B5EF4-FFF2-40B4-BE49-F238E27FC236}">
                  <a16:creationId xmlns:a16="http://schemas.microsoft.com/office/drawing/2014/main" id="{70471741-ADA9-418C-9E07-E2442CB114C5}"/>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131352" y="1602339"/>
              <a:ext cx="239234" cy="239232"/>
            </a:xfrm>
            <a:prstGeom prst="rect">
              <a:avLst/>
            </a:prstGeom>
          </p:spPr>
        </p:pic>
      </p:grpSp>
      <p:grpSp>
        <p:nvGrpSpPr>
          <p:cNvPr id="255" name="Group 254">
            <a:extLst>
              <a:ext uri="{FF2B5EF4-FFF2-40B4-BE49-F238E27FC236}">
                <a16:creationId xmlns:a16="http://schemas.microsoft.com/office/drawing/2014/main" id="{A7C891BC-EC33-4E2E-ADAD-59DD1D5AB53F}"/>
              </a:ext>
            </a:extLst>
          </p:cNvPr>
          <p:cNvGrpSpPr/>
          <p:nvPr/>
        </p:nvGrpSpPr>
        <p:grpSpPr>
          <a:xfrm>
            <a:off x="11027968" y="5364540"/>
            <a:ext cx="744568" cy="744568"/>
            <a:chOff x="11027665" y="5365044"/>
            <a:chExt cx="744762" cy="744762"/>
          </a:xfrm>
        </p:grpSpPr>
        <p:sp>
          <p:nvSpPr>
            <p:cNvPr id="256" name="Oval 255">
              <a:extLst>
                <a:ext uri="{FF2B5EF4-FFF2-40B4-BE49-F238E27FC236}">
                  <a16:creationId xmlns:a16="http://schemas.microsoft.com/office/drawing/2014/main" id="{7D7F8090-9E02-4037-A825-2D39B29A44CC}"/>
                </a:ext>
              </a:extLst>
            </p:cNvPr>
            <p:cNvSpPr/>
            <p:nvPr/>
          </p:nvSpPr>
          <p:spPr>
            <a:xfrm>
              <a:off x="11027665" y="5365044"/>
              <a:ext cx="744762" cy="744762"/>
            </a:xfrm>
            <a:prstGeom prst="ellipse">
              <a:avLst/>
            </a:prstGeom>
            <a:gradFill rotWithShape="1">
              <a:gsLst>
                <a:gs pos="89000">
                  <a:srgbClr val="0A4642">
                    <a:alpha val="35000"/>
                  </a:srgbClr>
                </a:gs>
                <a:gs pos="0">
                  <a:srgbClr val="1CC4BB">
                    <a:alpha val="35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58" name="Graphic 257">
              <a:extLst>
                <a:ext uri="{FF2B5EF4-FFF2-40B4-BE49-F238E27FC236}">
                  <a16:creationId xmlns:a16="http://schemas.microsoft.com/office/drawing/2014/main" id="{0F37F890-77D8-48C1-B34C-3690B597BF5B}"/>
                </a:ext>
              </a:extLst>
            </p:cNvPr>
            <p:cNvPicPr>
              <a:picLocks noChangeAspect="1"/>
            </p:cNvPicPr>
            <p:nvPr/>
          </p:nvPicPr>
          <p:blipFill>
            <a:blip r:embed="rId9">
              <a:extLst>
                <a:ext uri="{96DAC541-7B7A-43D3-8B79-37D633B846F1}">
                  <asvg:svgBlip xmlns:asvg="http://schemas.microsoft.com/office/drawing/2016/SVG/main" r:embed="rId19"/>
                </a:ext>
              </a:extLst>
            </a:blip>
            <a:stretch>
              <a:fillRect/>
            </a:stretch>
          </p:blipFill>
          <p:spPr>
            <a:xfrm>
              <a:off x="11174174" y="5509096"/>
              <a:ext cx="464048" cy="460304"/>
            </a:xfrm>
            <a:prstGeom prst="rect">
              <a:avLst/>
            </a:prstGeom>
          </p:spPr>
        </p:pic>
      </p:grpSp>
      <p:grpSp>
        <p:nvGrpSpPr>
          <p:cNvPr id="259" name="Group 258">
            <a:extLst>
              <a:ext uri="{FF2B5EF4-FFF2-40B4-BE49-F238E27FC236}">
                <a16:creationId xmlns:a16="http://schemas.microsoft.com/office/drawing/2014/main" id="{2D23037E-3BC6-4347-9901-C0DDA6AB45B6}"/>
              </a:ext>
            </a:extLst>
          </p:cNvPr>
          <p:cNvGrpSpPr/>
          <p:nvPr/>
        </p:nvGrpSpPr>
        <p:grpSpPr>
          <a:xfrm>
            <a:off x="10795712" y="3742253"/>
            <a:ext cx="744568" cy="744568"/>
            <a:chOff x="10795348" y="3742335"/>
            <a:chExt cx="744762" cy="744762"/>
          </a:xfrm>
        </p:grpSpPr>
        <p:sp>
          <p:nvSpPr>
            <p:cNvPr id="260" name="Oval 259">
              <a:extLst>
                <a:ext uri="{FF2B5EF4-FFF2-40B4-BE49-F238E27FC236}">
                  <a16:creationId xmlns:a16="http://schemas.microsoft.com/office/drawing/2014/main" id="{488619B8-9C68-42F3-AF49-C8D0174A08AA}"/>
                </a:ext>
              </a:extLst>
            </p:cNvPr>
            <p:cNvSpPr/>
            <p:nvPr/>
          </p:nvSpPr>
          <p:spPr>
            <a:xfrm>
              <a:off x="10795348" y="3742335"/>
              <a:ext cx="744762" cy="744762"/>
            </a:xfrm>
            <a:prstGeom prst="ellipse">
              <a:avLst/>
            </a:prstGeom>
            <a:gradFill rotWithShape="1">
              <a:gsLst>
                <a:gs pos="89000">
                  <a:srgbClr val="0A4642">
                    <a:alpha val="20000"/>
                  </a:srgbClr>
                </a:gs>
                <a:gs pos="0">
                  <a:srgbClr val="1CC4BB">
                    <a:alpha val="2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64" name="Graphic 263">
              <a:extLst>
                <a:ext uri="{FF2B5EF4-FFF2-40B4-BE49-F238E27FC236}">
                  <a16:creationId xmlns:a16="http://schemas.microsoft.com/office/drawing/2014/main" id="{63A93C9D-5DDF-47A9-AB22-C8239B1AE4FD}"/>
                </a:ext>
              </a:extLst>
            </p:cNvPr>
            <p:cNvPicPr>
              <a:picLocks noChangeAspect="1"/>
            </p:cNvPicPr>
            <p:nvPr/>
          </p:nvPicPr>
          <p:blipFill>
            <a:blip r:embed="rId13">
              <a:extLst>
                <a:ext uri="{96DAC541-7B7A-43D3-8B79-37D633B846F1}">
                  <asvg:svgBlip xmlns:asvg="http://schemas.microsoft.com/office/drawing/2016/SVG/main" r:embed="rId20"/>
                </a:ext>
              </a:extLst>
            </a:blip>
            <a:stretch>
              <a:fillRect/>
            </a:stretch>
          </p:blipFill>
          <p:spPr>
            <a:xfrm>
              <a:off x="10945921" y="3889557"/>
              <a:ext cx="456506" cy="456504"/>
            </a:xfrm>
            <a:prstGeom prst="rect">
              <a:avLst/>
            </a:prstGeom>
          </p:spPr>
        </p:pic>
      </p:grpSp>
      <p:grpSp>
        <p:nvGrpSpPr>
          <p:cNvPr id="266" name="Group 265">
            <a:extLst>
              <a:ext uri="{FF2B5EF4-FFF2-40B4-BE49-F238E27FC236}">
                <a16:creationId xmlns:a16="http://schemas.microsoft.com/office/drawing/2014/main" id="{C26A6DAF-75E3-401F-AE76-0D5E742A7E9C}"/>
              </a:ext>
            </a:extLst>
          </p:cNvPr>
          <p:cNvGrpSpPr/>
          <p:nvPr/>
        </p:nvGrpSpPr>
        <p:grpSpPr>
          <a:xfrm>
            <a:off x="11384557" y="2460273"/>
            <a:ext cx="299342" cy="299342"/>
            <a:chOff x="11384347" y="2460021"/>
            <a:chExt cx="299420" cy="299420"/>
          </a:xfrm>
        </p:grpSpPr>
        <p:sp>
          <p:nvSpPr>
            <p:cNvPr id="267" name="Oval 266">
              <a:extLst>
                <a:ext uri="{FF2B5EF4-FFF2-40B4-BE49-F238E27FC236}">
                  <a16:creationId xmlns:a16="http://schemas.microsoft.com/office/drawing/2014/main" id="{3390B944-33D9-49D6-8CE0-2833A80A41F6}"/>
                </a:ext>
              </a:extLst>
            </p:cNvPr>
            <p:cNvSpPr/>
            <p:nvPr/>
          </p:nvSpPr>
          <p:spPr>
            <a:xfrm>
              <a:off x="11384347" y="2460021"/>
              <a:ext cx="299420" cy="299420"/>
            </a:xfrm>
            <a:prstGeom prst="ellipse">
              <a:avLst/>
            </a:prstGeom>
            <a:gradFill rotWithShape="1">
              <a:gsLst>
                <a:gs pos="89000">
                  <a:srgbClr val="0A4642">
                    <a:alpha val="47000"/>
                  </a:srgbClr>
                </a:gs>
                <a:gs pos="0">
                  <a:srgbClr val="1CC4BB">
                    <a:alpha val="47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chemeClr val="bg2">
                    <a:lumMod val="50000"/>
                  </a:schemeClr>
                </a:solidFill>
                <a:latin typeface="Metropolis Semi Bold" panose="00000700000000000000" pitchFamily="50" charset="0"/>
              </a:endParaRPr>
            </a:p>
          </p:txBody>
        </p:sp>
        <p:pic>
          <p:nvPicPr>
            <p:cNvPr id="269" name="Graphic 268">
              <a:extLst>
                <a:ext uri="{FF2B5EF4-FFF2-40B4-BE49-F238E27FC236}">
                  <a16:creationId xmlns:a16="http://schemas.microsoft.com/office/drawing/2014/main" id="{A974C2C2-A4BF-4166-95D7-93E4F6CFE1BD}"/>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464080" y="2551041"/>
              <a:ext cx="139954" cy="117380"/>
            </a:xfrm>
            <a:prstGeom prst="rect">
              <a:avLst/>
            </a:prstGeom>
          </p:spPr>
        </p:pic>
      </p:grpSp>
      <p:grpSp>
        <p:nvGrpSpPr>
          <p:cNvPr id="280" name="Group 279">
            <a:extLst>
              <a:ext uri="{FF2B5EF4-FFF2-40B4-BE49-F238E27FC236}">
                <a16:creationId xmlns:a16="http://schemas.microsoft.com/office/drawing/2014/main" id="{C7C20EC1-4D2E-4220-86E7-668548ACD54E}"/>
              </a:ext>
            </a:extLst>
          </p:cNvPr>
          <p:cNvGrpSpPr/>
          <p:nvPr/>
        </p:nvGrpSpPr>
        <p:grpSpPr>
          <a:xfrm>
            <a:off x="2717220" y="2736801"/>
            <a:ext cx="2284215" cy="2522909"/>
            <a:chOff x="2714751" y="2736620"/>
            <a:chExt cx="2284810" cy="2523566"/>
          </a:xfrm>
        </p:grpSpPr>
        <p:grpSp>
          <p:nvGrpSpPr>
            <p:cNvPr id="282" name="Group 281">
              <a:extLst>
                <a:ext uri="{FF2B5EF4-FFF2-40B4-BE49-F238E27FC236}">
                  <a16:creationId xmlns:a16="http://schemas.microsoft.com/office/drawing/2014/main" id="{F4D7193B-705F-4602-93C0-CCAB43A7A19A}"/>
                </a:ext>
              </a:extLst>
            </p:cNvPr>
            <p:cNvGrpSpPr/>
            <p:nvPr/>
          </p:nvGrpSpPr>
          <p:grpSpPr>
            <a:xfrm>
              <a:off x="2990816" y="2736620"/>
              <a:ext cx="1741955" cy="1741953"/>
              <a:chOff x="3007270" y="2756987"/>
              <a:chExt cx="1707818" cy="1707818"/>
            </a:xfrm>
          </p:grpSpPr>
          <p:pic>
            <p:nvPicPr>
              <p:cNvPr id="284" name="Picture 283">
                <a:extLst>
                  <a:ext uri="{FF2B5EF4-FFF2-40B4-BE49-F238E27FC236}">
                    <a16:creationId xmlns:a16="http://schemas.microsoft.com/office/drawing/2014/main" id="{3D54F4D3-2B4E-4EAB-98FF-0C8AFA8E215C}"/>
                  </a:ext>
                </a:extLst>
              </p:cNvPr>
              <p:cNvPicPr>
                <a:picLocks noChangeAspect="1"/>
              </p:cNvPicPr>
              <p:nvPr/>
            </p:nvPicPr>
            <p:blipFill>
              <a:blip r:embed="rId22" cstate="hqprint">
                <a:alphaModFix/>
                <a:extLst>
                  <a:ext uri="{28A0092B-C50C-407E-A947-70E740481C1C}">
                    <a14:useLocalDpi xmlns:a14="http://schemas.microsoft.com/office/drawing/2010/main"/>
                  </a:ext>
                </a:extLst>
              </a:blip>
              <a:srcRect/>
              <a:stretch/>
            </p:blipFill>
            <p:spPr>
              <a:xfrm>
                <a:off x="3007270" y="2756987"/>
                <a:ext cx="1707818" cy="1707818"/>
              </a:xfrm>
              <a:prstGeom prst="rect">
                <a:avLst/>
              </a:prstGeom>
            </p:spPr>
          </p:pic>
          <p:pic>
            <p:nvPicPr>
              <p:cNvPr id="285" name="Graphic 284">
                <a:extLst>
                  <a:ext uri="{FF2B5EF4-FFF2-40B4-BE49-F238E27FC236}">
                    <a16:creationId xmlns:a16="http://schemas.microsoft.com/office/drawing/2014/main" id="{A8C780C8-EC81-46C0-AC52-32AFB4353BB0}"/>
                  </a:ext>
                </a:extLst>
              </p:cNvPr>
              <p:cNvPicPr>
                <a:picLocks noChangeAspect="1"/>
              </p:cNvPicPr>
              <p:nvPr/>
            </p:nvPicPr>
            <p:blipFill>
              <a:blip r:embed="rId9">
                <a:extLst>
                  <a:ext uri="{96DAC541-7B7A-43D3-8B79-37D633B846F1}">
                    <asvg:svgBlip xmlns:asvg="http://schemas.microsoft.com/office/drawing/2016/SVG/main" r:embed="rId23"/>
                  </a:ext>
                </a:extLst>
              </a:blip>
              <a:stretch>
                <a:fillRect/>
              </a:stretch>
            </p:blipFill>
            <p:spPr>
              <a:xfrm>
                <a:off x="3473413" y="3229583"/>
                <a:ext cx="776586" cy="770324"/>
              </a:xfrm>
              <a:prstGeom prst="rect">
                <a:avLst/>
              </a:prstGeom>
            </p:spPr>
          </p:pic>
        </p:grpSp>
        <p:sp>
          <p:nvSpPr>
            <p:cNvPr id="283" name="Text Placeholder 3">
              <a:extLst>
                <a:ext uri="{FF2B5EF4-FFF2-40B4-BE49-F238E27FC236}">
                  <a16:creationId xmlns:a16="http://schemas.microsoft.com/office/drawing/2014/main" id="{85C5FD39-6567-45B4-AC06-CB6B4DCEE0F2}"/>
                </a:ext>
              </a:extLst>
            </p:cNvPr>
            <p:cNvSpPr txBox="1">
              <a:spLocks/>
            </p:cNvSpPr>
            <p:nvPr/>
          </p:nvSpPr>
          <p:spPr>
            <a:xfrm>
              <a:off x="2714751" y="4602246"/>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err="1">
                  <a:solidFill>
                    <a:schemeClr val="bg2">
                      <a:lumMod val="50000"/>
                    </a:schemeClr>
                  </a:solidFill>
                  <a:latin typeface="Metropolis"/>
                </a:rPr>
                <a:t>Distribuované</a:t>
              </a:r>
              <a:r>
                <a:rPr lang="en-US" sz="1798" dirty="0">
                  <a:solidFill>
                    <a:schemeClr val="bg2">
                      <a:lumMod val="50000"/>
                    </a:schemeClr>
                  </a:solidFill>
                  <a:latin typeface="Metropolis"/>
                </a:rPr>
                <a:t> </a:t>
              </a:r>
              <a:r>
                <a:rPr lang="en-US" sz="1798" dirty="0" err="1">
                  <a:solidFill>
                    <a:schemeClr val="bg2">
                      <a:lumMod val="50000"/>
                    </a:schemeClr>
                  </a:solidFill>
                  <a:latin typeface="Metropolis"/>
                </a:rPr>
                <a:t>na</a:t>
              </a:r>
              <a:r>
                <a:rPr lang="en-US" sz="1798" dirty="0">
                  <a:solidFill>
                    <a:schemeClr val="bg2">
                      <a:lumMod val="50000"/>
                    </a:schemeClr>
                  </a:solidFill>
                  <a:latin typeface="Metropolis"/>
                </a:rPr>
                <a:t> </a:t>
              </a:r>
              <a:r>
                <a:rPr lang="en-US" sz="1798" dirty="0" err="1">
                  <a:solidFill>
                    <a:schemeClr val="bg2">
                      <a:lumMod val="50000"/>
                    </a:schemeClr>
                  </a:solidFill>
                  <a:latin typeface="Metropolis"/>
                </a:rPr>
                <a:t>mikroslužbách</a:t>
              </a:r>
              <a:endParaRPr lang="en-US" sz="1798" dirty="0">
                <a:solidFill>
                  <a:schemeClr val="bg2">
                    <a:lumMod val="50000"/>
                  </a:schemeClr>
                </a:solidFill>
                <a:latin typeface="Metropolis"/>
              </a:endParaRPr>
            </a:p>
          </p:txBody>
        </p:sp>
      </p:grpSp>
      <p:grpSp>
        <p:nvGrpSpPr>
          <p:cNvPr id="289" name="Group 288">
            <a:extLst>
              <a:ext uri="{FF2B5EF4-FFF2-40B4-BE49-F238E27FC236}">
                <a16:creationId xmlns:a16="http://schemas.microsoft.com/office/drawing/2014/main" id="{5437C574-FE4F-40CF-B379-E295EEB4B833}"/>
              </a:ext>
            </a:extLst>
          </p:cNvPr>
          <p:cNvGrpSpPr/>
          <p:nvPr/>
        </p:nvGrpSpPr>
        <p:grpSpPr>
          <a:xfrm>
            <a:off x="4898156" y="3251203"/>
            <a:ext cx="2284215" cy="2538453"/>
            <a:chOff x="4896255" y="3251156"/>
            <a:chExt cx="2284810" cy="2539114"/>
          </a:xfrm>
        </p:grpSpPr>
        <p:grpSp>
          <p:nvGrpSpPr>
            <p:cNvPr id="290" name="Group 289">
              <a:extLst>
                <a:ext uri="{FF2B5EF4-FFF2-40B4-BE49-F238E27FC236}">
                  <a16:creationId xmlns:a16="http://schemas.microsoft.com/office/drawing/2014/main" id="{326E9F2F-37D4-4BAA-8B3A-CD32EB0EDF28}"/>
                </a:ext>
              </a:extLst>
            </p:cNvPr>
            <p:cNvGrpSpPr/>
            <p:nvPr/>
          </p:nvGrpSpPr>
          <p:grpSpPr>
            <a:xfrm>
              <a:off x="5170731" y="3251156"/>
              <a:ext cx="1748388" cy="1748386"/>
              <a:chOff x="5178407" y="3274818"/>
              <a:chExt cx="1714125" cy="1714125"/>
            </a:xfrm>
          </p:grpSpPr>
          <p:pic>
            <p:nvPicPr>
              <p:cNvPr id="292" name="Picture 291">
                <a:extLst>
                  <a:ext uri="{FF2B5EF4-FFF2-40B4-BE49-F238E27FC236}">
                    <a16:creationId xmlns:a16="http://schemas.microsoft.com/office/drawing/2014/main" id="{049EFA7B-9525-430E-86F6-45E3A1FB5A8A}"/>
                  </a:ext>
                </a:extLst>
              </p:cNvPr>
              <p:cNvPicPr>
                <a:picLocks noChangeAspect="1"/>
              </p:cNvPicPr>
              <p:nvPr/>
            </p:nvPicPr>
            <p:blipFill>
              <a:blip r:embed="rId5" cstate="hqprint">
                <a:alphaModFix/>
                <a:extLst>
                  <a:ext uri="{28A0092B-C50C-407E-A947-70E740481C1C}">
                    <a14:useLocalDpi xmlns:a14="http://schemas.microsoft.com/office/drawing/2010/main"/>
                  </a:ext>
                </a:extLst>
              </a:blip>
              <a:srcRect/>
              <a:stretch/>
            </p:blipFill>
            <p:spPr>
              <a:xfrm>
                <a:off x="5178407" y="3274818"/>
                <a:ext cx="1714125" cy="1714125"/>
              </a:xfrm>
              <a:prstGeom prst="rect">
                <a:avLst/>
              </a:prstGeom>
            </p:spPr>
          </p:pic>
          <p:pic>
            <p:nvPicPr>
              <p:cNvPr id="293" name="Graphic 292">
                <a:extLst>
                  <a:ext uri="{FF2B5EF4-FFF2-40B4-BE49-F238E27FC236}">
                    <a16:creationId xmlns:a16="http://schemas.microsoft.com/office/drawing/2014/main" id="{DE3A8EF7-DDF9-49FA-A8E9-6BB42713E3C9}"/>
                  </a:ext>
                </a:extLst>
              </p:cNvPr>
              <p:cNvPicPr>
                <a:picLocks noChangeAspect="1"/>
              </p:cNvPicPr>
              <p:nvPr/>
            </p:nvPicPr>
            <p:blipFill>
              <a:blip r:embed="rId13">
                <a:extLst>
                  <a:ext uri="{96DAC541-7B7A-43D3-8B79-37D633B846F1}">
                    <asvg:svgBlip xmlns:asvg="http://schemas.microsoft.com/office/drawing/2016/SVG/main" r:embed="rId24"/>
                  </a:ext>
                </a:extLst>
              </a:blip>
              <a:stretch>
                <a:fillRect/>
              </a:stretch>
            </p:blipFill>
            <p:spPr>
              <a:xfrm>
                <a:off x="5664731" y="3746705"/>
                <a:ext cx="773776" cy="773774"/>
              </a:xfrm>
              <a:prstGeom prst="rect">
                <a:avLst/>
              </a:prstGeom>
            </p:spPr>
          </p:pic>
        </p:grpSp>
        <p:sp>
          <p:nvSpPr>
            <p:cNvPr id="291" name="Text Placeholder 3">
              <a:extLst>
                <a:ext uri="{FF2B5EF4-FFF2-40B4-BE49-F238E27FC236}">
                  <a16:creationId xmlns:a16="http://schemas.microsoft.com/office/drawing/2014/main" id="{68B3C747-E07D-4E07-9F3C-2514FF935CC2}"/>
                </a:ext>
              </a:extLst>
            </p:cNvPr>
            <p:cNvSpPr txBox="1">
              <a:spLocks/>
            </p:cNvSpPr>
            <p:nvPr/>
          </p:nvSpPr>
          <p:spPr>
            <a:xfrm>
              <a:off x="4896255" y="5132330"/>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err="1">
                  <a:solidFill>
                    <a:schemeClr val="bg2">
                      <a:lumMod val="50000"/>
                    </a:schemeClr>
                  </a:solidFill>
                  <a:latin typeface="Metropolis"/>
                </a:rPr>
                <a:t>Hybridní</a:t>
              </a:r>
              <a:endParaRPr lang="en-US" sz="1798" dirty="0">
                <a:solidFill>
                  <a:schemeClr val="bg2">
                    <a:lumMod val="50000"/>
                  </a:schemeClr>
                </a:solidFill>
                <a:latin typeface="Metropolis"/>
              </a:endParaRPr>
            </a:p>
          </p:txBody>
        </p:sp>
      </p:grpSp>
      <p:grpSp>
        <p:nvGrpSpPr>
          <p:cNvPr id="294" name="Group 293">
            <a:extLst>
              <a:ext uri="{FF2B5EF4-FFF2-40B4-BE49-F238E27FC236}">
                <a16:creationId xmlns:a16="http://schemas.microsoft.com/office/drawing/2014/main" id="{611411DD-B436-4E79-B4A6-9D0F713D80A6}"/>
              </a:ext>
            </a:extLst>
          </p:cNvPr>
          <p:cNvGrpSpPr/>
          <p:nvPr/>
        </p:nvGrpSpPr>
        <p:grpSpPr>
          <a:xfrm>
            <a:off x="7066303" y="2735583"/>
            <a:ext cx="2284215" cy="2524128"/>
            <a:chOff x="7064967" y="2735401"/>
            <a:chExt cx="2284810" cy="2524785"/>
          </a:xfrm>
        </p:grpSpPr>
        <p:grpSp>
          <p:nvGrpSpPr>
            <p:cNvPr id="295" name="Group 294">
              <a:extLst>
                <a:ext uri="{FF2B5EF4-FFF2-40B4-BE49-F238E27FC236}">
                  <a16:creationId xmlns:a16="http://schemas.microsoft.com/office/drawing/2014/main" id="{1E9BEFF7-E55E-40DC-BD6A-E90553947935}"/>
                </a:ext>
              </a:extLst>
            </p:cNvPr>
            <p:cNvGrpSpPr/>
            <p:nvPr/>
          </p:nvGrpSpPr>
          <p:grpSpPr>
            <a:xfrm>
              <a:off x="7344125" y="2735401"/>
              <a:ext cx="1733200" cy="1733198"/>
              <a:chOff x="7354212" y="2757683"/>
              <a:chExt cx="1714125" cy="1714125"/>
            </a:xfrm>
          </p:grpSpPr>
          <p:pic>
            <p:nvPicPr>
              <p:cNvPr id="297" name="Picture 296">
                <a:extLst>
                  <a:ext uri="{FF2B5EF4-FFF2-40B4-BE49-F238E27FC236}">
                    <a16:creationId xmlns:a16="http://schemas.microsoft.com/office/drawing/2014/main" id="{1A35386B-F98B-4373-A02D-408E492F891C}"/>
                  </a:ext>
                </a:extLst>
              </p:cNvPr>
              <p:cNvPicPr>
                <a:picLocks noChangeAspect="1"/>
              </p:cNvPicPr>
              <p:nvPr/>
            </p:nvPicPr>
            <p:blipFill>
              <a:blip r:embed="rId25" cstate="hqprint">
                <a:alphaModFix/>
                <a:extLst>
                  <a:ext uri="{28A0092B-C50C-407E-A947-70E740481C1C}">
                    <a14:useLocalDpi xmlns:a14="http://schemas.microsoft.com/office/drawing/2010/main"/>
                  </a:ext>
                </a:extLst>
              </a:blip>
              <a:srcRect/>
              <a:stretch/>
            </p:blipFill>
            <p:spPr>
              <a:xfrm>
                <a:off x="7354212" y="2757683"/>
                <a:ext cx="1714125" cy="1714125"/>
              </a:xfrm>
              <a:prstGeom prst="rect">
                <a:avLst/>
              </a:prstGeom>
            </p:spPr>
          </p:pic>
          <p:pic>
            <p:nvPicPr>
              <p:cNvPr id="298" name="Graphic 297">
                <a:extLst>
                  <a:ext uri="{FF2B5EF4-FFF2-40B4-BE49-F238E27FC236}">
                    <a16:creationId xmlns:a16="http://schemas.microsoft.com/office/drawing/2014/main" id="{EC6FFD3B-1323-4F8A-9AC7-00AB202ED3B1}"/>
                  </a:ext>
                </a:extLst>
              </p:cNvPr>
              <p:cNvPicPr>
                <a:picLocks noChangeAspect="1"/>
              </p:cNvPicPr>
              <p:nvPr/>
            </p:nvPicPr>
            <p:blipFill>
              <a:blip r:embed="rId11">
                <a:extLst>
                  <a:ext uri="{96DAC541-7B7A-43D3-8B79-37D633B846F1}">
                    <asvg:svgBlip xmlns:asvg="http://schemas.microsoft.com/office/drawing/2016/SVG/main" r:embed="rId26"/>
                  </a:ext>
                </a:extLst>
              </a:blip>
              <a:stretch>
                <a:fillRect/>
              </a:stretch>
            </p:blipFill>
            <p:spPr>
              <a:xfrm>
                <a:off x="7906151" y="3312003"/>
                <a:ext cx="592164" cy="592162"/>
              </a:xfrm>
              <a:prstGeom prst="rect">
                <a:avLst/>
              </a:prstGeom>
            </p:spPr>
          </p:pic>
        </p:grpSp>
        <p:sp>
          <p:nvSpPr>
            <p:cNvPr id="296" name="Text Placeholder 3">
              <a:extLst>
                <a:ext uri="{FF2B5EF4-FFF2-40B4-BE49-F238E27FC236}">
                  <a16:creationId xmlns:a16="http://schemas.microsoft.com/office/drawing/2014/main" id="{AE32B54E-4183-482C-8E17-5C5875BF7051}"/>
                </a:ext>
              </a:extLst>
            </p:cNvPr>
            <p:cNvSpPr txBox="1">
              <a:spLocks/>
            </p:cNvSpPr>
            <p:nvPr/>
          </p:nvSpPr>
          <p:spPr>
            <a:xfrm>
              <a:off x="7064967" y="4602246"/>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a:solidFill>
                    <a:schemeClr val="bg2">
                      <a:lumMod val="50000"/>
                    </a:schemeClr>
                  </a:solidFill>
                  <a:latin typeface="Metropolis"/>
                </a:rPr>
                <a:t>SaaS</a:t>
              </a:r>
              <a:br>
                <a:rPr lang="en-US" sz="1798" dirty="0">
                  <a:solidFill>
                    <a:schemeClr val="bg2">
                      <a:lumMod val="50000"/>
                    </a:schemeClr>
                  </a:solidFill>
                  <a:latin typeface="Metropolis"/>
                </a:rPr>
              </a:br>
              <a:r>
                <a:rPr lang="en-US" sz="1798" dirty="0" err="1">
                  <a:solidFill>
                    <a:schemeClr val="bg2">
                      <a:lumMod val="50000"/>
                    </a:schemeClr>
                  </a:solidFill>
                  <a:latin typeface="Metropolis"/>
                </a:rPr>
                <a:t>Serverles</a:t>
              </a:r>
              <a:endParaRPr lang="en-US" sz="1798" dirty="0">
                <a:solidFill>
                  <a:schemeClr val="bg2">
                    <a:lumMod val="50000"/>
                  </a:schemeClr>
                </a:solidFill>
                <a:latin typeface="Metropolis"/>
              </a:endParaRPr>
            </a:p>
          </p:txBody>
        </p:sp>
      </p:grpSp>
    </p:spTree>
    <p:extLst>
      <p:ext uri="{BB962C8B-B14F-4D97-AF65-F5344CB8AC3E}">
        <p14:creationId xmlns:p14="http://schemas.microsoft.com/office/powerpoint/2010/main" val="38296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AF0DEB5A-7344-44ED-ACCD-B9DC84473DF9}"/>
              </a:ext>
            </a:extLst>
          </p:cNvPr>
          <p:cNvGrpSpPr/>
          <p:nvPr/>
        </p:nvGrpSpPr>
        <p:grpSpPr>
          <a:xfrm>
            <a:off x="611033" y="6444322"/>
            <a:ext cx="1184091" cy="186641"/>
            <a:chOff x="863272" y="6563918"/>
            <a:chExt cx="861082" cy="135727"/>
          </a:xfrm>
          <a:solidFill>
            <a:schemeClr val="tx2"/>
          </a:solidFill>
        </p:grpSpPr>
        <p:sp>
          <p:nvSpPr>
            <p:cNvPr id="84" name="Freeform 6">
              <a:extLst>
                <a:ext uri="{FF2B5EF4-FFF2-40B4-BE49-F238E27FC236}">
                  <a16:creationId xmlns:a16="http://schemas.microsoft.com/office/drawing/2014/main" id="{E23EA7A4-18AD-4302-BF43-1E6CD79CBAB6}"/>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5" name="Freeform 7">
              <a:extLst>
                <a:ext uri="{FF2B5EF4-FFF2-40B4-BE49-F238E27FC236}">
                  <a16:creationId xmlns:a16="http://schemas.microsoft.com/office/drawing/2014/main" id="{7B8EC2BA-81FF-4744-87EB-062209536978}"/>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6" name="Freeform 8">
              <a:extLst>
                <a:ext uri="{FF2B5EF4-FFF2-40B4-BE49-F238E27FC236}">
                  <a16:creationId xmlns:a16="http://schemas.microsoft.com/office/drawing/2014/main" id="{4E19F467-B29B-4045-AAF9-4034328D4B91}"/>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7" name="Freeform 9">
              <a:extLst>
                <a:ext uri="{FF2B5EF4-FFF2-40B4-BE49-F238E27FC236}">
                  <a16:creationId xmlns:a16="http://schemas.microsoft.com/office/drawing/2014/main" id="{D9CC7FF2-46EE-48E7-B4CA-C150268CF28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8" name="Freeform 10">
              <a:extLst>
                <a:ext uri="{FF2B5EF4-FFF2-40B4-BE49-F238E27FC236}">
                  <a16:creationId xmlns:a16="http://schemas.microsoft.com/office/drawing/2014/main" id="{A9D32319-6CAC-4A17-8A28-5A19241419E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89" name="Freeform 11">
              <a:extLst>
                <a:ext uri="{FF2B5EF4-FFF2-40B4-BE49-F238E27FC236}">
                  <a16:creationId xmlns:a16="http://schemas.microsoft.com/office/drawing/2014/main" id="{BD5FCE94-8180-4B5A-819E-B03C83735706}"/>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sp>
          <p:nvSpPr>
            <p:cNvPr id="90" name="Freeform 12">
              <a:extLst>
                <a:ext uri="{FF2B5EF4-FFF2-40B4-BE49-F238E27FC236}">
                  <a16:creationId xmlns:a16="http://schemas.microsoft.com/office/drawing/2014/main" id="{2C27E93A-98A4-4193-8A72-C7E87FF22D5F}"/>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a:solidFill>
                  <a:srgbClr val="F2F2F2"/>
                </a:solidFill>
                <a:latin typeface="Metropolis"/>
              </a:endParaRPr>
            </a:p>
          </p:txBody>
        </p:sp>
      </p:grpSp>
      <p:sp>
        <p:nvSpPr>
          <p:cNvPr id="194" name="!!Oval 3">
            <a:extLst>
              <a:ext uri="{FF2B5EF4-FFF2-40B4-BE49-F238E27FC236}">
                <a16:creationId xmlns:a16="http://schemas.microsoft.com/office/drawing/2014/main" id="{5EF91B37-FFD0-465A-BCA3-28EBEEFFD043}"/>
              </a:ext>
            </a:extLst>
          </p:cNvPr>
          <p:cNvSpPr/>
          <p:nvPr/>
        </p:nvSpPr>
        <p:spPr>
          <a:xfrm>
            <a:off x="9735776" y="4791898"/>
            <a:ext cx="909100" cy="909100"/>
          </a:xfrm>
          <a:prstGeom prst="ellipse">
            <a:avLst/>
          </a:prstGeom>
          <a:solidFill>
            <a:srgbClr val="1CC4BB">
              <a:alpha val="1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grpSp>
        <p:nvGrpSpPr>
          <p:cNvPr id="195" name="Group 194">
            <a:extLst>
              <a:ext uri="{FF2B5EF4-FFF2-40B4-BE49-F238E27FC236}">
                <a16:creationId xmlns:a16="http://schemas.microsoft.com/office/drawing/2014/main" id="{FF054E0F-3486-4873-8857-D0C9CEE3EE26}"/>
              </a:ext>
            </a:extLst>
          </p:cNvPr>
          <p:cNvGrpSpPr/>
          <p:nvPr/>
        </p:nvGrpSpPr>
        <p:grpSpPr>
          <a:xfrm>
            <a:off x="374420" y="2948333"/>
            <a:ext cx="744568" cy="744568"/>
            <a:chOff x="371342" y="2948208"/>
            <a:chExt cx="744762" cy="744762"/>
          </a:xfrm>
        </p:grpSpPr>
        <p:sp>
          <p:nvSpPr>
            <p:cNvPr id="196" name="Oval 195">
              <a:extLst>
                <a:ext uri="{FF2B5EF4-FFF2-40B4-BE49-F238E27FC236}">
                  <a16:creationId xmlns:a16="http://schemas.microsoft.com/office/drawing/2014/main" id="{BEECD048-D242-4504-BF40-B39FDA007C1B}"/>
                </a:ext>
              </a:extLst>
            </p:cNvPr>
            <p:cNvSpPr/>
            <p:nvPr/>
          </p:nvSpPr>
          <p:spPr>
            <a:xfrm>
              <a:off x="371342" y="2948208"/>
              <a:ext cx="744762" cy="744762"/>
            </a:xfrm>
            <a:prstGeom prst="ellipse">
              <a:avLst/>
            </a:prstGeom>
            <a:gradFill rotWithShape="1">
              <a:gsLst>
                <a:gs pos="89000">
                  <a:srgbClr val="0A4642">
                    <a:alpha val="35000"/>
                  </a:srgbClr>
                </a:gs>
                <a:gs pos="0">
                  <a:srgbClr val="1CC4BB">
                    <a:alpha val="35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197" name="Graphic 196">
              <a:extLst>
                <a:ext uri="{FF2B5EF4-FFF2-40B4-BE49-F238E27FC236}">
                  <a16:creationId xmlns:a16="http://schemas.microsoft.com/office/drawing/2014/main" id="{17EED9F7-7A03-4794-AD57-250662187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514" y="3180178"/>
              <a:ext cx="396696" cy="328410"/>
            </a:xfrm>
            <a:prstGeom prst="rect">
              <a:avLst/>
            </a:prstGeom>
          </p:spPr>
        </p:pic>
      </p:grpSp>
      <p:grpSp>
        <p:nvGrpSpPr>
          <p:cNvPr id="198" name="Group 197">
            <a:extLst>
              <a:ext uri="{FF2B5EF4-FFF2-40B4-BE49-F238E27FC236}">
                <a16:creationId xmlns:a16="http://schemas.microsoft.com/office/drawing/2014/main" id="{14AA2A8A-0AD1-4743-BBD6-E298D3D24111}"/>
              </a:ext>
            </a:extLst>
          </p:cNvPr>
          <p:cNvGrpSpPr/>
          <p:nvPr/>
        </p:nvGrpSpPr>
        <p:grpSpPr>
          <a:xfrm>
            <a:off x="2789902" y="764155"/>
            <a:ext cx="6506911" cy="1268835"/>
            <a:chOff x="2787450" y="763459"/>
            <a:chExt cx="6508605" cy="1269166"/>
          </a:xfrm>
        </p:grpSpPr>
        <p:sp>
          <p:nvSpPr>
            <p:cNvPr id="199" name="Rectangle 198">
              <a:extLst>
                <a:ext uri="{FF2B5EF4-FFF2-40B4-BE49-F238E27FC236}">
                  <a16:creationId xmlns:a16="http://schemas.microsoft.com/office/drawing/2014/main" id="{482806A6-05CD-4131-8693-7FAB820B894A}"/>
                </a:ext>
              </a:extLst>
            </p:cNvPr>
            <p:cNvSpPr/>
            <p:nvPr/>
          </p:nvSpPr>
          <p:spPr>
            <a:xfrm>
              <a:off x="3516694" y="763459"/>
              <a:ext cx="5050111" cy="461545"/>
            </a:xfrm>
            <a:prstGeom prst="rect">
              <a:avLst/>
            </a:prstGeom>
          </p:spPr>
          <p:txBody>
            <a:bodyPr wrap="square">
              <a:spAutoFit/>
            </a:bodyPr>
            <a:lstStyle/>
            <a:p>
              <a:pPr algn="ctr" defTabSz="913852">
                <a:defRPr/>
              </a:pPr>
              <a:r>
                <a:rPr lang="en-US" sz="2398" kern="0" dirty="0" err="1">
                  <a:solidFill>
                    <a:srgbClr val="1CC4BB"/>
                  </a:solidFill>
                  <a:latin typeface="Metropolis"/>
                  <a:sym typeface="Arial"/>
                </a:rPr>
                <a:t>Jaké</a:t>
              </a:r>
              <a:r>
                <a:rPr lang="en-US" sz="2398" kern="0" dirty="0">
                  <a:solidFill>
                    <a:srgbClr val="1CC4BB"/>
                  </a:solidFill>
                  <a:latin typeface="Metropolis"/>
                  <a:sym typeface="Arial"/>
                </a:rPr>
                <a:t> </a:t>
              </a:r>
              <a:r>
                <a:rPr lang="en-US" sz="2398" kern="0" dirty="0" err="1">
                  <a:solidFill>
                    <a:srgbClr val="1CC4BB"/>
                  </a:solidFill>
                  <a:latin typeface="Metropolis"/>
                  <a:sym typeface="Arial"/>
                </a:rPr>
                <a:t>jsou</a:t>
              </a:r>
              <a:r>
                <a:rPr lang="en-US" sz="2398" kern="0" dirty="0">
                  <a:solidFill>
                    <a:srgbClr val="1CC4BB"/>
                  </a:solidFill>
                  <a:latin typeface="Metropolis"/>
                  <a:sym typeface="Arial"/>
                </a:rPr>
                <a:t> </a:t>
              </a:r>
              <a:r>
                <a:rPr lang="en-US" sz="2398" kern="0" dirty="0" err="1">
                  <a:solidFill>
                    <a:srgbClr val="1CC4BB"/>
                  </a:solidFill>
                  <a:latin typeface="Metropolis"/>
                  <a:sym typeface="Arial"/>
                </a:rPr>
                <a:t>rozdíly</a:t>
              </a:r>
              <a:endParaRPr lang="en-US" sz="2398" kern="0" dirty="0">
                <a:solidFill>
                  <a:srgbClr val="1CC4BB"/>
                </a:solidFill>
                <a:latin typeface="Metropolis"/>
              </a:endParaRPr>
            </a:p>
          </p:txBody>
        </p:sp>
        <p:sp>
          <p:nvSpPr>
            <p:cNvPr id="200" name="!! Application">
              <a:extLst>
                <a:ext uri="{FF2B5EF4-FFF2-40B4-BE49-F238E27FC236}">
                  <a16:creationId xmlns:a16="http://schemas.microsoft.com/office/drawing/2014/main" id="{47C18812-AF88-4671-A5B1-5D9026B355BF}"/>
                </a:ext>
              </a:extLst>
            </p:cNvPr>
            <p:cNvSpPr/>
            <p:nvPr/>
          </p:nvSpPr>
          <p:spPr>
            <a:xfrm>
              <a:off x="2787450" y="1225976"/>
              <a:ext cx="6508605" cy="806649"/>
            </a:xfrm>
            <a:prstGeom prst="rect">
              <a:avLst/>
            </a:prstGeom>
          </p:spPr>
          <p:txBody>
            <a:bodyPr wrap="none">
              <a:spAutoFit/>
            </a:bodyPr>
            <a:lstStyle/>
            <a:p>
              <a:pPr algn="ctr" defTabSz="913852">
                <a:lnSpc>
                  <a:spcPct val="86000"/>
                </a:lnSpc>
                <a:spcAft>
                  <a:spcPts val="600"/>
                </a:spcAft>
                <a:defRPr/>
              </a:pPr>
              <a:r>
                <a:rPr lang="en-US" sz="5396" kern="0" dirty="0">
                  <a:latin typeface="Metropolis Semi Bold" panose="00000700000000000000" pitchFamily="50" charset="0"/>
                </a:rPr>
                <a:t>VMs vs </a:t>
              </a:r>
              <a:r>
                <a:rPr lang="en-US" sz="5396" kern="0" dirty="0" err="1">
                  <a:latin typeface="Metropolis Semi Bold" panose="00000700000000000000" pitchFamily="50" charset="0"/>
                </a:rPr>
                <a:t>Kontajnery</a:t>
              </a:r>
              <a:endParaRPr lang="en-US" sz="5396" kern="0" dirty="0">
                <a:latin typeface="Metropolis Semi Bold" panose="00000700000000000000" pitchFamily="50" charset="0"/>
              </a:endParaRPr>
            </a:p>
          </p:txBody>
        </p:sp>
      </p:grpSp>
      <p:sp>
        <p:nvSpPr>
          <p:cNvPr id="201" name="!! new teal stroke">
            <a:extLst>
              <a:ext uri="{FF2B5EF4-FFF2-40B4-BE49-F238E27FC236}">
                <a16:creationId xmlns:a16="http://schemas.microsoft.com/office/drawing/2014/main" id="{FC251555-8A1A-4793-A3B9-601047A24DEB}"/>
              </a:ext>
            </a:extLst>
          </p:cNvPr>
          <p:cNvSpPr/>
          <p:nvPr/>
        </p:nvSpPr>
        <p:spPr>
          <a:xfrm>
            <a:off x="1767334" y="-4355087"/>
            <a:ext cx="8552036" cy="8552034"/>
          </a:xfrm>
          <a:prstGeom prst="ellipse">
            <a:avLst/>
          </a:prstGeom>
          <a:noFill/>
          <a:ln w="73025" cap="flat" cmpd="sng" algn="ctr">
            <a:gradFill>
              <a:gsLst>
                <a:gs pos="100000">
                  <a:srgbClr val="1CC4BB"/>
                </a:gs>
                <a:gs pos="39000">
                  <a:srgbClr val="1CC4BB">
                    <a:alpha val="0"/>
                  </a:srgbClr>
                </a:gs>
              </a:gsLst>
              <a:lin ang="5400000" scaled="1"/>
            </a:gradFill>
            <a:prstDash val="solid"/>
            <a:miter lim="800000"/>
          </a:ln>
          <a:effectLst/>
        </p:spPr>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3578">
              <a:spcAft>
                <a:spcPts val="600"/>
              </a:spcAft>
              <a:defRPr/>
            </a:pPr>
            <a:endParaRPr lang="en-US" sz="3598" kern="0">
              <a:solidFill>
                <a:srgbClr val="FFFFFF"/>
              </a:solidFill>
              <a:latin typeface="Metropolis"/>
            </a:endParaRPr>
          </a:p>
        </p:txBody>
      </p:sp>
      <p:sp>
        <p:nvSpPr>
          <p:cNvPr id="202" name="!!Oval 86">
            <a:extLst>
              <a:ext uri="{FF2B5EF4-FFF2-40B4-BE49-F238E27FC236}">
                <a16:creationId xmlns:a16="http://schemas.microsoft.com/office/drawing/2014/main" id="{0268A518-CECF-4AC1-BB6E-967DC68CFD39}"/>
              </a:ext>
            </a:extLst>
          </p:cNvPr>
          <p:cNvSpPr/>
          <p:nvPr/>
        </p:nvSpPr>
        <p:spPr>
          <a:xfrm>
            <a:off x="10548444" y="1185246"/>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3" name="Oval 202">
            <a:extLst>
              <a:ext uri="{FF2B5EF4-FFF2-40B4-BE49-F238E27FC236}">
                <a16:creationId xmlns:a16="http://schemas.microsoft.com/office/drawing/2014/main" id="{D4E99CEE-77BD-4670-A265-A98E8C8A3665}"/>
              </a:ext>
            </a:extLst>
          </p:cNvPr>
          <p:cNvSpPr/>
          <p:nvPr/>
        </p:nvSpPr>
        <p:spPr>
          <a:xfrm>
            <a:off x="388440" y="601656"/>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a:endParaRPr>
          </a:p>
        </p:txBody>
      </p:sp>
      <p:sp>
        <p:nvSpPr>
          <p:cNvPr id="204" name="Oval 203">
            <a:extLst>
              <a:ext uri="{FF2B5EF4-FFF2-40B4-BE49-F238E27FC236}">
                <a16:creationId xmlns:a16="http://schemas.microsoft.com/office/drawing/2014/main" id="{B6E54E63-08AE-44CC-A7E9-4CFD6DAAACF8}"/>
              </a:ext>
            </a:extLst>
          </p:cNvPr>
          <p:cNvSpPr/>
          <p:nvPr/>
        </p:nvSpPr>
        <p:spPr>
          <a:xfrm>
            <a:off x="639976" y="5667809"/>
            <a:ext cx="396072" cy="396072"/>
          </a:xfrm>
          <a:prstGeom prst="ellipse">
            <a:avLst/>
          </a:prstGeom>
          <a:noFill/>
          <a:ln w="47625" cap="flat" cmpd="sng" algn="ctr">
            <a:solidFill>
              <a:srgbClr val="1CC4BB">
                <a:alpha val="31000"/>
              </a:srgbClr>
            </a:solid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5" name="Oval 204">
            <a:extLst>
              <a:ext uri="{FF2B5EF4-FFF2-40B4-BE49-F238E27FC236}">
                <a16:creationId xmlns:a16="http://schemas.microsoft.com/office/drawing/2014/main" id="{B237C307-EFA0-4B46-BC7C-1573A34133EF}"/>
              </a:ext>
            </a:extLst>
          </p:cNvPr>
          <p:cNvSpPr/>
          <p:nvPr/>
        </p:nvSpPr>
        <p:spPr>
          <a:xfrm>
            <a:off x="7546600" y="5944634"/>
            <a:ext cx="537224" cy="537224"/>
          </a:xfrm>
          <a:prstGeom prst="ellipse">
            <a:avLst/>
          </a:prstGeom>
          <a:noFill/>
          <a:ln w="47625" cap="flat" cmpd="sng" algn="ctr">
            <a:solidFill>
              <a:srgbClr val="1CC4BB">
                <a:alpha val="31000"/>
              </a:srgbClr>
            </a:solid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6" name="!!Oval 79">
            <a:extLst>
              <a:ext uri="{FF2B5EF4-FFF2-40B4-BE49-F238E27FC236}">
                <a16:creationId xmlns:a16="http://schemas.microsoft.com/office/drawing/2014/main" id="{993AA572-1D6B-478B-B6C1-F88AC0C0EB24}"/>
              </a:ext>
            </a:extLst>
          </p:cNvPr>
          <p:cNvSpPr/>
          <p:nvPr/>
        </p:nvSpPr>
        <p:spPr>
          <a:xfrm>
            <a:off x="7839506" y="6204573"/>
            <a:ext cx="387958" cy="387958"/>
          </a:xfrm>
          <a:prstGeom prst="ellipse">
            <a:avLst/>
          </a:prstGeom>
          <a:solidFill>
            <a:srgbClr val="1CC4BB">
              <a:alpha val="5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7" name="Oval 206">
            <a:extLst>
              <a:ext uri="{FF2B5EF4-FFF2-40B4-BE49-F238E27FC236}">
                <a16:creationId xmlns:a16="http://schemas.microsoft.com/office/drawing/2014/main" id="{8A801DA1-A609-4666-A6AE-257F98347A7F}"/>
              </a:ext>
            </a:extLst>
          </p:cNvPr>
          <p:cNvSpPr/>
          <p:nvPr/>
        </p:nvSpPr>
        <p:spPr>
          <a:xfrm>
            <a:off x="708247" y="2736638"/>
            <a:ext cx="396072" cy="396072"/>
          </a:xfrm>
          <a:prstGeom prst="ellipse">
            <a:avLst/>
          </a:prstGeom>
          <a:noFill/>
          <a:ln w="47625" cap="flat" cmpd="sng" algn="ctr">
            <a:solidFill>
              <a:srgbClr val="1CC4BB">
                <a:alpha val="31000"/>
              </a:srgbClr>
            </a:solid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8" name="!!Oval 86">
            <a:extLst>
              <a:ext uri="{FF2B5EF4-FFF2-40B4-BE49-F238E27FC236}">
                <a16:creationId xmlns:a16="http://schemas.microsoft.com/office/drawing/2014/main" id="{67B26FF5-0CEE-48E3-8725-0CECC2B8C20E}"/>
              </a:ext>
            </a:extLst>
          </p:cNvPr>
          <p:cNvSpPr/>
          <p:nvPr/>
        </p:nvSpPr>
        <p:spPr>
          <a:xfrm>
            <a:off x="1753195" y="4232765"/>
            <a:ext cx="115438" cy="115438"/>
          </a:xfrm>
          <a:prstGeom prst="ellipse">
            <a:avLst/>
          </a:prstGeom>
          <a:solidFill>
            <a:srgbClr val="1CC4BB">
              <a:alpha val="6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09" name="!!Oval 86">
            <a:extLst>
              <a:ext uri="{FF2B5EF4-FFF2-40B4-BE49-F238E27FC236}">
                <a16:creationId xmlns:a16="http://schemas.microsoft.com/office/drawing/2014/main" id="{03BE2312-756C-4CB9-AC37-1322D951FA99}"/>
              </a:ext>
            </a:extLst>
          </p:cNvPr>
          <p:cNvSpPr/>
          <p:nvPr/>
        </p:nvSpPr>
        <p:spPr>
          <a:xfrm>
            <a:off x="6793716" y="6214923"/>
            <a:ext cx="115438" cy="115438"/>
          </a:xfrm>
          <a:prstGeom prst="ellipse">
            <a:avLst/>
          </a:prstGeom>
          <a:solidFill>
            <a:srgbClr val="1CC4BB">
              <a:alpha val="6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10" name="!!Oval 86">
            <a:extLst>
              <a:ext uri="{FF2B5EF4-FFF2-40B4-BE49-F238E27FC236}">
                <a16:creationId xmlns:a16="http://schemas.microsoft.com/office/drawing/2014/main" id="{B6A6301E-F855-4F3F-8300-F080D8072E7F}"/>
              </a:ext>
            </a:extLst>
          </p:cNvPr>
          <p:cNvSpPr/>
          <p:nvPr/>
        </p:nvSpPr>
        <p:spPr>
          <a:xfrm>
            <a:off x="1020672" y="1819568"/>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11" name="Oval 210">
            <a:extLst>
              <a:ext uri="{FF2B5EF4-FFF2-40B4-BE49-F238E27FC236}">
                <a16:creationId xmlns:a16="http://schemas.microsoft.com/office/drawing/2014/main" id="{2885B31D-4FBE-4156-830F-11643FEEC6B6}"/>
              </a:ext>
            </a:extLst>
          </p:cNvPr>
          <p:cNvSpPr/>
          <p:nvPr/>
        </p:nvSpPr>
        <p:spPr>
          <a:xfrm>
            <a:off x="3709575" y="5572984"/>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a:endParaRPr>
          </a:p>
        </p:txBody>
      </p:sp>
      <p:sp>
        <p:nvSpPr>
          <p:cNvPr id="212" name="Oval 211">
            <a:extLst>
              <a:ext uri="{FF2B5EF4-FFF2-40B4-BE49-F238E27FC236}">
                <a16:creationId xmlns:a16="http://schemas.microsoft.com/office/drawing/2014/main" id="{BCCABC72-3801-4312-82AF-8371128284AD}"/>
              </a:ext>
            </a:extLst>
          </p:cNvPr>
          <p:cNvSpPr/>
          <p:nvPr/>
        </p:nvSpPr>
        <p:spPr>
          <a:xfrm>
            <a:off x="7539918" y="5060683"/>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a:endParaRPr>
          </a:p>
        </p:txBody>
      </p:sp>
      <p:sp>
        <p:nvSpPr>
          <p:cNvPr id="213" name="Oval 212">
            <a:extLst>
              <a:ext uri="{FF2B5EF4-FFF2-40B4-BE49-F238E27FC236}">
                <a16:creationId xmlns:a16="http://schemas.microsoft.com/office/drawing/2014/main" id="{98E6241B-1646-4020-B02C-56CEA34E22D0}"/>
              </a:ext>
            </a:extLst>
          </p:cNvPr>
          <p:cNvSpPr/>
          <p:nvPr/>
        </p:nvSpPr>
        <p:spPr>
          <a:xfrm>
            <a:off x="11280379" y="4766521"/>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a:endParaRPr>
          </a:p>
        </p:txBody>
      </p:sp>
      <p:sp>
        <p:nvSpPr>
          <p:cNvPr id="214" name="!!Oval 86">
            <a:extLst>
              <a:ext uri="{FF2B5EF4-FFF2-40B4-BE49-F238E27FC236}">
                <a16:creationId xmlns:a16="http://schemas.microsoft.com/office/drawing/2014/main" id="{9579BE7D-9CA6-4CDC-8D27-52302595E565}"/>
              </a:ext>
            </a:extLst>
          </p:cNvPr>
          <p:cNvSpPr/>
          <p:nvPr/>
        </p:nvSpPr>
        <p:spPr>
          <a:xfrm>
            <a:off x="11816344" y="2043663"/>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15" name="!!Oval 79">
            <a:extLst>
              <a:ext uri="{FF2B5EF4-FFF2-40B4-BE49-F238E27FC236}">
                <a16:creationId xmlns:a16="http://schemas.microsoft.com/office/drawing/2014/main" id="{85E84B52-1206-40AC-A611-717FE78D0FD4}"/>
              </a:ext>
            </a:extLst>
          </p:cNvPr>
          <p:cNvSpPr/>
          <p:nvPr/>
        </p:nvSpPr>
        <p:spPr>
          <a:xfrm>
            <a:off x="10729119" y="2904011"/>
            <a:ext cx="387958" cy="387958"/>
          </a:xfrm>
          <a:prstGeom prst="ellipse">
            <a:avLst/>
          </a:prstGeom>
          <a:solidFill>
            <a:srgbClr val="1CC4BB">
              <a:alpha val="5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16" name="!!Oval 79">
            <a:extLst>
              <a:ext uri="{FF2B5EF4-FFF2-40B4-BE49-F238E27FC236}">
                <a16:creationId xmlns:a16="http://schemas.microsoft.com/office/drawing/2014/main" id="{A54044BA-06EA-466B-B8EB-24A3D96D02A1}"/>
              </a:ext>
            </a:extLst>
          </p:cNvPr>
          <p:cNvSpPr/>
          <p:nvPr/>
        </p:nvSpPr>
        <p:spPr>
          <a:xfrm>
            <a:off x="4583131" y="5148847"/>
            <a:ext cx="387958" cy="387958"/>
          </a:xfrm>
          <a:prstGeom prst="ellipse">
            <a:avLst/>
          </a:prstGeom>
          <a:solidFill>
            <a:srgbClr val="1CC4BB">
              <a:alpha val="20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17" name="Oval 216">
            <a:extLst>
              <a:ext uri="{FF2B5EF4-FFF2-40B4-BE49-F238E27FC236}">
                <a16:creationId xmlns:a16="http://schemas.microsoft.com/office/drawing/2014/main" id="{535C777E-6F81-4CBC-8075-78270D696DA3}"/>
              </a:ext>
            </a:extLst>
          </p:cNvPr>
          <p:cNvSpPr/>
          <p:nvPr/>
        </p:nvSpPr>
        <p:spPr>
          <a:xfrm>
            <a:off x="2131223" y="4621673"/>
            <a:ext cx="779370" cy="779370"/>
          </a:xfrm>
          <a:prstGeom prst="ellipse">
            <a:avLst/>
          </a:prstGeom>
          <a:solidFill>
            <a:srgbClr val="1CC4BB">
              <a:alpha val="41000"/>
            </a:srgbClr>
          </a:solidFill>
          <a:ln w="25400" cap="flat" cmpd="sng" algn="ctr">
            <a:noFill/>
            <a:prstDash val="solid"/>
            <a:miter lim="800000"/>
          </a:ln>
          <a:effectLst>
            <a:softEdge rad="254000"/>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a:endParaRPr>
          </a:p>
        </p:txBody>
      </p:sp>
      <p:sp>
        <p:nvSpPr>
          <p:cNvPr id="218" name="!!Oval 86">
            <a:extLst>
              <a:ext uri="{FF2B5EF4-FFF2-40B4-BE49-F238E27FC236}">
                <a16:creationId xmlns:a16="http://schemas.microsoft.com/office/drawing/2014/main" id="{CED6F58E-0DE5-473C-BD04-48BF9EC91370}"/>
              </a:ext>
            </a:extLst>
          </p:cNvPr>
          <p:cNvSpPr/>
          <p:nvPr/>
        </p:nvSpPr>
        <p:spPr>
          <a:xfrm>
            <a:off x="1574313" y="6271127"/>
            <a:ext cx="115438" cy="115438"/>
          </a:xfrm>
          <a:prstGeom prst="ellipse">
            <a:avLst/>
          </a:prstGeom>
          <a:solidFill>
            <a:srgbClr val="1CC4BB">
              <a:alpha val="22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sp>
        <p:nvSpPr>
          <p:cNvPr id="219" name="!!Oval 86">
            <a:extLst>
              <a:ext uri="{FF2B5EF4-FFF2-40B4-BE49-F238E27FC236}">
                <a16:creationId xmlns:a16="http://schemas.microsoft.com/office/drawing/2014/main" id="{7E3D5019-3456-4E62-A4C0-078741DE740D}"/>
              </a:ext>
            </a:extLst>
          </p:cNvPr>
          <p:cNvSpPr/>
          <p:nvPr/>
        </p:nvSpPr>
        <p:spPr>
          <a:xfrm>
            <a:off x="10858908" y="4864374"/>
            <a:ext cx="115438" cy="115438"/>
          </a:xfrm>
          <a:prstGeom prst="ellipse">
            <a:avLst/>
          </a:prstGeom>
          <a:solidFill>
            <a:srgbClr val="1CC4BB">
              <a:alpha val="66000"/>
            </a:srgbClr>
          </a:solidFill>
          <a:ln w="25400" cap="flat" cmpd="sng" algn="ctr">
            <a:noFill/>
            <a:prstDash val="solid"/>
            <a:miter lim="800000"/>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852">
              <a:spcAft>
                <a:spcPts val="600"/>
              </a:spcAft>
              <a:defRPr/>
            </a:pPr>
            <a:endParaRPr lang="en-US" sz="1200" kern="0">
              <a:solidFill>
                <a:srgbClr val="FFFFFF"/>
              </a:solidFill>
              <a:latin typeface="Metropolis"/>
            </a:endParaRPr>
          </a:p>
        </p:txBody>
      </p:sp>
      <p:grpSp>
        <p:nvGrpSpPr>
          <p:cNvPr id="230" name="Group 229">
            <a:extLst>
              <a:ext uri="{FF2B5EF4-FFF2-40B4-BE49-F238E27FC236}">
                <a16:creationId xmlns:a16="http://schemas.microsoft.com/office/drawing/2014/main" id="{16EC67D7-B516-497C-8653-AA79B3E7BB39}"/>
              </a:ext>
            </a:extLst>
          </p:cNvPr>
          <p:cNvGrpSpPr/>
          <p:nvPr/>
        </p:nvGrpSpPr>
        <p:grpSpPr>
          <a:xfrm>
            <a:off x="768421" y="4419234"/>
            <a:ext cx="386800" cy="386800"/>
            <a:chOff x="765444" y="4419490"/>
            <a:chExt cx="386901" cy="386901"/>
          </a:xfrm>
        </p:grpSpPr>
        <p:sp>
          <p:nvSpPr>
            <p:cNvPr id="231" name="Oval 230">
              <a:extLst>
                <a:ext uri="{FF2B5EF4-FFF2-40B4-BE49-F238E27FC236}">
                  <a16:creationId xmlns:a16="http://schemas.microsoft.com/office/drawing/2014/main" id="{031E9754-BF1C-42B5-9D97-D38A24E64ADC}"/>
                </a:ext>
              </a:extLst>
            </p:cNvPr>
            <p:cNvSpPr/>
            <p:nvPr/>
          </p:nvSpPr>
          <p:spPr>
            <a:xfrm>
              <a:off x="765444" y="4419490"/>
              <a:ext cx="386901" cy="386901"/>
            </a:xfrm>
            <a:prstGeom prst="ellipse">
              <a:avLst/>
            </a:prstGeom>
            <a:gradFill rotWithShape="1">
              <a:gsLst>
                <a:gs pos="89000">
                  <a:srgbClr val="0A4642"/>
                </a:gs>
                <a:gs pos="0">
                  <a:srgbClr val="1CC4BB">
                    <a:alpha val="7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32" name="Graphic 231">
              <a:extLst>
                <a:ext uri="{FF2B5EF4-FFF2-40B4-BE49-F238E27FC236}">
                  <a16:creationId xmlns:a16="http://schemas.microsoft.com/office/drawing/2014/main" id="{6C00047A-B3F8-4430-9AD5-63BFF8498E52}"/>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0283" y="4475063"/>
              <a:ext cx="277996" cy="275754"/>
            </a:xfrm>
            <a:prstGeom prst="rect">
              <a:avLst/>
            </a:prstGeom>
          </p:spPr>
        </p:pic>
      </p:grpSp>
      <p:grpSp>
        <p:nvGrpSpPr>
          <p:cNvPr id="233" name="Group 232">
            <a:extLst>
              <a:ext uri="{FF2B5EF4-FFF2-40B4-BE49-F238E27FC236}">
                <a16:creationId xmlns:a16="http://schemas.microsoft.com/office/drawing/2014/main" id="{7FA12003-02C3-4694-85CC-2B098F09263D}"/>
              </a:ext>
            </a:extLst>
          </p:cNvPr>
          <p:cNvGrpSpPr/>
          <p:nvPr/>
        </p:nvGrpSpPr>
        <p:grpSpPr>
          <a:xfrm>
            <a:off x="1641187" y="5136270"/>
            <a:ext cx="744568" cy="744568"/>
            <a:chOff x="1638439" y="5136715"/>
            <a:chExt cx="744762" cy="744762"/>
          </a:xfrm>
        </p:grpSpPr>
        <p:sp>
          <p:nvSpPr>
            <p:cNvPr id="234" name="Oval 233">
              <a:extLst>
                <a:ext uri="{FF2B5EF4-FFF2-40B4-BE49-F238E27FC236}">
                  <a16:creationId xmlns:a16="http://schemas.microsoft.com/office/drawing/2014/main" id="{4115A18A-453F-4314-9462-3A7A77BC2C3B}"/>
                </a:ext>
              </a:extLst>
            </p:cNvPr>
            <p:cNvSpPr/>
            <p:nvPr/>
          </p:nvSpPr>
          <p:spPr>
            <a:xfrm>
              <a:off x="1638439" y="5136715"/>
              <a:ext cx="744762" cy="744762"/>
            </a:xfrm>
            <a:prstGeom prst="ellipse">
              <a:avLst/>
            </a:prstGeom>
            <a:gradFill rotWithShape="1">
              <a:gsLst>
                <a:gs pos="89000">
                  <a:srgbClr val="0A4642">
                    <a:alpha val="20000"/>
                  </a:srgbClr>
                </a:gs>
                <a:gs pos="0">
                  <a:srgbClr val="1CC4BB">
                    <a:alpha val="2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35" name="Graphic 234">
              <a:extLst>
                <a:ext uri="{FF2B5EF4-FFF2-40B4-BE49-F238E27FC236}">
                  <a16:creationId xmlns:a16="http://schemas.microsoft.com/office/drawing/2014/main" id="{79BE3666-9D68-4B40-A00B-B118CE774C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7703" y="5327919"/>
              <a:ext cx="379612" cy="379610"/>
            </a:xfrm>
            <a:prstGeom prst="rect">
              <a:avLst/>
            </a:prstGeom>
          </p:spPr>
        </p:pic>
      </p:grpSp>
      <p:grpSp>
        <p:nvGrpSpPr>
          <p:cNvPr id="236" name="Group 235">
            <a:extLst>
              <a:ext uri="{FF2B5EF4-FFF2-40B4-BE49-F238E27FC236}">
                <a16:creationId xmlns:a16="http://schemas.microsoft.com/office/drawing/2014/main" id="{EA14E6E7-20CE-4717-BA40-0FA2A924C37A}"/>
              </a:ext>
            </a:extLst>
          </p:cNvPr>
          <p:cNvGrpSpPr/>
          <p:nvPr/>
        </p:nvGrpSpPr>
        <p:grpSpPr>
          <a:xfrm>
            <a:off x="2868677" y="5935427"/>
            <a:ext cx="562530" cy="562530"/>
            <a:chOff x="2866247" y="5936078"/>
            <a:chExt cx="562677" cy="562677"/>
          </a:xfrm>
        </p:grpSpPr>
        <p:sp>
          <p:nvSpPr>
            <p:cNvPr id="237" name="Oval 236">
              <a:extLst>
                <a:ext uri="{FF2B5EF4-FFF2-40B4-BE49-F238E27FC236}">
                  <a16:creationId xmlns:a16="http://schemas.microsoft.com/office/drawing/2014/main" id="{AD280561-FF56-402A-A231-873378BC5542}"/>
                </a:ext>
              </a:extLst>
            </p:cNvPr>
            <p:cNvSpPr/>
            <p:nvPr/>
          </p:nvSpPr>
          <p:spPr>
            <a:xfrm>
              <a:off x="2866247" y="5936078"/>
              <a:ext cx="562677" cy="562677"/>
            </a:xfrm>
            <a:prstGeom prst="ellipse">
              <a:avLst/>
            </a:prstGeom>
            <a:gradFill rotWithShape="1">
              <a:gsLst>
                <a:gs pos="89000">
                  <a:srgbClr val="0A4642"/>
                </a:gs>
                <a:gs pos="0">
                  <a:srgbClr val="1CC4BB">
                    <a:alpha val="7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38" name="Graphic 237">
              <a:extLst>
                <a:ext uri="{FF2B5EF4-FFF2-40B4-BE49-F238E27FC236}">
                  <a16:creationId xmlns:a16="http://schemas.microsoft.com/office/drawing/2014/main" id="{51BF7FAB-7CE7-4189-8208-6BF2406EAF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0945" y="6039120"/>
              <a:ext cx="359630" cy="359628"/>
            </a:xfrm>
            <a:prstGeom prst="rect">
              <a:avLst/>
            </a:prstGeom>
          </p:spPr>
        </p:pic>
      </p:grpSp>
      <p:grpSp>
        <p:nvGrpSpPr>
          <p:cNvPr id="239" name="Group 238">
            <a:extLst>
              <a:ext uri="{FF2B5EF4-FFF2-40B4-BE49-F238E27FC236}">
                <a16:creationId xmlns:a16="http://schemas.microsoft.com/office/drawing/2014/main" id="{FABC8831-9324-4E0B-897D-65E74A71BF51}"/>
              </a:ext>
            </a:extLst>
          </p:cNvPr>
          <p:cNvGrpSpPr/>
          <p:nvPr/>
        </p:nvGrpSpPr>
        <p:grpSpPr>
          <a:xfrm>
            <a:off x="5681384" y="6001078"/>
            <a:ext cx="299342" cy="299342"/>
            <a:chOff x="5679688" y="6001748"/>
            <a:chExt cx="299420" cy="299420"/>
          </a:xfrm>
        </p:grpSpPr>
        <p:sp>
          <p:nvSpPr>
            <p:cNvPr id="240" name="Oval 239">
              <a:extLst>
                <a:ext uri="{FF2B5EF4-FFF2-40B4-BE49-F238E27FC236}">
                  <a16:creationId xmlns:a16="http://schemas.microsoft.com/office/drawing/2014/main" id="{37C2B847-76D3-43B4-A547-844EEE34117A}"/>
                </a:ext>
              </a:extLst>
            </p:cNvPr>
            <p:cNvSpPr/>
            <p:nvPr/>
          </p:nvSpPr>
          <p:spPr>
            <a:xfrm>
              <a:off x="5679688" y="6001748"/>
              <a:ext cx="299420" cy="299420"/>
            </a:xfrm>
            <a:prstGeom prst="ellipse">
              <a:avLst/>
            </a:prstGeom>
            <a:gradFill rotWithShape="1">
              <a:gsLst>
                <a:gs pos="89000">
                  <a:srgbClr val="0A4642">
                    <a:alpha val="47000"/>
                  </a:srgbClr>
                </a:gs>
                <a:gs pos="0">
                  <a:srgbClr val="1CC4BB">
                    <a:alpha val="47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41" name="Graphic 240">
              <a:extLst>
                <a:ext uri="{FF2B5EF4-FFF2-40B4-BE49-F238E27FC236}">
                  <a16:creationId xmlns:a16="http://schemas.microsoft.com/office/drawing/2014/main" id="{E9FA1E2D-0946-44B6-AD02-C82922CA5CD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56768" y="6095235"/>
              <a:ext cx="148732" cy="123130"/>
            </a:xfrm>
            <a:prstGeom prst="rect">
              <a:avLst/>
            </a:prstGeom>
          </p:spPr>
        </p:pic>
      </p:grpSp>
      <p:grpSp>
        <p:nvGrpSpPr>
          <p:cNvPr id="242" name="Group 241">
            <a:extLst>
              <a:ext uri="{FF2B5EF4-FFF2-40B4-BE49-F238E27FC236}">
                <a16:creationId xmlns:a16="http://schemas.microsoft.com/office/drawing/2014/main" id="{B42F6C38-8323-4153-B3B2-7E42B397B4B6}"/>
              </a:ext>
            </a:extLst>
          </p:cNvPr>
          <p:cNvGrpSpPr/>
          <p:nvPr/>
        </p:nvGrpSpPr>
        <p:grpSpPr>
          <a:xfrm>
            <a:off x="9108536" y="5840054"/>
            <a:ext cx="386800" cy="386800"/>
            <a:chOff x="9107731" y="5840680"/>
            <a:chExt cx="386901" cy="386901"/>
          </a:xfrm>
        </p:grpSpPr>
        <p:sp>
          <p:nvSpPr>
            <p:cNvPr id="243" name="Oval 242">
              <a:extLst>
                <a:ext uri="{FF2B5EF4-FFF2-40B4-BE49-F238E27FC236}">
                  <a16:creationId xmlns:a16="http://schemas.microsoft.com/office/drawing/2014/main" id="{9C399E81-1522-41CD-811C-6CABF1C1B7CA}"/>
                </a:ext>
              </a:extLst>
            </p:cNvPr>
            <p:cNvSpPr/>
            <p:nvPr/>
          </p:nvSpPr>
          <p:spPr>
            <a:xfrm>
              <a:off x="9107731" y="5840680"/>
              <a:ext cx="386901" cy="386901"/>
            </a:xfrm>
            <a:prstGeom prst="ellipse">
              <a:avLst/>
            </a:prstGeom>
            <a:gradFill rotWithShape="1">
              <a:gsLst>
                <a:gs pos="89000">
                  <a:srgbClr val="0A4642">
                    <a:alpha val="58000"/>
                  </a:srgbClr>
                </a:gs>
                <a:gs pos="0">
                  <a:srgbClr val="1CC4BB">
                    <a:alpha val="58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44" name="Graphic 243">
              <a:extLst>
                <a:ext uri="{FF2B5EF4-FFF2-40B4-BE49-F238E27FC236}">
                  <a16:creationId xmlns:a16="http://schemas.microsoft.com/office/drawing/2014/main" id="{20D5E1A8-3E67-47E4-8571-030DC3DEB5BD}"/>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205758" y="5943038"/>
              <a:ext cx="192242" cy="192240"/>
            </a:xfrm>
            <a:prstGeom prst="rect">
              <a:avLst/>
            </a:prstGeom>
          </p:spPr>
        </p:pic>
      </p:grpSp>
      <p:grpSp>
        <p:nvGrpSpPr>
          <p:cNvPr id="246" name="Group 245">
            <a:extLst>
              <a:ext uri="{FF2B5EF4-FFF2-40B4-BE49-F238E27FC236}">
                <a16:creationId xmlns:a16="http://schemas.microsoft.com/office/drawing/2014/main" id="{7860BC47-1C32-466D-B7D3-E1A1907BF1F9}"/>
              </a:ext>
            </a:extLst>
          </p:cNvPr>
          <p:cNvGrpSpPr/>
          <p:nvPr/>
        </p:nvGrpSpPr>
        <p:grpSpPr>
          <a:xfrm>
            <a:off x="9500570" y="4736065"/>
            <a:ext cx="562530" cy="562530"/>
            <a:chOff x="9499867" y="4736404"/>
            <a:chExt cx="562677" cy="562677"/>
          </a:xfrm>
        </p:grpSpPr>
        <p:sp>
          <p:nvSpPr>
            <p:cNvPr id="247" name="Oval 246">
              <a:extLst>
                <a:ext uri="{FF2B5EF4-FFF2-40B4-BE49-F238E27FC236}">
                  <a16:creationId xmlns:a16="http://schemas.microsoft.com/office/drawing/2014/main" id="{11A990A1-B118-4C3D-B623-F4363EEA65DD}"/>
                </a:ext>
              </a:extLst>
            </p:cNvPr>
            <p:cNvSpPr/>
            <p:nvPr/>
          </p:nvSpPr>
          <p:spPr>
            <a:xfrm>
              <a:off x="9499867" y="4736404"/>
              <a:ext cx="562677" cy="562677"/>
            </a:xfrm>
            <a:prstGeom prst="ellipse">
              <a:avLst/>
            </a:prstGeom>
            <a:gradFill rotWithShape="1">
              <a:gsLst>
                <a:gs pos="89000">
                  <a:srgbClr val="0A4642">
                    <a:alpha val="70000"/>
                  </a:srgbClr>
                </a:gs>
                <a:gs pos="0">
                  <a:srgbClr val="1CC4BB">
                    <a:alpha val="7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49" name="Graphic 248">
              <a:extLst>
                <a:ext uri="{FF2B5EF4-FFF2-40B4-BE49-F238E27FC236}">
                  <a16:creationId xmlns:a16="http://schemas.microsoft.com/office/drawing/2014/main" id="{9714908E-1676-44C9-858C-AB2D355247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07750" y="4876896"/>
              <a:ext cx="343494" cy="288090"/>
            </a:xfrm>
            <a:prstGeom prst="rect">
              <a:avLst/>
            </a:prstGeom>
          </p:spPr>
        </p:pic>
      </p:grpSp>
      <p:grpSp>
        <p:nvGrpSpPr>
          <p:cNvPr id="250" name="Group 249">
            <a:extLst>
              <a:ext uri="{FF2B5EF4-FFF2-40B4-BE49-F238E27FC236}">
                <a16:creationId xmlns:a16="http://schemas.microsoft.com/office/drawing/2014/main" id="{36330CF2-AC2C-46BC-BBDD-4A88E37F89B7}"/>
              </a:ext>
            </a:extLst>
          </p:cNvPr>
          <p:cNvGrpSpPr/>
          <p:nvPr/>
        </p:nvGrpSpPr>
        <p:grpSpPr>
          <a:xfrm>
            <a:off x="11056917" y="1529002"/>
            <a:ext cx="386800" cy="386800"/>
            <a:chOff x="11056620" y="1528505"/>
            <a:chExt cx="386901" cy="386901"/>
          </a:xfrm>
        </p:grpSpPr>
        <p:sp>
          <p:nvSpPr>
            <p:cNvPr id="252" name="Oval 251">
              <a:extLst>
                <a:ext uri="{FF2B5EF4-FFF2-40B4-BE49-F238E27FC236}">
                  <a16:creationId xmlns:a16="http://schemas.microsoft.com/office/drawing/2014/main" id="{454B449D-0B06-4B63-8C5B-75BBE2F52643}"/>
                </a:ext>
              </a:extLst>
            </p:cNvPr>
            <p:cNvSpPr/>
            <p:nvPr/>
          </p:nvSpPr>
          <p:spPr>
            <a:xfrm>
              <a:off x="11056620" y="1528505"/>
              <a:ext cx="386901" cy="386901"/>
            </a:xfrm>
            <a:prstGeom prst="ellipse">
              <a:avLst/>
            </a:prstGeom>
            <a:gradFill rotWithShape="1">
              <a:gsLst>
                <a:gs pos="89000">
                  <a:srgbClr val="0A4642">
                    <a:alpha val="58000"/>
                  </a:srgbClr>
                </a:gs>
                <a:gs pos="0">
                  <a:srgbClr val="1CC4BB">
                    <a:alpha val="58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53" name="Graphic 252">
              <a:extLst>
                <a:ext uri="{FF2B5EF4-FFF2-40B4-BE49-F238E27FC236}">
                  <a16:creationId xmlns:a16="http://schemas.microsoft.com/office/drawing/2014/main" id="{70471741-ADA9-418C-9E07-E2442CB114C5}"/>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1131352" y="1602339"/>
              <a:ext cx="239234" cy="239232"/>
            </a:xfrm>
            <a:prstGeom prst="rect">
              <a:avLst/>
            </a:prstGeom>
          </p:spPr>
        </p:pic>
      </p:grpSp>
      <p:grpSp>
        <p:nvGrpSpPr>
          <p:cNvPr id="255" name="Group 254">
            <a:extLst>
              <a:ext uri="{FF2B5EF4-FFF2-40B4-BE49-F238E27FC236}">
                <a16:creationId xmlns:a16="http://schemas.microsoft.com/office/drawing/2014/main" id="{A7C891BC-EC33-4E2E-ADAD-59DD1D5AB53F}"/>
              </a:ext>
            </a:extLst>
          </p:cNvPr>
          <p:cNvGrpSpPr/>
          <p:nvPr/>
        </p:nvGrpSpPr>
        <p:grpSpPr>
          <a:xfrm>
            <a:off x="11027968" y="5364540"/>
            <a:ext cx="744568" cy="744568"/>
            <a:chOff x="11027665" y="5365044"/>
            <a:chExt cx="744762" cy="744762"/>
          </a:xfrm>
        </p:grpSpPr>
        <p:sp>
          <p:nvSpPr>
            <p:cNvPr id="256" name="Oval 255">
              <a:extLst>
                <a:ext uri="{FF2B5EF4-FFF2-40B4-BE49-F238E27FC236}">
                  <a16:creationId xmlns:a16="http://schemas.microsoft.com/office/drawing/2014/main" id="{7D7F8090-9E02-4037-A825-2D39B29A44CC}"/>
                </a:ext>
              </a:extLst>
            </p:cNvPr>
            <p:cNvSpPr/>
            <p:nvPr/>
          </p:nvSpPr>
          <p:spPr>
            <a:xfrm>
              <a:off x="11027665" y="5365044"/>
              <a:ext cx="744762" cy="744762"/>
            </a:xfrm>
            <a:prstGeom prst="ellipse">
              <a:avLst/>
            </a:prstGeom>
            <a:gradFill rotWithShape="1">
              <a:gsLst>
                <a:gs pos="89000">
                  <a:srgbClr val="0A4642">
                    <a:alpha val="35000"/>
                  </a:srgbClr>
                </a:gs>
                <a:gs pos="0">
                  <a:srgbClr val="1CC4BB">
                    <a:alpha val="35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58" name="Graphic 257">
              <a:extLst>
                <a:ext uri="{FF2B5EF4-FFF2-40B4-BE49-F238E27FC236}">
                  <a16:creationId xmlns:a16="http://schemas.microsoft.com/office/drawing/2014/main" id="{0F37F890-77D8-48C1-B34C-3690B597BF5B}"/>
                </a:ext>
              </a:extLst>
            </p:cNvPr>
            <p:cNvPicPr>
              <a:picLocks noChangeAspect="1"/>
            </p:cNvPicPr>
            <p:nvPr/>
          </p:nvPicPr>
          <p:blipFill>
            <a:blip r:embed="rId5">
              <a:extLst>
                <a:ext uri="{96DAC541-7B7A-43D3-8B79-37D633B846F1}">
                  <asvg:svgBlip xmlns:asvg="http://schemas.microsoft.com/office/drawing/2016/SVG/main" r:embed="rId16"/>
                </a:ext>
              </a:extLst>
            </a:blip>
            <a:stretch>
              <a:fillRect/>
            </a:stretch>
          </p:blipFill>
          <p:spPr>
            <a:xfrm>
              <a:off x="11174174" y="5509096"/>
              <a:ext cx="464048" cy="460304"/>
            </a:xfrm>
            <a:prstGeom prst="rect">
              <a:avLst/>
            </a:prstGeom>
          </p:spPr>
        </p:pic>
      </p:grpSp>
      <p:grpSp>
        <p:nvGrpSpPr>
          <p:cNvPr id="259" name="Group 258">
            <a:extLst>
              <a:ext uri="{FF2B5EF4-FFF2-40B4-BE49-F238E27FC236}">
                <a16:creationId xmlns:a16="http://schemas.microsoft.com/office/drawing/2014/main" id="{2D23037E-3BC6-4347-9901-C0DDA6AB45B6}"/>
              </a:ext>
            </a:extLst>
          </p:cNvPr>
          <p:cNvGrpSpPr/>
          <p:nvPr/>
        </p:nvGrpSpPr>
        <p:grpSpPr>
          <a:xfrm>
            <a:off x="10795712" y="3742253"/>
            <a:ext cx="744568" cy="744568"/>
            <a:chOff x="10795348" y="3742335"/>
            <a:chExt cx="744762" cy="744762"/>
          </a:xfrm>
        </p:grpSpPr>
        <p:sp>
          <p:nvSpPr>
            <p:cNvPr id="260" name="Oval 259">
              <a:extLst>
                <a:ext uri="{FF2B5EF4-FFF2-40B4-BE49-F238E27FC236}">
                  <a16:creationId xmlns:a16="http://schemas.microsoft.com/office/drawing/2014/main" id="{488619B8-9C68-42F3-AF49-C8D0174A08AA}"/>
                </a:ext>
              </a:extLst>
            </p:cNvPr>
            <p:cNvSpPr/>
            <p:nvPr/>
          </p:nvSpPr>
          <p:spPr>
            <a:xfrm>
              <a:off x="10795348" y="3742335"/>
              <a:ext cx="744762" cy="744762"/>
            </a:xfrm>
            <a:prstGeom prst="ellipse">
              <a:avLst/>
            </a:prstGeom>
            <a:gradFill rotWithShape="1">
              <a:gsLst>
                <a:gs pos="89000">
                  <a:srgbClr val="0A4642">
                    <a:alpha val="20000"/>
                  </a:srgbClr>
                </a:gs>
                <a:gs pos="0">
                  <a:srgbClr val="1CC4BB">
                    <a:alpha val="20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64" name="Graphic 263">
              <a:extLst>
                <a:ext uri="{FF2B5EF4-FFF2-40B4-BE49-F238E27FC236}">
                  <a16:creationId xmlns:a16="http://schemas.microsoft.com/office/drawing/2014/main" id="{63A93C9D-5DDF-47A9-AB22-C8239B1AE4FD}"/>
                </a:ext>
              </a:extLst>
            </p:cNvPr>
            <p:cNvPicPr>
              <a:picLocks noChangeAspect="1"/>
            </p:cNvPicPr>
            <p:nvPr/>
          </p:nvPicPr>
          <p:blipFill>
            <a:blip r:embed="rId9">
              <a:extLst>
                <a:ext uri="{96DAC541-7B7A-43D3-8B79-37D633B846F1}">
                  <asvg:svgBlip xmlns:asvg="http://schemas.microsoft.com/office/drawing/2016/SVG/main" r:embed="rId17"/>
                </a:ext>
              </a:extLst>
            </a:blip>
            <a:stretch>
              <a:fillRect/>
            </a:stretch>
          </p:blipFill>
          <p:spPr>
            <a:xfrm>
              <a:off x="10945921" y="3889557"/>
              <a:ext cx="456506" cy="456504"/>
            </a:xfrm>
            <a:prstGeom prst="rect">
              <a:avLst/>
            </a:prstGeom>
          </p:spPr>
        </p:pic>
      </p:grpSp>
      <p:grpSp>
        <p:nvGrpSpPr>
          <p:cNvPr id="266" name="Group 265">
            <a:extLst>
              <a:ext uri="{FF2B5EF4-FFF2-40B4-BE49-F238E27FC236}">
                <a16:creationId xmlns:a16="http://schemas.microsoft.com/office/drawing/2014/main" id="{C26A6DAF-75E3-401F-AE76-0D5E742A7E9C}"/>
              </a:ext>
            </a:extLst>
          </p:cNvPr>
          <p:cNvGrpSpPr/>
          <p:nvPr/>
        </p:nvGrpSpPr>
        <p:grpSpPr>
          <a:xfrm>
            <a:off x="11384557" y="2460273"/>
            <a:ext cx="299342" cy="299342"/>
            <a:chOff x="11384347" y="2460021"/>
            <a:chExt cx="299420" cy="299420"/>
          </a:xfrm>
        </p:grpSpPr>
        <p:sp>
          <p:nvSpPr>
            <p:cNvPr id="267" name="Oval 266">
              <a:extLst>
                <a:ext uri="{FF2B5EF4-FFF2-40B4-BE49-F238E27FC236}">
                  <a16:creationId xmlns:a16="http://schemas.microsoft.com/office/drawing/2014/main" id="{3390B944-33D9-49D6-8CE0-2833A80A41F6}"/>
                </a:ext>
              </a:extLst>
            </p:cNvPr>
            <p:cNvSpPr/>
            <p:nvPr/>
          </p:nvSpPr>
          <p:spPr>
            <a:xfrm>
              <a:off x="11384347" y="2460021"/>
              <a:ext cx="299420" cy="299420"/>
            </a:xfrm>
            <a:prstGeom prst="ellipse">
              <a:avLst/>
            </a:prstGeom>
            <a:gradFill rotWithShape="1">
              <a:gsLst>
                <a:gs pos="89000">
                  <a:srgbClr val="0A4642">
                    <a:alpha val="47000"/>
                  </a:srgbClr>
                </a:gs>
                <a:gs pos="0">
                  <a:srgbClr val="1CC4BB">
                    <a:alpha val="47000"/>
                  </a:srgbClr>
                </a:gs>
              </a:gsLst>
              <a:lin ang="9000000" scaled="0"/>
            </a:gradFill>
            <a:ln w="254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2">
                <a:spcAft>
                  <a:spcPts val="600"/>
                </a:spcAft>
                <a:defRPr/>
              </a:pPr>
              <a:endParaRPr lang="en-US" sz="1998" kern="0">
                <a:solidFill>
                  <a:srgbClr val="FFFFFF"/>
                </a:solidFill>
                <a:latin typeface="Metropolis Semi Bold" panose="00000700000000000000" pitchFamily="50" charset="0"/>
              </a:endParaRPr>
            </a:p>
          </p:txBody>
        </p:sp>
        <p:pic>
          <p:nvPicPr>
            <p:cNvPr id="269" name="Graphic 268">
              <a:extLst>
                <a:ext uri="{FF2B5EF4-FFF2-40B4-BE49-F238E27FC236}">
                  <a16:creationId xmlns:a16="http://schemas.microsoft.com/office/drawing/2014/main" id="{A974C2C2-A4BF-4166-95D7-93E4F6CFE1BD}"/>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464080" y="2551041"/>
              <a:ext cx="139954" cy="117380"/>
            </a:xfrm>
            <a:prstGeom prst="rect">
              <a:avLst/>
            </a:prstGeom>
          </p:spPr>
        </p:pic>
      </p:grpSp>
      <p:grpSp>
        <p:nvGrpSpPr>
          <p:cNvPr id="280" name="Group 279">
            <a:extLst>
              <a:ext uri="{FF2B5EF4-FFF2-40B4-BE49-F238E27FC236}">
                <a16:creationId xmlns:a16="http://schemas.microsoft.com/office/drawing/2014/main" id="{C7C20EC1-4D2E-4220-86E7-668548ACD54E}"/>
              </a:ext>
            </a:extLst>
          </p:cNvPr>
          <p:cNvGrpSpPr/>
          <p:nvPr/>
        </p:nvGrpSpPr>
        <p:grpSpPr>
          <a:xfrm>
            <a:off x="2717220" y="2736801"/>
            <a:ext cx="2284215" cy="2522909"/>
            <a:chOff x="2714751" y="2736620"/>
            <a:chExt cx="2284810" cy="2523566"/>
          </a:xfrm>
        </p:grpSpPr>
        <p:pic>
          <p:nvPicPr>
            <p:cNvPr id="284" name="Picture 283">
              <a:extLst>
                <a:ext uri="{FF2B5EF4-FFF2-40B4-BE49-F238E27FC236}">
                  <a16:creationId xmlns:a16="http://schemas.microsoft.com/office/drawing/2014/main" id="{3D54F4D3-2B4E-4EAB-98FF-0C8AFA8E215C}"/>
                </a:ext>
              </a:extLst>
            </p:cNvPr>
            <p:cNvPicPr>
              <a:picLocks noChangeAspect="1"/>
            </p:cNvPicPr>
            <p:nvPr/>
          </p:nvPicPr>
          <p:blipFill>
            <a:blip r:embed="rId19" cstate="hqprint">
              <a:alphaModFix/>
              <a:extLst>
                <a:ext uri="{28A0092B-C50C-407E-A947-70E740481C1C}">
                  <a14:useLocalDpi xmlns:a14="http://schemas.microsoft.com/office/drawing/2010/main"/>
                </a:ext>
              </a:extLst>
            </a:blip>
            <a:srcRect/>
            <a:stretch/>
          </p:blipFill>
          <p:spPr>
            <a:xfrm>
              <a:off x="2990816" y="2736620"/>
              <a:ext cx="1741955" cy="1741953"/>
            </a:xfrm>
            <a:prstGeom prst="rect">
              <a:avLst/>
            </a:prstGeom>
          </p:spPr>
        </p:pic>
        <p:sp>
          <p:nvSpPr>
            <p:cNvPr id="283" name="Text Placeholder 3">
              <a:extLst>
                <a:ext uri="{FF2B5EF4-FFF2-40B4-BE49-F238E27FC236}">
                  <a16:creationId xmlns:a16="http://schemas.microsoft.com/office/drawing/2014/main" id="{85C5FD39-6567-45B4-AC06-CB6B4DCEE0F2}"/>
                </a:ext>
              </a:extLst>
            </p:cNvPr>
            <p:cNvSpPr txBox="1">
              <a:spLocks/>
            </p:cNvSpPr>
            <p:nvPr/>
          </p:nvSpPr>
          <p:spPr>
            <a:xfrm>
              <a:off x="2714751" y="4602246"/>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a:solidFill>
                    <a:schemeClr val="tx1"/>
                  </a:solidFill>
                  <a:latin typeface="Metropolis"/>
                </a:rPr>
                <a:t>VMs– Virtual machines</a:t>
              </a:r>
            </a:p>
          </p:txBody>
        </p:sp>
      </p:grpSp>
      <p:grpSp>
        <p:nvGrpSpPr>
          <p:cNvPr id="294" name="Group 293">
            <a:extLst>
              <a:ext uri="{FF2B5EF4-FFF2-40B4-BE49-F238E27FC236}">
                <a16:creationId xmlns:a16="http://schemas.microsoft.com/office/drawing/2014/main" id="{611411DD-B436-4E79-B4A6-9D0F713D80A6}"/>
              </a:ext>
            </a:extLst>
          </p:cNvPr>
          <p:cNvGrpSpPr/>
          <p:nvPr/>
        </p:nvGrpSpPr>
        <p:grpSpPr>
          <a:xfrm>
            <a:off x="7066303" y="2735583"/>
            <a:ext cx="2284215" cy="2524128"/>
            <a:chOff x="7064967" y="2735401"/>
            <a:chExt cx="2284810" cy="2524785"/>
          </a:xfrm>
        </p:grpSpPr>
        <p:pic>
          <p:nvPicPr>
            <p:cNvPr id="297" name="Picture 296">
              <a:extLst>
                <a:ext uri="{FF2B5EF4-FFF2-40B4-BE49-F238E27FC236}">
                  <a16:creationId xmlns:a16="http://schemas.microsoft.com/office/drawing/2014/main" id="{1A35386B-F98B-4373-A02D-408E492F891C}"/>
                </a:ext>
              </a:extLst>
            </p:cNvPr>
            <p:cNvPicPr>
              <a:picLocks noChangeAspect="1"/>
            </p:cNvPicPr>
            <p:nvPr/>
          </p:nvPicPr>
          <p:blipFill>
            <a:blip r:embed="rId20" cstate="hqprint">
              <a:alphaModFix/>
              <a:extLst>
                <a:ext uri="{28A0092B-C50C-407E-A947-70E740481C1C}">
                  <a14:useLocalDpi xmlns:a14="http://schemas.microsoft.com/office/drawing/2010/main"/>
                </a:ext>
              </a:extLst>
            </a:blip>
            <a:srcRect/>
            <a:stretch/>
          </p:blipFill>
          <p:spPr>
            <a:xfrm>
              <a:off x="7344125" y="2735401"/>
              <a:ext cx="1733200" cy="1733198"/>
            </a:xfrm>
            <a:prstGeom prst="rect">
              <a:avLst/>
            </a:prstGeom>
          </p:spPr>
        </p:pic>
        <p:sp>
          <p:nvSpPr>
            <p:cNvPr id="296" name="Text Placeholder 3">
              <a:extLst>
                <a:ext uri="{FF2B5EF4-FFF2-40B4-BE49-F238E27FC236}">
                  <a16:creationId xmlns:a16="http://schemas.microsoft.com/office/drawing/2014/main" id="{AE32B54E-4183-482C-8E17-5C5875BF7051}"/>
                </a:ext>
              </a:extLst>
            </p:cNvPr>
            <p:cNvSpPr txBox="1">
              <a:spLocks/>
            </p:cNvSpPr>
            <p:nvPr/>
          </p:nvSpPr>
          <p:spPr>
            <a:xfrm>
              <a:off x="7064967" y="4602246"/>
              <a:ext cx="2284810" cy="657940"/>
            </a:xfrm>
            <a:prstGeom prst="rect">
              <a:avLst/>
            </a:prstGeom>
          </p:spPr>
          <p:txBody>
            <a:bodyPr lIns="0" tIns="0" rIns="0" bIns="0"/>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400" b="0" kern="1200">
                  <a:solidFill>
                    <a:schemeClr val="accent1"/>
                  </a:solidFill>
                  <a:latin typeface="Metropolis Semi Bold" panose="00000700000000000000" pitchFamily="50" charset="0"/>
                  <a:ea typeface="+mn-ea"/>
                  <a:cs typeface="+mn-cs"/>
                </a:defRPr>
              </a:lvl1pPr>
              <a:lvl2pPr marL="0" indent="0" algn="ctr" defTabSz="914400" rtl="0" eaLnBrk="1" latinLnBrk="0" hangingPunct="1">
                <a:lnSpc>
                  <a:spcPct val="100000"/>
                </a:lnSpc>
                <a:spcBef>
                  <a:spcPts val="600"/>
                </a:spcBef>
                <a:buClr>
                  <a:schemeClr val="accent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accent4"/>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accent2"/>
                </a:buClr>
                <a:buSzPct val="90000"/>
                <a:buFont typeface="+mj-lt"/>
                <a:buAutoNum type="arabicPeriod"/>
                <a:defRPr sz="2000" kern="1200">
                  <a:solidFill>
                    <a:schemeClr val="bg1"/>
                  </a:solidFill>
                  <a:latin typeface="+mn-lt"/>
                  <a:ea typeface="+mn-ea"/>
                  <a:cs typeface="+mn-cs"/>
                </a:defRPr>
              </a:lvl6pPr>
              <a:lvl7pPr marL="512763" indent="-228600" algn="l" defTabSz="914400" rtl="0" eaLnBrk="1" latinLnBrk="0" hangingPunct="1">
                <a:lnSpc>
                  <a:spcPct val="100000"/>
                </a:lnSpc>
                <a:spcBef>
                  <a:spcPts val="300"/>
                </a:spcBef>
                <a:buClr>
                  <a:schemeClr val="accent4"/>
                </a:buClr>
                <a:buSzPct val="90000"/>
                <a:buFont typeface="+mj-lt"/>
                <a:buAutoNum type="alphaLcPeriod"/>
                <a:defRPr sz="1600" kern="1200">
                  <a:solidFill>
                    <a:schemeClr val="bg1"/>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bg1"/>
                  </a:solidFill>
                  <a:latin typeface="+mn-lt"/>
                  <a:ea typeface="+mn-ea"/>
                  <a:cs typeface="+mn-cs"/>
                </a:defRPr>
              </a:lvl8pPr>
              <a:lvl9pPr marL="284163" indent="-284163" algn="l" defTabSz="914400" rtl="0" eaLnBrk="1" latinLnBrk="0" hangingPunct="1">
                <a:lnSpc>
                  <a:spcPct val="100000"/>
                </a:lnSpc>
                <a:spcBef>
                  <a:spcPts val="1800"/>
                </a:spcBef>
                <a:buClr>
                  <a:schemeClr val="accent2"/>
                </a:buClr>
                <a:buSzPct val="90000"/>
                <a:buFont typeface="+mj-lt"/>
                <a:buAutoNum type="alphaUcPeriod"/>
                <a:defRPr sz="2000" kern="1200">
                  <a:solidFill>
                    <a:schemeClr val="bg1"/>
                  </a:solidFill>
                  <a:latin typeface="+mn-lt"/>
                  <a:ea typeface="+mn-ea"/>
                  <a:cs typeface="+mn-cs"/>
                </a:defRPr>
              </a:lvl9pPr>
            </a:lstStyle>
            <a:p>
              <a:pPr defTabSz="913578">
                <a:spcBef>
                  <a:spcPts val="0"/>
                </a:spcBef>
                <a:buClr>
                  <a:srgbClr val="000000">
                    <a:lumMod val="60000"/>
                    <a:lumOff val="40000"/>
                  </a:srgbClr>
                </a:buClr>
                <a:defRPr/>
              </a:pPr>
              <a:r>
                <a:rPr lang="en-US" sz="1798" dirty="0">
                  <a:solidFill>
                    <a:schemeClr val="tx1"/>
                  </a:solidFill>
                  <a:latin typeface="Metropolis"/>
                </a:rPr>
                <a:t>Containers - Kubernetes</a:t>
              </a:r>
            </a:p>
          </p:txBody>
        </p:sp>
      </p:grpSp>
      <p:grpSp>
        <p:nvGrpSpPr>
          <p:cNvPr id="92" name="Group 91">
            <a:extLst>
              <a:ext uri="{FF2B5EF4-FFF2-40B4-BE49-F238E27FC236}">
                <a16:creationId xmlns:a16="http://schemas.microsoft.com/office/drawing/2014/main" id="{AA0F9723-0E56-FB43-A575-E175FBF512EF}"/>
              </a:ext>
            </a:extLst>
          </p:cNvPr>
          <p:cNvGrpSpPr/>
          <p:nvPr/>
        </p:nvGrpSpPr>
        <p:grpSpPr>
          <a:xfrm>
            <a:off x="7752488" y="3119580"/>
            <a:ext cx="911843" cy="953381"/>
            <a:chOff x="4268991" y="2406743"/>
            <a:chExt cx="882120" cy="953629"/>
          </a:xfrm>
        </p:grpSpPr>
        <p:pic>
          <p:nvPicPr>
            <p:cNvPr id="93" name="Picture 92">
              <a:extLst>
                <a:ext uri="{FF2B5EF4-FFF2-40B4-BE49-F238E27FC236}">
                  <a16:creationId xmlns:a16="http://schemas.microsoft.com/office/drawing/2014/main" id="{0DED44A0-5FE3-9049-8BC4-137F3CE52F74}"/>
                </a:ext>
              </a:extLst>
            </p:cNvPr>
            <p:cNvPicPr>
              <a:picLocks noChangeAspect="1"/>
            </p:cNvPicPr>
            <p:nvPr/>
          </p:nvPicPr>
          <p:blipFill>
            <a:blip r:embed="rId21"/>
            <a:stretch>
              <a:fillRect/>
            </a:stretch>
          </p:blipFill>
          <p:spPr>
            <a:xfrm>
              <a:off x="4386291" y="2406743"/>
              <a:ext cx="553148" cy="527056"/>
            </a:xfrm>
            <a:prstGeom prst="rect">
              <a:avLst/>
            </a:prstGeom>
          </p:spPr>
        </p:pic>
        <p:sp>
          <p:nvSpPr>
            <p:cNvPr id="94" name="TextBox 93">
              <a:extLst>
                <a:ext uri="{FF2B5EF4-FFF2-40B4-BE49-F238E27FC236}">
                  <a16:creationId xmlns:a16="http://schemas.microsoft.com/office/drawing/2014/main" id="{3720C0C8-436D-5D4A-B643-2DB21971E230}"/>
                </a:ext>
              </a:extLst>
            </p:cNvPr>
            <p:cNvSpPr txBox="1"/>
            <p:nvPr/>
          </p:nvSpPr>
          <p:spPr>
            <a:xfrm>
              <a:off x="4268991" y="2991040"/>
              <a:ext cx="882120" cy="369332"/>
            </a:xfrm>
            <a:prstGeom prst="rect">
              <a:avLst/>
            </a:prstGeom>
          </p:spPr>
          <p:txBody>
            <a:bodyPr wrap="square" lIns="0" tIns="0" rIns="0" bIns="0" rtlCol="0" anchor="ctr">
              <a:spAutoFit/>
            </a:bodyPr>
            <a:lstStyle/>
            <a:p>
              <a:pPr algn="ctr" defTabSz="914126">
                <a:spcAft>
                  <a:spcPts val="600"/>
                </a:spcAft>
                <a:defRPr/>
              </a:pPr>
              <a:r>
                <a:rPr lang="en-US" sz="1200">
                  <a:solidFill>
                    <a:srgbClr val="FFFFFF"/>
                  </a:solidFill>
                  <a:latin typeface="Metropolis"/>
                </a:rPr>
                <a:t>Kubernetes </a:t>
              </a:r>
              <a:br>
                <a:rPr lang="en-US" sz="1200">
                  <a:solidFill>
                    <a:srgbClr val="FFFFFF"/>
                  </a:solidFill>
                  <a:latin typeface="Metropolis"/>
                </a:rPr>
              </a:br>
              <a:r>
                <a:rPr lang="en-US" sz="1200">
                  <a:solidFill>
                    <a:srgbClr val="FFFFFF"/>
                  </a:solidFill>
                  <a:latin typeface="Metropolis"/>
                </a:rPr>
                <a:t>cluster</a:t>
              </a:r>
            </a:p>
          </p:txBody>
        </p:sp>
      </p:grpSp>
      <p:grpSp>
        <p:nvGrpSpPr>
          <p:cNvPr id="95" name="Group 94">
            <a:extLst>
              <a:ext uri="{FF2B5EF4-FFF2-40B4-BE49-F238E27FC236}">
                <a16:creationId xmlns:a16="http://schemas.microsoft.com/office/drawing/2014/main" id="{02FA29A6-A81B-B14C-BDC1-293157D07AD9}"/>
              </a:ext>
            </a:extLst>
          </p:cNvPr>
          <p:cNvGrpSpPr/>
          <p:nvPr/>
        </p:nvGrpSpPr>
        <p:grpSpPr>
          <a:xfrm>
            <a:off x="3442399" y="3132710"/>
            <a:ext cx="911842" cy="929349"/>
            <a:chOff x="5578521" y="2383827"/>
            <a:chExt cx="882119" cy="929591"/>
          </a:xfrm>
        </p:grpSpPr>
        <p:pic>
          <p:nvPicPr>
            <p:cNvPr id="96" name="Picture 95">
              <a:extLst>
                <a:ext uri="{FF2B5EF4-FFF2-40B4-BE49-F238E27FC236}">
                  <a16:creationId xmlns:a16="http://schemas.microsoft.com/office/drawing/2014/main" id="{F2B08E48-39BE-B740-B89C-3C55E7BDD143}"/>
                </a:ext>
              </a:extLst>
            </p:cNvPr>
            <p:cNvPicPr>
              <a:picLocks noChangeAspect="1"/>
            </p:cNvPicPr>
            <p:nvPr/>
          </p:nvPicPr>
          <p:blipFill>
            <a:blip r:embed="rId22"/>
            <a:stretch>
              <a:fillRect/>
            </a:stretch>
          </p:blipFill>
          <p:spPr>
            <a:xfrm>
              <a:off x="5754038" y="2383827"/>
              <a:ext cx="461074" cy="461074"/>
            </a:xfrm>
            <a:prstGeom prst="rect">
              <a:avLst/>
            </a:prstGeom>
          </p:spPr>
        </p:pic>
        <p:sp>
          <p:nvSpPr>
            <p:cNvPr id="97" name="TextBox 96">
              <a:extLst>
                <a:ext uri="{FF2B5EF4-FFF2-40B4-BE49-F238E27FC236}">
                  <a16:creationId xmlns:a16="http://schemas.microsoft.com/office/drawing/2014/main" id="{477051B0-412B-9B4A-A21E-A1B909A13567}"/>
                </a:ext>
              </a:extLst>
            </p:cNvPr>
            <p:cNvSpPr txBox="1"/>
            <p:nvPr/>
          </p:nvSpPr>
          <p:spPr>
            <a:xfrm>
              <a:off x="5578521" y="2944086"/>
              <a:ext cx="882119" cy="369332"/>
            </a:xfrm>
            <a:prstGeom prst="rect">
              <a:avLst/>
            </a:prstGeom>
          </p:spPr>
          <p:txBody>
            <a:bodyPr wrap="square" lIns="0" tIns="0" rIns="0" bIns="0" rtlCol="0" anchor="ctr">
              <a:spAutoFit/>
            </a:bodyPr>
            <a:lstStyle/>
            <a:p>
              <a:pPr algn="ctr" defTabSz="914126">
                <a:spcAft>
                  <a:spcPts val="600"/>
                </a:spcAft>
                <a:defRPr/>
              </a:pPr>
              <a:r>
                <a:rPr lang="en-US" sz="1200">
                  <a:solidFill>
                    <a:srgbClr val="FFFFFF"/>
                  </a:solidFill>
                  <a:latin typeface="Metropolis"/>
                </a:rPr>
                <a:t>Virtual machines</a:t>
              </a:r>
            </a:p>
          </p:txBody>
        </p:sp>
      </p:grpSp>
    </p:spTree>
    <p:extLst>
      <p:ext uri="{BB962C8B-B14F-4D97-AF65-F5344CB8AC3E}">
        <p14:creationId xmlns:p14="http://schemas.microsoft.com/office/powerpoint/2010/main" val="253580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lying next to a window&#10;&#10;Description automatically generated">
            <a:extLst>
              <a:ext uri="{FF2B5EF4-FFF2-40B4-BE49-F238E27FC236}">
                <a16:creationId xmlns:a16="http://schemas.microsoft.com/office/drawing/2014/main" id="{61FBD3E9-90C4-A546-8B14-24F83D58D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8" y="-1599225"/>
            <a:ext cx="12245788" cy="9184341"/>
          </a:xfrm>
          <a:prstGeom prst="rect">
            <a:avLst/>
          </a:prstGeom>
        </p:spPr>
      </p:pic>
    </p:spTree>
    <p:extLst>
      <p:ext uri="{BB962C8B-B14F-4D97-AF65-F5344CB8AC3E}">
        <p14:creationId xmlns:p14="http://schemas.microsoft.com/office/powerpoint/2010/main" val="235795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age001">
            <a:extLst>
              <a:ext uri="{FF2B5EF4-FFF2-40B4-BE49-F238E27FC236}">
                <a16:creationId xmlns:a16="http://schemas.microsoft.com/office/drawing/2014/main" id="{DBBE9D38-0D6B-AD4C-B9C3-FFF6BD2FD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07507" cy="692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05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1CDDD24-455A-464A-AF14-D978812A7E79}"/>
              </a:ext>
            </a:extLst>
          </p:cNvPr>
          <p:cNvSpPr/>
          <p:nvPr/>
        </p:nvSpPr>
        <p:spPr>
          <a:xfrm>
            <a:off x="10613441" y="651838"/>
            <a:ext cx="1359568" cy="1201025"/>
          </a:xfrm>
          <a:prstGeom prst="round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buClr>
                <a:srgbClr val="000000"/>
              </a:buClr>
            </a:pPr>
            <a:endParaRPr lang="en-US" sz="1200" kern="0">
              <a:solidFill>
                <a:srgbClr val="717074"/>
              </a:solidFill>
              <a:latin typeface="Arial"/>
              <a:sym typeface="Arial"/>
            </a:endParaRPr>
          </a:p>
        </p:txBody>
      </p:sp>
      <p:pic>
        <p:nvPicPr>
          <p:cNvPr id="4" name="Graphic 3" descr="Group brainstorm outline">
            <a:extLst>
              <a:ext uri="{FF2B5EF4-FFF2-40B4-BE49-F238E27FC236}">
                <a16:creationId xmlns:a16="http://schemas.microsoft.com/office/drawing/2014/main" id="{859370C0-8F10-EC43-8F60-D31AB89862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706" y="2971800"/>
            <a:ext cx="914400" cy="914400"/>
          </a:xfrm>
          <a:prstGeom prst="rect">
            <a:avLst/>
          </a:prstGeom>
        </p:spPr>
      </p:pic>
      <p:pic>
        <p:nvPicPr>
          <p:cNvPr id="5" name="Graphic 4" descr="User with solid fill">
            <a:extLst>
              <a:ext uri="{FF2B5EF4-FFF2-40B4-BE49-F238E27FC236}">
                <a16:creationId xmlns:a16="http://schemas.microsoft.com/office/drawing/2014/main" id="{19AAAB8C-54B3-4E4A-8A0C-1C7C945A7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3894" y="2972985"/>
            <a:ext cx="914400" cy="914400"/>
          </a:xfrm>
          <a:prstGeom prst="rect">
            <a:avLst/>
          </a:prstGeom>
        </p:spPr>
      </p:pic>
      <p:cxnSp>
        <p:nvCxnSpPr>
          <p:cNvPr id="11" name="Straight Arrow Connector 10">
            <a:extLst>
              <a:ext uri="{FF2B5EF4-FFF2-40B4-BE49-F238E27FC236}">
                <a16:creationId xmlns:a16="http://schemas.microsoft.com/office/drawing/2014/main" id="{D1E63AF2-D5ED-AB4E-B3D9-285ADDC608F0}"/>
              </a:ext>
            </a:extLst>
          </p:cNvPr>
          <p:cNvCxnSpPr>
            <a:cxnSpLocks/>
            <a:stCxn id="4" idx="3"/>
          </p:cNvCxnSpPr>
          <p:nvPr/>
        </p:nvCxnSpPr>
        <p:spPr bwMode="gray">
          <a:xfrm>
            <a:off x="1238106" y="3429001"/>
            <a:ext cx="552436" cy="10391"/>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7D2674D-FAFF-9348-8EA7-6903627F44BC}"/>
              </a:ext>
            </a:extLst>
          </p:cNvPr>
          <p:cNvSpPr txBox="1"/>
          <p:nvPr/>
        </p:nvSpPr>
        <p:spPr>
          <a:xfrm>
            <a:off x="299203" y="3906982"/>
            <a:ext cx="963404" cy="184666"/>
          </a:xfrm>
          <a:prstGeom prst="rect">
            <a:avLst/>
          </a:prstGeom>
        </p:spPr>
        <p:txBody>
          <a:bodyPr wrap="none" lIns="0" tIns="0" rIns="0" bIns="0" rtlCol="0">
            <a:spAutoFit/>
          </a:bodyPr>
          <a:lstStyle/>
          <a:p>
            <a:pPr algn="ctr">
              <a:spcAft>
                <a:spcPts val="600"/>
              </a:spcAft>
              <a:buClr>
                <a:srgbClr val="000000"/>
              </a:buClr>
            </a:pPr>
            <a:r>
              <a:rPr lang="en-US" sz="1200" kern="0">
                <a:solidFill>
                  <a:srgbClr val="717074"/>
                </a:solidFill>
                <a:latin typeface="Arial"/>
                <a:cs typeface="Arial"/>
                <a:sym typeface="Arial"/>
              </a:rPr>
              <a:t>Business Idea</a:t>
            </a:r>
          </a:p>
        </p:txBody>
      </p:sp>
      <p:sp>
        <p:nvSpPr>
          <p:cNvPr id="60" name="TextBox 59">
            <a:extLst>
              <a:ext uri="{FF2B5EF4-FFF2-40B4-BE49-F238E27FC236}">
                <a16:creationId xmlns:a16="http://schemas.microsoft.com/office/drawing/2014/main" id="{E7396B31-E87D-EB4A-A0DF-E340DCA7A238}"/>
              </a:ext>
            </a:extLst>
          </p:cNvPr>
          <p:cNvSpPr txBox="1"/>
          <p:nvPr/>
        </p:nvSpPr>
        <p:spPr>
          <a:xfrm>
            <a:off x="11091295" y="3906982"/>
            <a:ext cx="639598" cy="184666"/>
          </a:xfrm>
          <a:prstGeom prst="rect">
            <a:avLst/>
          </a:prstGeom>
        </p:spPr>
        <p:txBody>
          <a:bodyPr wrap="none" lIns="0" tIns="0" rIns="0" bIns="0" rtlCol="0">
            <a:spAutoFit/>
          </a:bodyPr>
          <a:lstStyle/>
          <a:p>
            <a:pPr algn="ctr">
              <a:spcAft>
                <a:spcPts val="600"/>
              </a:spcAft>
              <a:buClr>
                <a:srgbClr val="000000"/>
              </a:buClr>
            </a:pPr>
            <a:r>
              <a:rPr lang="en-US" sz="1200" kern="0">
                <a:solidFill>
                  <a:srgbClr val="717074"/>
                </a:solidFill>
                <a:latin typeface="Arial"/>
                <a:cs typeface="Arial"/>
                <a:sym typeface="Arial"/>
              </a:rPr>
              <a:t>End User</a:t>
            </a:r>
          </a:p>
        </p:txBody>
      </p:sp>
      <p:pic>
        <p:nvPicPr>
          <p:cNvPr id="12" name="Picture 2" descr="Git icon - CoreUI Icons">
            <a:extLst>
              <a:ext uri="{FF2B5EF4-FFF2-40B4-BE49-F238E27FC236}">
                <a16:creationId xmlns:a16="http://schemas.microsoft.com/office/drawing/2014/main" id="{12975A94-D0CC-A14E-934E-54CDD1047D53}"/>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790542" y="790864"/>
            <a:ext cx="914400" cy="914400"/>
          </a:xfrm>
          <a:prstGeom prst="rect">
            <a:avLst/>
          </a:prstGeom>
          <a:solidFill>
            <a:schemeClr val="bg1"/>
          </a:solidFill>
        </p:spPr>
      </p:pic>
      <p:cxnSp>
        <p:nvCxnSpPr>
          <p:cNvPr id="13" name="Straight Arrow Connector 12">
            <a:extLst>
              <a:ext uri="{FF2B5EF4-FFF2-40B4-BE49-F238E27FC236}">
                <a16:creationId xmlns:a16="http://schemas.microsoft.com/office/drawing/2014/main" id="{F2791D6B-9235-314C-98BB-1817AD98C1FF}"/>
              </a:ext>
            </a:extLst>
          </p:cNvPr>
          <p:cNvCxnSpPr>
            <a:cxnSpLocks/>
            <a:endCxn id="12" idx="2"/>
          </p:cNvCxnSpPr>
          <p:nvPr/>
        </p:nvCxnSpPr>
        <p:spPr bwMode="gray">
          <a:xfrm flipV="1">
            <a:off x="2247742" y="1705265"/>
            <a:ext cx="0" cy="1276927"/>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13D749-7DE2-794F-BBF9-F2C9479C9881}"/>
              </a:ext>
            </a:extLst>
          </p:cNvPr>
          <p:cNvCxnSpPr>
            <a:cxnSpLocks/>
            <a:stCxn id="12" idx="3"/>
            <a:endCxn id="17" idx="1"/>
          </p:cNvCxnSpPr>
          <p:nvPr/>
        </p:nvCxnSpPr>
        <p:spPr bwMode="gray">
          <a:xfrm>
            <a:off x="2704942" y="1248064"/>
            <a:ext cx="628596" cy="0"/>
          </a:xfrm>
          <a:prstGeom prst="straightConnector1">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4930D7-887E-104D-BE81-10174AC39D5A}"/>
              </a:ext>
            </a:extLst>
          </p:cNvPr>
          <p:cNvSpPr txBox="1"/>
          <p:nvPr/>
        </p:nvSpPr>
        <p:spPr>
          <a:xfrm>
            <a:off x="3393755" y="1581764"/>
            <a:ext cx="153889" cy="184666"/>
          </a:xfrm>
          <a:prstGeom prst="rect">
            <a:avLst/>
          </a:prstGeom>
        </p:spPr>
        <p:txBody>
          <a:bodyPr wrap="none" lIns="0" tIns="0" rIns="0" bIns="0" rtlCol="0">
            <a:spAutoFit/>
          </a:bodyPr>
          <a:lstStyle/>
          <a:p>
            <a:pPr algn="ctr">
              <a:spcAft>
                <a:spcPts val="600"/>
              </a:spcAft>
              <a:buClr>
                <a:srgbClr val="000000"/>
              </a:buClr>
            </a:pPr>
            <a:r>
              <a:rPr lang="en-US" sz="1200" b="1" kern="0">
                <a:solidFill>
                  <a:srgbClr val="717074"/>
                </a:solidFill>
                <a:latin typeface="Arial"/>
                <a:cs typeface="Arial"/>
                <a:sym typeface="Arial"/>
              </a:rPr>
              <a:t>CI</a:t>
            </a:r>
          </a:p>
        </p:txBody>
      </p:sp>
      <p:pic>
        <p:nvPicPr>
          <p:cNvPr id="17" name="Picture 30" descr="The Concourse Crew (2017). In 2014 the Concourse CI project… | by James Ma  | Concourse CI | Medium">
            <a:extLst>
              <a:ext uri="{FF2B5EF4-FFF2-40B4-BE49-F238E27FC236}">
                <a16:creationId xmlns:a16="http://schemas.microsoft.com/office/drawing/2014/main" id="{5C5464A2-5EF6-5449-923A-59A59BC2C16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333538" y="1110904"/>
            <a:ext cx="274320" cy="274320"/>
          </a:xfrm>
          <a:prstGeom prst="rect">
            <a:avLst/>
          </a:prstGeom>
          <a:solidFill>
            <a:schemeClr val="accent2"/>
          </a:solidFill>
        </p:spPr>
      </p:pic>
      <p:cxnSp>
        <p:nvCxnSpPr>
          <p:cNvPr id="18" name="Straight Arrow Connector 17">
            <a:extLst>
              <a:ext uri="{FF2B5EF4-FFF2-40B4-BE49-F238E27FC236}">
                <a16:creationId xmlns:a16="http://schemas.microsoft.com/office/drawing/2014/main" id="{DE36567D-2991-9E4B-A6C9-31F5F93932F9}"/>
              </a:ext>
            </a:extLst>
          </p:cNvPr>
          <p:cNvCxnSpPr>
            <a:stCxn id="17" idx="3"/>
          </p:cNvCxnSpPr>
          <p:nvPr/>
        </p:nvCxnSpPr>
        <p:spPr bwMode="gray">
          <a:xfrm>
            <a:off x="3607859" y="1248064"/>
            <a:ext cx="628597" cy="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FD9558A-E5EC-9D42-87FD-60C8AAC5CC70}"/>
              </a:ext>
            </a:extLst>
          </p:cNvPr>
          <p:cNvCxnSpPr>
            <a:cxnSpLocks/>
            <a:endCxn id="22" idx="0"/>
          </p:cNvCxnSpPr>
          <p:nvPr/>
        </p:nvCxnSpPr>
        <p:spPr bwMode="gray">
          <a:xfrm flipH="1">
            <a:off x="4690482" y="1705264"/>
            <a:ext cx="2539" cy="404668"/>
          </a:xfrm>
          <a:prstGeom prst="straightConnector1">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12" descr="Worldwide shipping Icons - 212 free vector icons">
            <a:extLst>
              <a:ext uri="{FF2B5EF4-FFF2-40B4-BE49-F238E27FC236}">
                <a16:creationId xmlns:a16="http://schemas.microsoft.com/office/drawing/2014/main" id="{7BAD3E53-0A80-BC41-9450-00CA25C626F0}"/>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4461881" y="2109932"/>
            <a:ext cx="457200"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28DE0BE3-D437-0B45-B5E5-50ACF776B672}"/>
              </a:ext>
            </a:extLst>
          </p:cNvPr>
          <p:cNvCxnSpPr>
            <a:cxnSpLocks/>
            <a:stCxn id="22" idx="2"/>
          </p:cNvCxnSpPr>
          <p:nvPr/>
        </p:nvCxnSpPr>
        <p:spPr bwMode="gray">
          <a:xfrm>
            <a:off x="4690481" y="2567132"/>
            <a:ext cx="3174" cy="404668"/>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E4D1ED1-5034-8A4F-9892-8035E7C32300}"/>
              </a:ext>
            </a:extLst>
          </p:cNvPr>
          <p:cNvCxnSpPr>
            <a:cxnSpLocks/>
            <a:stCxn id="26" idx="0"/>
          </p:cNvCxnSpPr>
          <p:nvPr/>
        </p:nvCxnSpPr>
        <p:spPr bwMode="gray">
          <a:xfrm flipV="1">
            <a:off x="4690481" y="3886200"/>
            <a:ext cx="3174" cy="404668"/>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26" name="Picture 12" descr="Worldwide shipping Icons - 212 free vector icons">
            <a:extLst>
              <a:ext uri="{FF2B5EF4-FFF2-40B4-BE49-F238E27FC236}">
                <a16:creationId xmlns:a16="http://schemas.microsoft.com/office/drawing/2014/main" id="{3D69A287-E721-AC4C-A758-8B480FF9A6E2}"/>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4461881" y="4290868"/>
            <a:ext cx="457200"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E6F23DCB-17C1-4040-B249-739FDBB1B28F}"/>
              </a:ext>
            </a:extLst>
          </p:cNvPr>
          <p:cNvCxnSpPr>
            <a:stCxn id="26" idx="2"/>
          </p:cNvCxnSpPr>
          <p:nvPr/>
        </p:nvCxnSpPr>
        <p:spPr bwMode="gray">
          <a:xfrm>
            <a:off x="4690482" y="4748068"/>
            <a:ext cx="2539" cy="40466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52" name="Picture 51" descr="Shape&#10;&#10;Description automatically generated">
            <a:extLst>
              <a:ext uri="{FF2B5EF4-FFF2-40B4-BE49-F238E27FC236}">
                <a16:creationId xmlns:a16="http://schemas.microsoft.com/office/drawing/2014/main" id="{021E2674-EB49-D14A-A20F-2EB9B2D46154}"/>
              </a:ext>
            </a:extLst>
          </p:cNvPr>
          <p:cNvPicPr>
            <a:picLocks noChangeAspect="1"/>
          </p:cNvPicPr>
          <p:nvPr/>
        </p:nvPicPr>
        <p:blipFill>
          <a:blip r:embed="rId11"/>
          <a:stretch>
            <a:fillRect/>
          </a:stretch>
        </p:blipFill>
        <p:spPr>
          <a:xfrm>
            <a:off x="9201023" y="2977877"/>
            <a:ext cx="914400" cy="914400"/>
          </a:xfrm>
          <a:prstGeom prst="rect">
            <a:avLst/>
          </a:prstGeom>
        </p:spPr>
      </p:pic>
      <p:sp>
        <p:nvSpPr>
          <p:cNvPr id="53" name="TextBox 52">
            <a:extLst>
              <a:ext uri="{FF2B5EF4-FFF2-40B4-BE49-F238E27FC236}">
                <a16:creationId xmlns:a16="http://schemas.microsoft.com/office/drawing/2014/main" id="{14C9AF82-5EE4-0A40-A831-F70BA13DA87B}"/>
              </a:ext>
            </a:extLst>
          </p:cNvPr>
          <p:cNvSpPr txBox="1"/>
          <p:nvPr/>
        </p:nvSpPr>
        <p:spPr>
          <a:xfrm>
            <a:off x="9309371" y="3946652"/>
            <a:ext cx="697705"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Service Mesh</a:t>
            </a:r>
          </a:p>
        </p:txBody>
      </p:sp>
      <p:cxnSp>
        <p:nvCxnSpPr>
          <p:cNvPr id="54" name="Straight Arrow Connector 53">
            <a:extLst>
              <a:ext uri="{FF2B5EF4-FFF2-40B4-BE49-F238E27FC236}">
                <a16:creationId xmlns:a16="http://schemas.microsoft.com/office/drawing/2014/main" id="{85744A9C-B295-1C42-A195-186DE85EA595}"/>
              </a:ext>
            </a:extLst>
          </p:cNvPr>
          <p:cNvCxnSpPr/>
          <p:nvPr/>
        </p:nvCxnSpPr>
        <p:spPr bwMode="gray">
          <a:xfrm>
            <a:off x="10459665" y="3449782"/>
            <a:ext cx="494231" cy="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3D84562-F2FE-6042-B5E4-0E4FB3A96298}"/>
              </a:ext>
            </a:extLst>
          </p:cNvPr>
          <p:cNvCxnSpPr>
            <a:cxnSpLocks/>
          </p:cNvCxnSpPr>
          <p:nvPr/>
        </p:nvCxnSpPr>
        <p:spPr bwMode="gray">
          <a:xfrm>
            <a:off x="7347015" y="1705265"/>
            <a:ext cx="0" cy="1114593"/>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Shape&#10;&#10;Description automatically generated">
            <a:extLst>
              <a:ext uri="{FF2B5EF4-FFF2-40B4-BE49-F238E27FC236}">
                <a16:creationId xmlns:a16="http://schemas.microsoft.com/office/drawing/2014/main" id="{6BAD3071-244E-3D4A-94BA-330AA4B6AFA4}"/>
              </a:ext>
            </a:extLst>
          </p:cNvPr>
          <p:cNvPicPr>
            <a:picLocks noChangeAspect="1"/>
          </p:cNvPicPr>
          <p:nvPr/>
        </p:nvPicPr>
        <p:blipFill>
          <a:blip r:embed="rId11"/>
          <a:stretch>
            <a:fillRect/>
          </a:stretch>
        </p:blipFill>
        <p:spPr>
          <a:xfrm>
            <a:off x="1790542" y="2971800"/>
            <a:ext cx="914400" cy="914400"/>
          </a:xfrm>
          <a:prstGeom prst="rect">
            <a:avLst/>
          </a:prstGeom>
        </p:spPr>
      </p:pic>
      <p:sp>
        <p:nvSpPr>
          <p:cNvPr id="66" name="TextBox 65">
            <a:extLst>
              <a:ext uri="{FF2B5EF4-FFF2-40B4-BE49-F238E27FC236}">
                <a16:creationId xmlns:a16="http://schemas.microsoft.com/office/drawing/2014/main" id="{D0563D5D-1AE9-5C4A-8950-3B22622DE1BF}"/>
              </a:ext>
            </a:extLst>
          </p:cNvPr>
          <p:cNvSpPr txBox="1"/>
          <p:nvPr/>
        </p:nvSpPr>
        <p:spPr>
          <a:xfrm>
            <a:off x="1853916" y="3965470"/>
            <a:ext cx="787651"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Spring Runtime</a:t>
            </a:r>
          </a:p>
        </p:txBody>
      </p:sp>
      <p:pic>
        <p:nvPicPr>
          <p:cNvPr id="69" name="Graphic 68" descr="Gauge with solid fill">
            <a:extLst>
              <a:ext uri="{FF2B5EF4-FFF2-40B4-BE49-F238E27FC236}">
                <a16:creationId xmlns:a16="http://schemas.microsoft.com/office/drawing/2014/main" id="{DA42436D-F7CA-BC4E-BF01-0547F6D00B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63642" y="3142107"/>
            <a:ext cx="182880" cy="182880"/>
          </a:xfrm>
          <a:prstGeom prst="rect">
            <a:avLst/>
          </a:prstGeom>
        </p:spPr>
      </p:pic>
      <p:pic>
        <p:nvPicPr>
          <p:cNvPr id="70" name="Graphic 69" descr="Bar graph with upward trend with solid fill">
            <a:extLst>
              <a:ext uri="{FF2B5EF4-FFF2-40B4-BE49-F238E27FC236}">
                <a16:creationId xmlns:a16="http://schemas.microsoft.com/office/drawing/2014/main" id="{58F5CE41-8DBD-7241-83DF-E2F4BFED262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63554" y="3365505"/>
            <a:ext cx="182880" cy="182880"/>
          </a:xfrm>
          <a:prstGeom prst="rect">
            <a:avLst/>
          </a:prstGeom>
        </p:spPr>
      </p:pic>
      <p:pic>
        <p:nvPicPr>
          <p:cNvPr id="71" name="Graphic 70" descr="Checklist with solid fill">
            <a:extLst>
              <a:ext uri="{FF2B5EF4-FFF2-40B4-BE49-F238E27FC236}">
                <a16:creationId xmlns:a16="http://schemas.microsoft.com/office/drawing/2014/main" id="{6588E1A8-DE8E-2A45-A00E-C245A45F89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63554" y="3588903"/>
            <a:ext cx="182880" cy="182880"/>
          </a:xfrm>
          <a:prstGeom prst="rect">
            <a:avLst/>
          </a:prstGeom>
        </p:spPr>
      </p:pic>
      <p:pic>
        <p:nvPicPr>
          <p:cNvPr id="72" name="Picture 71" descr="Shape&#10;&#10;Description automatically generated">
            <a:extLst>
              <a:ext uri="{FF2B5EF4-FFF2-40B4-BE49-F238E27FC236}">
                <a16:creationId xmlns:a16="http://schemas.microsoft.com/office/drawing/2014/main" id="{378053DF-31DF-364A-AC57-CFE2C0514497}"/>
              </a:ext>
            </a:extLst>
          </p:cNvPr>
          <p:cNvPicPr>
            <a:picLocks noChangeAspect="1"/>
          </p:cNvPicPr>
          <p:nvPr/>
        </p:nvPicPr>
        <p:blipFill>
          <a:blip r:embed="rId11"/>
          <a:stretch>
            <a:fillRect/>
          </a:stretch>
        </p:blipFill>
        <p:spPr>
          <a:xfrm>
            <a:off x="4236454" y="790864"/>
            <a:ext cx="914400" cy="914400"/>
          </a:xfrm>
          <a:prstGeom prst="rect">
            <a:avLst/>
          </a:prstGeom>
        </p:spPr>
      </p:pic>
      <p:sp>
        <p:nvSpPr>
          <p:cNvPr id="73" name="TextBox 72">
            <a:extLst>
              <a:ext uri="{FF2B5EF4-FFF2-40B4-BE49-F238E27FC236}">
                <a16:creationId xmlns:a16="http://schemas.microsoft.com/office/drawing/2014/main" id="{125825ED-EA81-084A-9E96-0047DEAF76BB}"/>
              </a:ext>
            </a:extLst>
          </p:cNvPr>
          <p:cNvSpPr txBox="1"/>
          <p:nvPr/>
        </p:nvSpPr>
        <p:spPr>
          <a:xfrm>
            <a:off x="4334873" y="405295"/>
            <a:ext cx="711216"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Build Service</a:t>
            </a:r>
          </a:p>
        </p:txBody>
      </p:sp>
      <p:pic>
        <p:nvPicPr>
          <p:cNvPr id="74" name="Graphic 73" descr="Gauge with solid fill">
            <a:extLst>
              <a:ext uri="{FF2B5EF4-FFF2-40B4-BE49-F238E27FC236}">
                <a16:creationId xmlns:a16="http://schemas.microsoft.com/office/drawing/2014/main" id="{9969D785-86D3-E546-B1B6-ADFABB6BBCE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24493" y="813916"/>
            <a:ext cx="182880" cy="182880"/>
          </a:xfrm>
          <a:prstGeom prst="rect">
            <a:avLst/>
          </a:prstGeom>
        </p:spPr>
      </p:pic>
      <p:pic>
        <p:nvPicPr>
          <p:cNvPr id="75" name="Graphic 74" descr="Shield Cross with solid fill">
            <a:extLst>
              <a:ext uri="{FF2B5EF4-FFF2-40B4-BE49-F238E27FC236}">
                <a16:creationId xmlns:a16="http://schemas.microsoft.com/office/drawing/2014/main" id="{AD8D83DF-1F28-234B-833C-A739DA5847A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24493" y="1042132"/>
            <a:ext cx="182880" cy="182880"/>
          </a:xfrm>
          <a:prstGeom prst="rect">
            <a:avLst/>
          </a:prstGeom>
        </p:spPr>
      </p:pic>
      <p:pic>
        <p:nvPicPr>
          <p:cNvPr id="76" name="Graphic 75" descr="Bar graph with upward trend with solid fill">
            <a:extLst>
              <a:ext uri="{FF2B5EF4-FFF2-40B4-BE49-F238E27FC236}">
                <a16:creationId xmlns:a16="http://schemas.microsoft.com/office/drawing/2014/main" id="{39E35658-0C30-F847-BED5-D4F2FAA5A22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24493" y="1265530"/>
            <a:ext cx="182880" cy="182880"/>
          </a:xfrm>
          <a:prstGeom prst="rect">
            <a:avLst/>
          </a:prstGeom>
        </p:spPr>
      </p:pic>
      <p:pic>
        <p:nvPicPr>
          <p:cNvPr id="77" name="Graphic 76" descr="Checklist with solid fill">
            <a:extLst>
              <a:ext uri="{FF2B5EF4-FFF2-40B4-BE49-F238E27FC236}">
                <a16:creationId xmlns:a16="http://schemas.microsoft.com/office/drawing/2014/main" id="{A4083993-AEFE-8441-8B6C-13D15AC292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24493" y="1488928"/>
            <a:ext cx="182880" cy="182880"/>
          </a:xfrm>
          <a:prstGeom prst="rect">
            <a:avLst/>
          </a:prstGeom>
        </p:spPr>
      </p:pic>
      <p:cxnSp>
        <p:nvCxnSpPr>
          <p:cNvPr id="78" name="Straight Arrow Connector 77">
            <a:extLst>
              <a:ext uri="{FF2B5EF4-FFF2-40B4-BE49-F238E27FC236}">
                <a16:creationId xmlns:a16="http://schemas.microsoft.com/office/drawing/2014/main" id="{774986E9-9DEC-E745-8543-69CD206EB818}"/>
              </a:ext>
            </a:extLst>
          </p:cNvPr>
          <p:cNvCxnSpPr>
            <a:cxnSpLocks/>
            <a:endCxn id="80" idx="1"/>
          </p:cNvCxnSpPr>
          <p:nvPr/>
        </p:nvCxnSpPr>
        <p:spPr bwMode="gray">
          <a:xfrm>
            <a:off x="5518724" y="3439391"/>
            <a:ext cx="556586" cy="0"/>
          </a:xfrm>
          <a:prstGeom prst="straightConnector1">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939D6AAD-102B-274F-965C-014D49B09AAC}"/>
              </a:ext>
            </a:extLst>
          </p:cNvPr>
          <p:cNvSpPr txBox="1"/>
          <p:nvPr/>
        </p:nvSpPr>
        <p:spPr>
          <a:xfrm>
            <a:off x="6096001" y="3701534"/>
            <a:ext cx="224421" cy="184666"/>
          </a:xfrm>
          <a:prstGeom prst="rect">
            <a:avLst/>
          </a:prstGeom>
        </p:spPr>
        <p:txBody>
          <a:bodyPr wrap="none" lIns="0" tIns="0" rIns="0" bIns="0" rtlCol="0">
            <a:spAutoFit/>
          </a:bodyPr>
          <a:lstStyle/>
          <a:p>
            <a:pPr algn="ctr">
              <a:spcAft>
                <a:spcPts val="600"/>
              </a:spcAft>
              <a:buClr>
                <a:srgbClr val="000000"/>
              </a:buClr>
            </a:pPr>
            <a:r>
              <a:rPr lang="en-US" sz="1200" b="1" kern="0">
                <a:solidFill>
                  <a:srgbClr val="717074"/>
                </a:solidFill>
                <a:latin typeface="Arial"/>
                <a:cs typeface="Arial"/>
                <a:sym typeface="Arial"/>
              </a:rPr>
              <a:t>CD</a:t>
            </a:r>
          </a:p>
        </p:txBody>
      </p:sp>
      <p:pic>
        <p:nvPicPr>
          <p:cNvPr id="80" name="Picture 30" descr="The Concourse Crew (2017). In 2014 the Concourse CI project… | by James Ma  | Concourse CI | Medium">
            <a:extLst>
              <a:ext uri="{FF2B5EF4-FFF2-40B4-BE49-F238E27FC236}">
                <a16:creationId xmlns:a16="http://schemas.microsoft.com/office/drawing/2014/main" id="{AFDD9019-6DC7-7149-9615-141A0C9F8ED1}"/>
              </a:ext>
            </a:extLst>
          </p:cNvPr>
          <p:cNvPicPr>
            <a:picLocks noChangeAspect="1" noChangeArrowheads="1"/>
          </p:cNvPicPr>
          <p:nvPr/>
        </p:nvPicPr>
        <p:blipFill>
          <a:blip r:embed="rId8">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5310" y="3302231"/>
            <a:ext cx="274320" cy="274320"/>
          </a:xfrm>
          <a:prstGeom prst="rect">
            <a:avLst/>
          </a:prstGeom>
          <a:solidFill>
            <a:schemeClr val="accent2"/>
          </a:solidFill>
        </p:spPr>
      </p:pic>
      <p:cxnSp>
        <p:nvCxnSpPr>
          <p:cNvPr id="81" name="Straight Arrow Connector 80">
            <a:extLst>
              <a:ext uri="{FF2B5EF4-FFF2-40B4-BE49-F238E27FC236}">
                <a16:creationId xmlns:a16="http://schemas.microsoft.com/office/drawing/2014/main" id="{B6BBC9BE-A444-1D42-868D-CE7B7810A1A9}"/>
              </a:ext>
            </a:extLst>
          </p:cNvPr>
          <p:cNvCxnSpPr>
            <a:cxnSpLocks/>
          </p:cNvCxnSpPr>
          <p:nvPr/>
        </p:nvCxnSpPr>
        <p:spPr bwMode="gray">
          <a:xfrm>
            <a:off x="6348600" y="3439391"/>
            <a:ext cx="559828" cy="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82" name="Picture 2" descr="CNCF Branding | Harbor">
            <a:extLst>
              <a:ext uri="{FF2B5EF4-FFF2-40B4-BE49-F238E27FC236}">
                <a16:creationId xmlns:a16="http://schemas.microsoft.com/office/drawing/2014/main" id="{B6D02D0E-B9D2-554A-A622-C3CB60ACDF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36454" y="29821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3" name="Graphic 82" descr="Shield Cross with solid fill">
            <a:extLst>
              <a:ext uri="{FF2B5EF4-FFF2-40B4-BE49-F238E27FC236}">
                <a16:creationId xmlns:a16="http://schemas.microsoft.com/office/drawing/2014/main" id="{597ACADF-178D-924B-8853-3814EF22715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24493" y="3142107"/>
            <a:ext cx="182880" cy="182880"/>
          </a:xfrm>
          <a:prstGeom prst="rect">
            <a:avLst/>
          </a:prstGeom>
        </p:spPr>
      </p:pic>
      <p:pic>
        <p:nvPicPr>
          <p:cNvPr id="84" name="Graphic 83" descr="Bar graph with upward trend with solid fill">
            <a:extLst>
              <a:ext uri="{FF2B5EF4-FFF2-40B4-BE49-F238E27FC236}">
                <a16:creationId xmlns:a16="http://schemas.microsoft.com/office/drawing/2014/main" id="{69A0ACAD-CF17-1646-8457-04D3563E67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24493" y="3365505"/>
            <a:ext cx="182880" cy="182880"/>
          </a:xfrm>
          <a:prstGeom prst="rect">
            <a:avLst/>
          </a:prstGeom>
        </p:spPr>
      </p:pic>
      <p:pic>
        <p:nvPicPr>
          <p:cNvPr id="85" name="Graphic 84" descr="Checklist with solid fill">
            <a:extLst>
              <a:ext uri="{FF2B5EF4-FFF2-40B4-BE49-F238E27FC236}">
                <a16:creationId xmlns:a16="http://schemas.microsoft.com/office/drawing/2014/main" id="{8CFF375F-409E-1E41-AF2F-E7B235E63D7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24493" y="3588903"/>
            <a:ext cx="182880" cy="182880"/>
          </a:xfrm>
          <a:prstGeom prst="rect">
            <a:avLst/>
          </a:prstGeom>
        </p:spPr>
      </p:pic>
      <p:pic>
        <p:nvPicPr>
          <p:cNvPr id="86" name="Picture 85" descr="Shape&#10;&#10;Description automatically generated">
            <a:extLst>
              <a:ext uri="{FF2B5EF4-FFF2-40B4-BE49-F238E27FC236}">
                <a16:creationId xmlns:a16="http://schemas.microsoft.com/office/drawing/2014/main" id="{43898607-998B-E34C-8A7C-19BAA526FE59}"/>
              </a:ext>
            </a:extLst>
          </p:cNvPr>
          <p:cNvPicPr>
            <a:picLocks noChangeAspect="1"/>
          </p:cNvPicPr>
          <p:nvPr/>
        </p:nvPicPr>
        <p:blipFill>
          <a:blip r:embed="rId11"/>
          <a:stretch>
            <a:fillRect/>
          </a:stretch>
        </p:blipFill>
        <p:spPr>
          <a:xfrm>
            <a:off x="4236454" y="5173518"/>
            <a:ext cx="914400" cy="914400"/>
          </a:xfrm>
          <a:prstGeom prst="rect">
            <a:avLst/>
          </a:prstGeom>
        </p:spPr>
      </p:pic>
      <p:sp>
        <p:nvSpPr>
          <p:cNvPr id="87" name="TextBox 86">
            <a:extLst>
              <a:ext uri="{FF2B5EF4-FFF2-40B4-BE49-F238E27FC236}">
                <a16:creationId xmlns:a16="http://schemas.microsoft.com/office/drawing/2014/main" id="{ECBEB105-5C6F-9A48-8813-3FEBC7A0DA8D}"/>
              </a:ext>
            </a:extLst>
          </p:cNvPr>
          <p:cNvSpPr txBox="1"/>
          <p:nvPr/>
        </p:nvSpPr>
        <p:spPr>
          <a:xfrm>
            <a:off x="3615928" y="5004487"/>
            <a:ext cx="690122"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App Catalog</a:t>
            </a:r>
          </a:p>
        </p:txBody>
      </p:sp>
      <p:pic>
        <p:nvPicPr>
          <p:cNvPr id="88" name="Graphic 87" descr="Gauge with solid fill">
            <a:extLst>
              <a:ext uri="{FF2B5EF4-FFF2-40B4-BE49-F238E27FC236}">
                <a16:creationId xmlns:a16="http://schemas.microsoft.com/office/drawing/2014/main" id="{FA592DC1-4B7E-7E48-B847-892BDB0B78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24493" y="5239511"/>
            <a:ext cx="182880" cy="182880"/>
          </a:xfrm>
          <a:prstGeom prst="rect">
            <a:avLst/>
          </a:prstGeom>
        </p:spPr>
      </p:pic>
      <p:pic>
        <p:nvPicPr>
          <p:cNvPr id="89" name="Graphic 88" descr="Shield Cross with solid fill">
            <a:extLst>
              <a:ext uri="{FF2B5EF4-FFF2-40B4-BE49-F238E27FC236}">
                <a16:creationId xmlns:a16="http://schemas.microsoft.com/office/drawing/2014/main" id="{400C10D1-77AB-FB4D-9250-0A74422F698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24493" y="5467727"/>
            <a:ext cx="182880" cy="182880"/>
          </a:xfrm>
          <a:prstGeom prst="rect">
            <a:avLst/>
          </a:prstGeom>
        </p:spPr>
      </p:pic>
      <p:pic>
        <p:nvPicPr>
          <p:cNvPr id="90" name="Graphic 89" descr="Bar graph with upward trend with solid fill">
            <a:extLst>
              <a:ext uri="{FF2B5EF4-FFF2-40B4-BE49-F238E27FC236}">
                <a16:creationId xmlns:a16="http://schemas.microsoft.com/office/drawing/2014/main" id="{C6A47C63-B030-F047-AEC6-5E0FE3990E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24493" y="5691125"/>
            <a:ext cx="182880" cy="182880"/>
          </a:xfrm>
          <a:prstGeom prst="rect">
            <a:avLst/>
          </a:prstGeom>
        </p:spPr>
      </p:pic>
      <p:pic>
        <p:nvPicPr>
          <p:cNvPr id="91" name="Graphic 90" descr="Checklist with solid fill">
            <a:extLst>
              <a:ext uri="{FF2B5EF4-FFF2-40B4-BE49-F238E27FC236}">
                <a16:creationId xmlns:a16="http://schemas.microsoft.com/office/drawing/2014/main" id="{5CDA8D35-BDF1-FB4C-B102-1FF0F0D3183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24493" y="5914523"/>
            <a:ext cx="182880" cy="182880"/>
          </a:xfrm>
          <a:prstGeom prst="rect">
            <a:avLst/>
          </a:prstGeom>
        </p:spPr>
      </p:pic>
      <p:cxnSp>
        <p:nvCxnSpPr>
          <p:cNvPr id="92" name="Straight Arrow Connector 91">
            <a:extLst>
              <a:ext uri="{FF2B5EF4-FFF2-40B4-BE49-F238E27FC236}">
                <a16:creationId xmlns:a16="http://schemas.microsoft.com/office/drawing/2014/main" id="{41BA9A65-70B0-4046-B2FC-0AF2D1004830}"/>
              </a:ext>
            </a:extLst>
          </p:cNvPr>
          <p:cNvCxnSpPr>
            <a:cxnSpLocks/>
          </p:cNvCxnSpPr>
          <p:nvPr/>
        </p:nvCxnSpPr>
        <p:spPr bwMode="gray">
          <a:xfrm>
            <a:off x="8192768" y="3449782"/>
            <a:ext cx="1006608" cy="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094BDEB-B7CE-914D-861C-0A962F751889}"/>
              </a:ext>
            </a:extLst>
          </p:cNvPr>
          <p:cNvGrpSpPr/>
          <p:nvPr/>
        </p:nvGrpSpPr>
        <p:grpSpPr>
          <a:xfrm>
            <a:off x="6912963" y="2957096"/>
            <a:ext cx="1444032" cy="1377119"/>
            <a:chOff x="6911375" y="2957095"/>
            <a:chExt cx="1444032" cy="1377119"/>
          </a:xfrm>
        </p:grpSpPr>
        <p:pic>
          <p:nvPicPr>
            <p:cNvPr id="94" name="Picture 93" descr="Shape&#10;&#10;Description automatically generated">
              <a:extLst>
                <a:ext uri="{FF2B5EF4-FFF2-40B4-BE49-F238E27FC236}">
                  <a16:creationId xmlns:a16="http://schemas.microsoft.com/office/drawing/2014/main" id="{0ECE0A45-5AA4-A342-A76B-20C3EAEC56F6}"/>
                </a:ext>
              </a:extLst>
            </p:cNvPr>
            <p:cNvPicPr>
              <a:picLocks noChangeAspect="1"/>
            </p:cNvPicPr>
            <p:nvPr/>
          </p:nvPicPr>
          <p:blipFill>
            <a:blip r:embed="rId11"/>
            <a:stretch>
              <a:fillRect/>
            </a:stretch>
          </p:blipFill>
          <p:spPr>
            <a:xfrm>
              <a:off x="6911375" y="3156758"/>
              <a:ext cx="228600" cy="228600"/>
            </a:xfrm>
            <a:prstGeom prst="rect">
              <a:avLst/>
            </a:prstGeom>
          </p:spPr>
        </p:pic>
        <p:sp>
          <p:nvSpPr>
            <p:cNvPr id="95" name="TextBox 94">
              <a:extLst>
                <a:ext uri="{FF2B5EF4-FFF2-40B4-BE49-F238E27FC236}">
                  <a16:creationId xmlns:a16="http://schemas.microsoft.com/office/drawing/2014/main" id="{3B46FD7F-E756-A94F-BF41-A8B48AB499B4}"/>
                </a:ext>
              </a:extLst>
            </p:cNvPr>
            <p:cNvSpPr txBox="1"/>
            <p:nvPr/>
          </p:nvSpPr>
          <p:spPr>
            <a:xfrm>
              <a:off x="7500211" y="3964882"/>
              <a:ext cx="855196"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K8s Runtime</a:t>
              </a:r>
            </a:p>
          </p:txBody>
        </p:sp>
        <p:pic>
          <p:nvPicPr>
            <p:cNvPr id="96" name="Picture 95" descr="Shape&#10;&#10;Description automatically generated">
              <a:extLst>
                <a:ext uri="{FF2B5EF4-FFF2-40B4-BE49-F238E27FC236}">
                  <a16:creationId xmlns:a16="http://schemas.microsoft.com/office/drawing/2014/main" id="{7222AB1D-3193-0E44-ACA0-16070C15E8D3}"/>
                </a:ext>
              </a:extLst>
            </p:cNvPr>
            <p:cNvPicPr>
              <a:picLocks noChangeAspect="1"/>
            </p:cNvPicPr>
            <p:nvPr/>
          </p:nvPicPr>
          <p:blipFill>
            <a:blip r:embed="rId11"/>
            <a:stretch>
              <a:fillRect/>
            </a:stretch>
          </p:blipFill>
          <p:spPr>
            <a:xfrm>
              <a:off x="7245846" y="2957095"/>
              <a:ext cx="228600" cy="228600"/>
            </a:xfrm>
            <a:prstGeom prst="rect">
              <a:avLst/>
            </a:prstGeom>
          </p:spPr>
        </p:pic>
        <p:pic>
          <p:nvPicPr>
            <p:cNvPr id="97" name="Picture 96" descr="Shape&#10;&#10;Description automatically generated">
              <a:extLst>
                <a:ext uri="{FF2B5EF4-FFF2-40B4-BE49-F238E27FC236}">
                  <a16:creationId xmlns:a16="http://schemas.microsoft.com/office/drawing/2014/main" id="{C736626E-2831-F04A-AD8F-C4A357DC305B}"/>
                </a:ext>
              </a:extLst>
            </p:cNvPr>
            <p:cNvPicPr>
              <a:picLocks noChangeAspect="1"/>
            </p:cNvPicPr>
            <p:nvPr/>
          </p:nvPicPr>
          <p:blipFill>
            <a:blip r:embed="rId11"/>
            <a:stretch>
              <a:fillRect/>
            </a:stretch>
          </p:blipFill>
          <p:spPr>
            <a:xfrm>
              <a:off x="6911375" y="3510942"/>
              <a:ext cx="228600" cy="228600"/>
            </a:xfrm>
            <a:prstGeom prst="rect">
              <a:avLst/>
            </a:prstGeom>
          </p:spPr>
        </p:pic>
        <p:pic>
          <p:nvPicPr>
            <p:cNvPr id="98" name="Picture 97" descr="Shape&#10;&#10;Description automatically generated">
              <a:extLst>
                <a:ext uri="{FF2B5EF4-FFF2-40B4-BE49-F238E27FC236}">
                  <a16:creationId xmlns:a16="http://schemas.microsoft.com/office/drawing/2014/main" id="{1F0868C9-E3CB-924C-AF62-C6278712DA5B}"/>
                </a:ext>
              </a:extLst>
            </p:cNvPr>
            <p:cNvPicPr>
              <a:picLocks noChangeAspect="1"/>
            </p:cNvPicPr>
            <p:nvPr/>
          </p:nvPicPr>
          <p:blipFill>
            <a:blip r:embed="rId11"/>
            <a:stretch>
              <a:fillRect/>
            </a:stretch>
          </p:blipFill>
          <p:spPr>
            <a:xfrm>
              <a:off x="7574027" y="3156758"/>
              <a:ext cx="228600" cy="228600"/>
            </a:xfrm>
            <a:prstGeom prst="rect">
              <a:avLst/>
            </a:prstGeom>
          </p:spPr>
        </p:pic>
        <p:pic>
          <p:nvPicPr>
            <p:cNvPr id="99" name="Picture 98" descr="Shape&#10;&#10;Description automatically generated">
              <a:extLst>
                <a:ext uri="{FF2B5EF4-FFF2-40B4-BE49-F238E27FC236}">
                  <a16:creationId xmlns:a16="http://schemas.microsoft.com/office/drawing/2014/main" id="{B57C73ED-1B94-F347-8127-7A4A6C144284}"/>
                </a:ext>
              </a:extLst>
            </p:cNvPr>
            <p:cNvPicPr>
              <a:picLocks noChangeAspect="1"/>
            </p:cNvPicPr>
            <p:nvPr/>
          </p:nvPicPr>
          <p:blipFill>
            <a:blip r:embed="rId11"/>
            <a:stretch>
              <a:fillRect/>
            </a:stretch>
          </p:blipFill>
          <p:spPr>
            <a:xfrm>
              <a:off x="7574027" y="3510942"/>
              <a:ext cx="228600" cy="228600"/>
            </a:xfrm>
            <a:prstGeom prst="rect">
              <a:avLst/>
            </a:prstGeom>
          </p:spPr>
        </p:pic>
        <p:pic>
          <p:nvPicPr>
            <p:cNvPr id="100" name="Picture 99" descr="Shape&#10;&#10;Description automatically generated">
              <a:extLst>
                <a:ext uri="{FF2B5EF4-FFF2-40B4-BE49-F238E27FC236}">
                  <a16:creationId xmlns:a16="http://schemas.microsoft.com/office/drawing/2014/main" id="{16DFBF4E-9DDD-4C4F-9ED0-49D927992411}"/>
                </a:ext>
              </a:extLst>
            </p:cNvPr>
            <p:cNvPicPr>
              <a:picLocks noChangeAspect="1"/>
            </p:cNvPicPr>
            <p:nvPr/>
          </p:nvPicPr>
          <p:blipFill>
            <a:blip r:embed="rId11"/>
            <a:stretch>
              <a:fillRect/>
            </a:stretch>
          </p:blipFill>
          <p:spPr>
            <a:xfrm>
              <a:off x="7241291" y="3723287"/>
              <a:ext cx="228600" cy="228600"/>
            </a:xfrm>
            <a:prstGeom prst="rect">
              <a:avLst/>
            </a:prstGeom>
          </p:spPr>
        </p:pic>
      </p:grpSp>
      <p:pic>
        <p:nvPicPr>
          <p:cNvPr id="101" name="Graphic 100" descr="Gauge with solid fill">
            <a:extLst>
              <a:ext uri="{FF2B5EF4-FFF2-40B4-BE49-F238E27FC236}">
                <a16:creationId xmlns:a16="http://schemas.microsoft.com/office/drawing/2014/main" id="{98AC5FC4-07EA-0A4E-81C4-657DBAE2EC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93112" y="3030109"/>
            <a:ext cx="182880" cy="182880"/>
          </a:xfrm>
          <a:prstGeom prst="rect">
            <a:avLst/>
          </a:prstGeom>
        </p:spPr>
      </p:pic>
      <p:pic>
        <p:nvPicPr>
          <p:cNvPr id="102" name="Graphic 101" descr="Shield Cross with solid fill">
            <a:extLst>
              <a:ext uri="{FF2B5EF4-FFF2-40B4-BE49-F238E27FC236}">
                <a16:creationId xmlns:a16="http://schemas.microsoft.com/office/drawing/2014/main" id="{E469324F-38EE-DD42-8695-AE815D91AF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93112" y="3258325"/>
            <a:ext cx="182880" cy="182880"/>
          </a:xfrm>
          <a:prstGeom prst="rect">
            <a:avLst/>
          </a:prstGeom>
        </p:spPr>
      </p:pic>
      <p:pic>
        <p:nvPicPr>
          <p:cNvPr id="103" name="Graphic 102" descr="Bar graph with upward trend with solid fill">
            <a:extLst>
              <a:ext uri="{FF2B5EF4-FFF2-40B4-BE49-F238E27FC236}">
                <a16:creationId xmlns:a16="http://schemas.microsoft.com/office/drawing/2014/main" id="{857102D0-1522-A446-A4D3-594E3D2E11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93112" y="3481723"/>
            <a:ext cx="182880" cy="182880"/>
          </a:xfrm>
          <a:prstGeom prst="rect">
            <a:avLst/>
          </a:prstGeom>
        </p:spPr>
      </p:pic>
      <p:pic>
        <p:nvPicPr>
          <p:cNvPr id="104" name="Graphic 103" descr="Checklist with solid fill">
            <a:extLst>
              <a:ext uri="{FF2B5EF4-FFF2-40B4-BE49-F238E27FC236}">
                <a16:creationId xmlns:a16="http://schemas.microsoft.com/office/drawing/2014/main" id="{E6437A21-049B-6E49-8E86-DBB8D99B59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93112" y="3705121"/>
            <a:ext cx="182880" cy="182880"/>
          </a:xfrm>
          <a:prstGeom prst="rect">
            <a:avLst/>
          </a:prstGeom>
        </p:spPr>
      </p:pic>
      <p:pic>
        <p:nvPicPr>
          <p:cNvPr id="105" name="Picture 104" descr="Shape&#10;&#10;Description automatically generated">
            <a:extLst>
              <a:ext uri="{FF2B5EF4-FFF2-40B4-BE49-F238E27FC236}">
                <a16:creationId xmlns:a16="http://schemas.microsoft.com/office/drawing/2014/main" id="{7FC18FB8-8555-B047-882E-C59966C4C6A0}"/>
              </a:ext>
            </a:extLst>
          </p:cNvPr>
          <p:cNvPicPr>
            <a:picLocks noChangeAspect="1"/>
          </p:cNvPicPr>
          <p:nvPr/>
        </p:nvPicPr>
        <p:blipFill>
          <a:blip r:embed="rId11"/>
          <a:stretch>
            <a:fillRect/>
          </a:stretch>
        </p:blipFill>
        <p:spPr>
          <a:xfrm>
            <a:off x="6889815" y="790864"/>
            <a:ext cx="914400" cy="914400"/>
          </a:xfrm>
          <a:prstGeom prst="rect">
            <a:avLst/>
          </a:prstGeom>
        </p:spPr>
      </p:pic>
      <p:sp>
        <p:nvSpPr>
          <p:cNvPr id="106" name="TextBox 105">
            <a:extLst>
              <a:ext uri="{FF2B5EF4-FFF2-40B4-BE49-F238E27FC236}">
                <a16:creationId xmlns:a16="http://schemas.microsoft.com/office/drawing/2014/main" id="{4EE5843B-7FB5-4144-A417-DC8AAE8A3DA2}"/>
              </a:ext>
            </a:extLst>
          </p:cNvPr>
          <p:cNvSpPr txBox="1"/>
          <p:nvPr/>
        </p:nvSpPr>
        <p:spPr>
          <a:xfrm>
            <a:off x="6883101" y="405295"/>
            <a:ext cx="984683"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K8s Management</a:t>
            </a:r>
          </a:p>
        </p:txBody>
      </p:sp>
      <p:pic>
        <p:nvPicPr>
          <p:cNvPr id="107" name="Graphic 106" descr="Gauge with solid fill">
            <a:extLst>
              <a:ext uri="{FF2B5EF4-FFF2-40B4-BE49-F238E27FC236}">
                <a16:creationId xmlns:a16="http://schemas.microsoft.com/office/drawing/2014/main" id="{D8BA7DF7-AD77-CB4F-926D-941D82309C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93112" y="813916"/>
            <a:ext cx="182880" cy="182880"/>
          </a:xfrm>
          <a:prstGeom prst="rect">
            <a:avLst/>
          </a:prstGeom>
        </p:spPr>
      </p:pic>
      <p:pic>
        <p:nvPicPr>
          <p:cNvPr id="108" name="Graphic 107" descr="Shield Cross with solid fill">
            <a:extLst>
              <a:ext uri="{FF2B5EF4-FFF2-40B4-BE49-F238E27FC236}">
                <a16:creationId xmlns:a16="http://schemas.microsoft.com/office/drawing/2014/main" id="{D31050D7-07A7-2649-AA07-0D05FED8022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93112" y="1042132"/>
            <a:ext cx="182880" cy="182880"/>
          </a:xfrm>
          <a:prstGeom prst="rect">
            <a:avLst/>
          </a:prstGeom>
        </p:spPr>
      </p:pic>
      <p:pic>
        <p:nvPicPr>
          <p:cNvPr id="109" name="Graphic 108" descr="Bar graph with upward trend with solid fill">
            <a:extLst>
              <a:ext uri="{FF2B5EF4-FFF2-40B4-BE49-F238E27FC236}">
                <a16:creationId xmlns:a16="http://schemas.microsoft.com/office/drawing/2014/main" id="{23C59143-DC2E-2F43-9D74-ED7483429EB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93112" y="1265530"/>
            <a:ext cx="182880" cy="182880"/>
          </a:xfrm>
          <a:prstGeom prst="rect">
            <a:avLst/>
          </a:prstGeom>
        </p:spPr>
      </p:pic>
      <p:pic>
        <p:nvPicPr>
          <p:cNvPr id="110" name="Graphic 109" descr="Checklist with solid fill">
            <a:extLst>
              <a:ext uri="{FF2B5EF4-FFF2-40B4-BE49-F238E27FC236}">
                <a16:creationId xmlns:a16="http://schemas.microsoft.com/office/drawing/2014/main" id="{7EFA003D-B0D0-0C41-AA40-38AA06B866D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93112" y="1488928"/>
            <a:ext cx="182880" cy="182880"/>
          </a:xfrm>
          <a:prstGeom prst="rect">
            <a:avLst/>
          </a:prstGeom>
        </p:spPr>
      </p:pic>
      <p:pic>
        <p:nvPicPr>
          <p:cNvPr id="111" name="Picture 110" descr="Shape&#10;&#10;Description automatically generated">
            <a:extLst>
              <a:ext uri="{FF2B5EF4-FFF2-40B4-BE49-F238E27FC236}">
                <a16:creationId xmlns:a16="http://schemas.microsoft.com/office/drawing/2014/main" id="{CA2DAA97-8279-3A44-A65B-EC686F23E921}"/>
              </a:ext>
            </a:extLst>
          </p:cNvPr>
          <p:cNvPicPr>
            <a:picLocks noChangeAspect="1"/>
          </p:cNvPicPr>
          <p:nvPr/>
        </p:nvPicPr>
        <p:blipFill>
          <a:blip r:embed="rId11"/>
          <a:stretch>
            <a:fillRect/>
          </a:stretch>
        </p:blipFill>
        <p:spPr>
          <a:xfrm>
            <a:off x="6912867" y="5173518"/>
            <a:ext cx="914400" cy="914400"/>
          </a:xfrm>
          <a:prstGeom prst="rect">
            <a:avLst/>
          </a:prstGeom>
        </p:spPr>
      </p:pic>
      <p:sp>
        <p:nvSpPr>
          <p:cNvPr id="112" name="TextBox 111">
            <a:extLst>
              <a:ext uri="{FF2B5EF4-FFF2-40B4-BE49-F238E27FC236}">
                <a16:creationId xmlns:a16="http://schemas.microsoft.com/office/drawing/2014/main" id="{14367CF8-429E-8948-A058-066D097BF955}"/>
              </a:ext>
            </a:extLst>
          </p:cNvPr>
          <p:cNvSpPr txBox="1"/>
          <p:nvPr/>
        </p:nvSpPr>
        <p:spPr>
          <a:xfrm>
            <a:off x="5844208" y="6189701"/>
            <a:ext cx="2849217" cy="184666"/>
          </a:xfrm>
          <a:prstGeom prst="rect">
            <a:avLst/>
          </a:prstGeom>
        </p:spPr>
        <p:txBody>
          <a:bodyPr wrap="square" lIns="0" tIns="0" rIns="0" bIns="0" rtlCol="0">
            <a:spAutoFit/>
          </a:bodyPr>
          <a:lstStyle/>
          <a:p>
            <a:pPr algn="ctr">
              <a:spcAft>
                <a:spcPts val="600"/>
              </a:spcAft>
              <a:buClr>
                <a:srgbClr val="000000"/>
              </a:buClr>
            </a:pPr>
            <a:r>
              <a:rPr lang="en-US" sz="1200" kern="0" dirty="0" err="1">
                <a:solidFill>
                  <a:srgbClr val="717074"/>
                </a:solidFill>
                <a:latin typeface="Arial"/>
                <a:cs typeface="Arial"/>
                <a:sym typeface="Arial"/>
              </a:rPr>
              <a:t>Monitorring</a:t>
            </a:r>
            <a:r>
              <a:rPr lang="en-US" sz="1200" kern="0" dirty="0">
                <a:solidFill>
                  <a:srgbClr val="717074"/>
                </a:solidFill>
                <a:latin typeface="Arial"/>
                <a:cs typeface="Arial"/>
                <a:sym typeface="Arial"/>
              </a:rPr>
              <a:t> a </a:t>
            </a:r>
            <a:r>
              <a:rPr lang="en-US" sz="1200" kern="0" dirty="0" err="1">
                <a:solidFill>
                  <a:srgbClr val="717074"/>
                </a:solidFill>
                <a:latin typeface="Arial"/>
                <a:cs typeface="Arial"/>
                <a:sym typeface="Arial"/>
              </a:rPr>
              <a:t>distribuovaný</a:t>
            </a:r>
            <a:r>
              <a:rPr lang="en-US" sz="1200" kern="0" dirty="0">
                <a:solidFill>
                  <a:srgbClr val="717074"/>
                </a:solidFill>
                <a:latin typeface="Arial"/>
                <a:cs typeface="Arial"/>
                <a:sym typeface="Arial"/>
              </a:rPr>
              <a:t> tracing</a:t>
            </a:r>
          </a:p>
        </p:txBody>
      </p:sp>
      <p:pic>
        <p:nvPicPr>
          <p:cNvPr id="113" name="Graphic 112" descr="Gauge with solid fill">
            <a:extLst>
              <a:ext uri="{FF2B5EF4-FFF2-40B4-BE49-F238E27FC236}">
                <a16:creationId xmlns:a16="http://schemas.microsoft.com/office/drawing/2014/main" id="{6433C4AF-A75B-D748-A0BA-70CAD109BA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93112" y="5337555"/>
            <a:ext cx="182880" cy="182880"/>
          </a:xfrm>
          <a:prstGeom prst="rect">
            <a:avLst/>
          </a:prstGeom>
        </p:spPr>
      </p:pic>
      <p:pic>
        <p:nvPicPr>
          <p:cNvPr id="114" name="Graphic 113" descr="Bar graph with upward trend with solid fill">
            <a:extLst>
              <a:ext uri="{FF2B5EF4-FFF2-40B4-BE49-F238E27FC236}">
                <a16:creationId xmlns:a16="http://schemas.microsoft.com/office/drawing/2014/main" id="{43DB02D9-30FD-664C-9C9F-409180BAE2E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93112" y="5560953"/>
            <a:ext cx="182880" cy="182880"/>
          </a:xfrm>
          <a:prstGeom prst="rect">
            <a:avLst/>
          </a:prstGeom>
        </p:spPr>
      </p:pic>
      <p:pic>
        <p:nvPicPr>
          <p:cNvPr id="115" name="Graphic 114" descr="Checklist with solid fill">
            <a:extLst>
              <a:ext uri="{FF2B5EF4-FFF2-40B4-BE49-F238E27FC236}">
                <a16:creationId xmlns:a16="http://schemas.microsoft.com/office/drawing/2014/main" id="{D07F20A8-89EB-AD4F-B263-64601A907B9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93112" y="5784351"/>
            <a:ext cx="182880" cy="182880"/>
          </a:xfrm>
          <a:prstGeom prst="rect">
            <a:avLst/>
          </a:prstGeom>
        </p:spPr>
      </p:pic>
      <p:pic>
        <p:nvPicPr>
          <p:cNvPr id="117" name="Graphic 116" descr="Shield Cross with solid fill">
            <a:extLst>
              <a:ext uri="{FF2B5EF4-FFF2-40B4-BE49-F238E27FC236}">
                <a16:creationId xmlns:a16="http://schemas.microsoft.com/office/drawing/2014/main" id="{39208E32-A0F6-2747-9F7C-F89E4A7A51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32196" y="3139937"/>
            <a:ext cx="182880" cy="182880"/>
          </a:xfrm>
          <a:prstGeom prst="rect">
            <a:avLst/>
          </a:prstGeom>
        </p:spPr>
      </p:pic>
      <p:pic>
        <p:nvPicPr>
          <p:cNvPr id="118" name="Graphic 117" descr="Bar graph with upward trend with solid fill">
            <a:extLst>
              <a:ext uri="{FF2B5EF4-FFF2-40B4-BE49-F238E27FC236}">
                <a16:creationId xmlns:a16="http://schemas.microsoft.com/office/drawing/2014/main" id="{4D8F05C1-35A2-B945-9744-7E0FE5AA3E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32196" y="3363335"/>
            <a:ext cx="182880" cy="182880"/>
          </a:xfrm>
          <a:prstGeom prst="rect">
            <a:avLst/>
          </a:prstGeom>
        </p:spPr>
      </p:pic>
      <p:pic>
        <p:nvPicPr>
          <p:cNvPr id="119" name="Graphic 118" descr="Checklist with solid fill">
            <a:extLst>
              <a:ext uri="{FF2B5EF4-FFF2-40B4-BE49-F238E27FC236}">
                <a16:creationId xmlns:a16="http://schemas.microsoft.com/office/drawing/2014/main" id="{DB505022-AD63-384B-99E7-72958CF9C3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32196" y="3586733"/>
            <a:ext cx="182880" cy="182880"/>
          </a:xfrm>
          <a:prstGeom prst="rect">
            <a:avLst/>
          </a:prstGeom>
        </p:spPr>
      </p:pic>
      <p:cxnSp>
        <p:nvCxnSpPr>
          <p:cNvPr id="124" name="Straight Arrow Connector 123">
            <a:extLst>
              <a:ext uri="{FF2B5EF4-FFF2-40B4-BE49-F238E27FC236}">
                <a16:creationId xmlns:a16="http://schemas.microsoft.com/office/drawing/2014/main" id="{638FC2C5-7BE3-664D-BB3C-1C64B0266440}"/>
              </a:ext>
            </a:extLst>
          </p:cNvPr>
          <p:cNvCxnSpPr>
            <a:cxnSpLocks/>
          </p:cNvCxnSpPr>
          <p:nvPr/>
        </p:nvCxnSpPr>
        <p:spPr bwMode="gray">
          <a:xfrm flipV="1">
            <a:off x="7364993" y="4091648"/>
            <a:ext cx="0" cy="1061088"/>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25" name="Graphic 124" descr="Gauge with solid fill">
            <a:extLst>
              <a:ext uri="{FF2B5EF4-FFF2-40B4-BE49-F238E27FC236}">
                <a16:creationId xmlns:a16="http://schemas.microsoft.com/office/drawing/2014/main" id="{9BCF814A-95D4-2342-8927-500FEA6201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71014" y="818125"/>
            <a:ext cx="182880" cy="182880"/>
          </a:xfrm>
          <a:prstGeom prst="rect">
            <a:avLst/>
          </a:prstGeom>
        </p:spPr>
      </p:pic>
      <p:pic>
        <p:nvPicPr>
          <p:cNvPr id="126" name="Graphic 125" descr="Shield Cross with solid fill">
            <a:extLst>
              <a:ext uri="{FF2B5EF4-FFF2-40B4-BE49-F238E27FC236}">
                <a16:creationId xmlns:a16="http://schemas.microsoft.com/office/drawing/2014/main" id="{C23681CD-8650-7C40-9D69-B316BC03056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771014" y="1046341"/>
            <a:ext cx="182880" cy="182880"/>
          </a:xfrm>
          <a:prstGeom prst="rect">
            <a:avLst/>
          </a:prstGeom>
        </p:spPr>
      </p:pic>
      <p:pic>
        <p:nvPicPr>
          <p:cNvPr id="127" name="Graphic 126" descr="Bar graph with upward trend with solid fill">
            <a:extLst>
              <a:ext uri="{FF2B5EF4-FFF2-40B4-BE49-F238E27FC236}">
                <a16:creationId xmlns:a16="http://schemas.microsoft.com/office/drawing/2014/main" id="{6AE48321-98D0-5E46-BD5C-48C23B9C2E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71014" y="1269739"/>
            <a:ext cx="182880" cy="182880"/>
          </a:xfrm>
          <a:prstGeom prst="rect">
            <a:avLst/>
          </a:prstGeom>
        </p:spPr>
      </p:pic>
      <p:pic>
        <p:nvPicPr>
          <p:cNvPr id="128" name="Graphic 127" descr="Checklist with solid fill">
            <a:extLst>
              <a:ext uri="{FF2B5EF4-FFF2-40B4-BE49-F238E27FC236}">
                <a16:creationId xmlns:a16="http://schemas.microsoft.com/office/drawing/2014/main" id="{DBDF5E31-6A33-E844-B884-C905FDE3AC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71014" y="1493137"/>
            <a:ext cx="182880" cy="182880"/>
          </a:xfrm>
          <a:prstGeom prst="rect">
            <a:avLst/>
          </a:prstGeom>
        </p:spPr>
      </p:pic>
      <p:sp>
        <p:nvSpPr>
          <p:cNvPr id="129" name="TextBox 128">
            <a:extLst>
              <a:ext uri="{FF2B5EF4-FFF2-40B4-BE49-F238E27FC236}">
                <a16:creationId xmlns:a16="http://schemas.microsoft.com/office/drawing/2014/main" id="{E993031D-578A-3C40-A910-6C1BF92DD2F8}"/>
              </a:ext>
            </a:extLst>
          </p:cNvPr>
          <p:cNvSpPr txBox="1"/>
          <p:nvPr/>
        </p:nvSpPr>
        <p:spPr>
          <a:xfrm>
            <a:off x="11073662" y="813916"/>
            <a:ext cx="309380" cy="184666"/>
          </a:xfrm>
          <a:prstGeom prst="rect">
            <a:avLst/>
          </a:prstGeom>
        </p:spPr>
        <p:txBody>
          <a:bodyPr wrap="none" lIns="0" tIns="0" rIns="0" bIns="0" rtlCol="0">
            <a:spAutoFit/>
          </a:bodyPr>
          <a:lstStyle/>
          <a:p>
            <a:pPr>
              <a:spcAft>
                <a:spcPts val="600"/>
              </a:spcAft>
              <a:buClr>
                <a:srgbClr val="000000"/>
              </a:buClr>
            </a:pPr>
            <a:r>
              <a:rPr lang="en-US" sz="1200" kern="0">
                <a:solidFill>
                  <a:srgbClr val="717074"/>
                </a:solidFill>
                <a:latin typeface="Arial"/>
                <a:cs typeface="Arial"/>
                <a:sym typeface="Arial"/>
              </a:rPr>
              <a:t>Fast</a:t>
            </a:r>
          </a:p>
        </p:txBody>
      </p:sp>
      <p:sp>
        <p:nvSpPr>
          <p:cNvPr id="130" name="TextBox 129">
            <a:extLst>
              <a:ext uri="{FF2B5EF4-FFF2-40B4-BE49-F238E27FC236}">
                <a16:creationId xmlns:a16="http://schemas.microsoft.com/office/drawing/2014/main" id="{6C172105-4591-7440-9F3B-0F40C3221934}"/>
              </a:ext>
            </a:extLst>
          </p:cNvPr>
          <p:cNvSpPr txBox="1"/>
          <p:nvPr/>
        </p:nvSpPr>
        <p:spPr>
          <a:xfrm>
            <a:off x="11066920" y="1046751"/>
            <a:ext cx="485710" cy="184666"/>
          </a:xfrm>
          <a:prstGeom prst="rect">
            <a:avLst/>
          </a:prstGeom>
        </p:spPr>
        <p:txBody>
          <a:bodyPr wrap="none" lIns="0" tIns="0" rIns="0" bIns="0" rtlCol="0">
            <a:spAutoFit/>
          </a:bodyPr>
          <a:lstStyle/>
          <a:p>
            <a:pPr>
              <a:spcAft>
                <a:spcPts val="600"/>
              </a:spcAft>
              <a:buClr>
                <a:srgbClr val="000000"/>
              </a:buClr>
            </a:pPr>
            <a:r>
              <a:rPr lang="en-US" sz="1200" kern="0">
                <a:solidFill>
                  <a:srgbClr val="717074"/>
                </a:solidFill>
                <a:latin typeface="Arial"/>
                <a:cs typeface="Arial"/>
                <a:sym typeface="Arial"/>
              </a:rPr>
              <a:t>Secure</a:t>
            </a:r>
          </a:p>
        </p:txBody>
      </p:sp>
      <p:sp>
        <p:nvSpPr>
          <p:cNvPr id="131" name="TextBox 130">
            <a:extLst>
              <a:ext uri="{FF2B5EF4-FFF2-40B4-BE49-F238E27FC236}">
                <a16:creationId xmlns:a16="http://schemas.microsoft.com/office/drawing/2014/main" id="{9DC26676-C8FC-8D47-86DE-5C3E8C211FEE}"/>
              </a:ext>
            </a:extLst>
          </p:cNvPr>
          <p:cNvSpPr txBox="1"/>
          <p:nvPr/>
        </p:nvSpPr>
        <p:spPr>
          <a:xfrm>
            <a:off x="11073663" y="1279586"/>
            <a:ext cx="609141" cy="184666"/>
          </a:xfrm>
          <a:prstGeom prst="rect">
            <a:avLst/>
          </a:prstGeom>
        </p:spPr>
        <p:txBody>
          <a:bodyPr wrap="none" lIns="0" tIns="0" rIns="0" bIns="0" rtlCol="0">
            <a:spAutoFit/>
          </a:bodyPr>
          <a:lstStyle/>
          <a:p>
            <a:pPr>
              <a:spcAft>
                <a:spcPts val="600"/>
              </a:spcAft>
              <a:buClr>
                <a:srgbClr val="000000"/>
              </a:buClr>
            </a:pPr>
            <a:r>
              <a:rPr lang="en-US" sz="1200" kern="0">
                <a:solidFill>
                  <a:srgbClr val="717074"/>
                </a:solidFill>
                <a:latin typeface="Arial"/>
                <a:cs typeface="Arial"/>
                <a:sym typeface="Arial"/>
              </a:rPr>
              <a:t>Scalable</a:t>
            </a:r>
          </a:p>
        </p:txBody>
      </p:sp>
      <p:sp>
        <p:nvSpPr>
          <p:cNvPr id="132" name="TextBox 131">
            <a:extLst>
              <a:ext uri="{FF2B5EF4-FFF2-40B4-BE49-F238E27FC236}">
                <a16:creationId xmlns:a16="http://schemas.microsoft.com/office/drawing/2014/main" id="{C8B442E6-E204-C540-AA12-2A048AFB7BEB}"/>
              </a:ext>
            </a:extLst>
          </p:cNvPr>
          <p:cNvSpPr txBox="1"/>
          <p:nvPr/>
        </p:nvSpPr>
        <p:spPr>
          <a:xfrm>
            <a:off x="11072695" y="1512421"/>
            <a:ext cx="724557" cy="184666"/>
          </a:xfrm>
          <a:prstGeom prst="rect">
            <a:avLst/>
          </a:prstGeom>
        </p:spPr>
        <p:txBody>
          <a:bodyPr wrap="none" lIns="0" tIns="0" rIns="0" bIns="0" rtlCol="0">
            <a:spAutoFit/>
          </a:bodyPr>
          <a:lstStyle/>
          <a:p>
            <a:pPr>
              <a:spcAft>
                <a:spcPts val="600"/>
              </a:spcAft>
              <a:buClr>
                <a:srgbClr val="000000"/>
              </a:buClr>
            </a:pPr>
            <a:r>
              <a:rPr lang="en-US" sz="1200" kern="0">
                <a:solidFill>
                  <a:srgbClr val="717074"/>
                </a:solidFill>
                <a:latin typeface="Arial"/>
                <a:cs typeface="Arial"/>
                <a:sym typeface="Arial"/>
              </a:rPr>
              <a:t>Consistent</a:t>
            </a:r>
          </a:p>
        </p:txBody>
      </p:sp>
      <p:pic>
        <p:nvPicPr>
          <p:cNvPr id="116" name="Picture 115" descr="Shape&#10;&#10;Description automatically generated">
            <a:extLst>
              <a:ext uri="{FF2B5EF4-FFF2-40B4-BE49-F238E27FC236}">
                <a16:creationId xmlns:a16="http://schemas.microsoft.com/office/drawing/2014/main" id="{7F099D06-EBEB-DE45-8ED6-E136C2931746}"/>
              </a:ext>
            </a:extLst>
          </p:cNvPr>
          <p:cNvPicPr>
            <a:picLocks noChangeAspect="1"/>
          </p:cNvPicPr>
          <p:nvPr/>
        </p:nvPicPr>
        <p:blipFill>
          <a:blip r:embed="rId11"/>
          <a:stretch>
            <a:fillRect/>
          </a:stretch>
        </p:blipFill>
        <p:spPr>
          <a:xfrm>
            <a:off x="1790595" y="5173518"/>
            <a:ext cx="914400" cy="914400"/>
          </a:xfrm>
          <a:prstGeom prst="rect">
            <a:avLst/>
          </a:prstGeom>
        </p:spPr>
      </p:pic>
      <p:sp>
        <p:nvSpPr>
          <p:cNvPr id="120" name="TextBox 119">
            <a:extLst>
              <a:ext uri="{FF2B5EF4-FFF2-40B4-BE49-F238E27FC236}">
                <a16:creationId xmlns:a16="http://schemas.microsoft.com/office/drawing/2014/main" id="{80F2D04A-BF57-6F4A-B032-6E70FE23D922}"/>
              </a:ext>
            </a:extLst>
          </p:cNvPr>
          <p:cNvSpPr txBox="1"/>
          <p:nvPr/>
        </p:nvSpPr>
        <p:spPr>
          <a:xfrm>
            <a:off x="1229891" y="5403735"/>
            <a:ext cx="624025" cy="369332"/>
          </a:xfrm>
          <a:prstGeom prst="rect">
            <a:avLst/>
          </a:prstGeom>
        </p:spPr>
        <p:txBody>
          <a:bodyPr wrap="squar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Data Services</a:t>
            </a:r>
          </a:p>
        </p:txBody>
      </p:sp>
      <p:pic>
        <p:nvPicPr>
          <p:cNvPr id="121" name="Graphic 120" descr="Gauge with solid fill">
            <a:extLst>
              <a:ext uri="{FF2B5EF4-FFF2-40B4-BE49-F238E27FC236}">
                <a16:creationId xmlns:a16="http://schemas.microsoft.com/office/drawing/2014/main" id="{27075E2E-4231-3647-8D83-01C3342AAD7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78634" y="5361431"/>
            <a:ext cx="182880" cy="182880"/>
          </a:xfrm>
          <a:prstGeom prst="rect">
            <a:avLst/>
          </a:prstGeom>
        </p:spPr>
      </p:pic>
      <p:pic>
        <p:nvPicPr>
          <p:cNvPr id="122" name="Graphic 121" descr="Shield Cross with solid fill">
            <a:extLst>
              <a:ext uri="{FF2B5EF4-FFF2-40B4-BE49-F238E27FC236}">
                <a16:creationId xmlns:a16="http://schemas.microsoft.com/office/drawing/2014/main" id="{1D4B37A2-7691-4C41-ABBE-2CE54BEE9F4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778634" y="5589647"/>
            <a:ext cx="182880" cy="182880"/>
          </a:xfrm>
          <a:prstGeom prst="rect">
            <a:avLst/>
          </a:prstGeom>
        </p:spPr>
      </p:pic>
      <p:pic>
        <p:nvPicPr>
          <p:cNvPr id="123" name="Graphic 122" descr="Bar graph with upward trend with solid fill">
            <a:extLst>
              <a:ext uri="{FF2B5EF4-FFF2-40B4-BE49-F238E27FC236}">
                <a16:creationId xmlns:a16="http://schemas.microsoft.com/office/drawing/2014/main" id="{70F47A1E-5845-5D4E-AA06-20C25854AD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78634" y="5813045"/>
            <a:ext cx="182880" cy="182880"/>
          </a:xfrm>
          <a:prstGeom prst="rect">
            <a:avLst/>
          </a:prstGeom>
        </p:spPr>
      </p:pic>
      <p:cxnSp>
        <p:nvCxnSpPr>
          <p:cNvPr id="133" name="Straight Arrow Connector 132">
            <a:extLst>
              <a:ext uri="{FF2B5EF4-FFF2-40B4-BE49-F238E27FC236}">
                <a16:creationId xmlns:a16="http://schemas.microsoft.com/office/drawing/2014/main" id="{ABF24302-5FBC-3E47-80F4-BDE2A4CB731E}"/>
              </a:ext>
            </a:extLst>
          </p:cNvPr>
          <p:cNvCxnSpPr>
            <a:cxnSpLocks/>
          </p:cNvCxnSpPr>
          <p:nvPr/>
        </p:nvCxnSpPr>
        <p:spPr bwMode="gray">
          <a:xfrm>
            <a:off x="3119139" y="5680735"/>
            <a:ext cx="1043676" cy="10391"/>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B4036894-E6A2-A644-9E5B-45346E3B9AE2}"/>
              </a:ext>
            </a:extLst>
          </p:cNvPr>
          <p:cNvSpPr txBox="1"/>
          <p:nvPr/>
        </p:nvSpPr>
        <p:spPr>
          <a:xfrm>
            <a:off x="3764438" y="3364612"/>
            <a:ext cx="365485" cy="184666"/>
          </a:xfrm>
          <a:prstGeom prst="rect">
            <a:avLst/>
          </a:prstGeom>
        </p:spPr>
        <p:txBody>
          <a:bodyPr wrap="none" lIns="0" tIns="0" rIns="0" bIns="0" rtlCol="0">
            <a:spAutoFit/>
          </a:bodyPr>
          <a:lstStyle/>
          <a:p>
            <a:pPr algn="ctr">
              <a:spcAft>
                <a:spcPts val="600"/>
              </a:spcAft>
              <a:buClr>
                <a:srgbClr val="000000"/>
              </a:buClr>
            </a:pPr>
            <a:r>
              <a:rPr lang="en-US" sz="1200" kern="0" dirty="0">
                <a:solidFill>
                  <a:srgbClr val="717074"/>
                </a:solidFill>
                <a:latin typeface="Arial"/>
                <a:cs typeface="Arial"/>
                <a:sym typeface="Arial"/>
              </a:rPr>
              <a:t>Repo</a:t>
            </a:r>
          </a:p>
        </p:txBody>
      </p:sp>
      <p:sp>
        <p:nvSpPr>
          <p:cNvPr id="136" name="Title 4">
            <a:extLst>
              <a:ext uri="{FF2B5EF4-FFF2-40B4-BE49-F238E27FC236}">
                <a16:creationId xmlns:a16="http://schemas.microsoft.com/office/drawing/2014/main" id="{B8921AB6-16B6-F30C-8F63-4EEB1375C118}"/>
              </a:ext>
            </a:extLst>
          </p:cNvPr>
          <p:cNvSpPr txBox="1">
            <a:spLocks/>
          </p:cNvSpPr>
          <p:nvPr/>
        </p:nvSpPr>
        <p:spPr>
          <a:xfrm>
            <a:off x="244875" y="117213"/>
            <a:ext cx="11001004" cy="381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126">
              <a:lnSpc>
                <a:spcPct val="93000"/>
              </a:lnSpc>
              <a:buClrTx/>
              <a:buSzTx/>
              <a:defRPr/>
            </a:pPr>
            <a:r>
              <a:rPr lang="en-US" sz="1800" kern="0" dirty="0" err="1">
                <a:solidFill>
                  <a:srgbClr val="0091DA"/>
                </a:solidFill>
              </a:rPr>
              <a:t>Moderní</a:t>
            </a:r>
            <a:r>
              <a:rPr lang="en-US" sz="1800" kern="0" dirty="0">
                <a:solidFill>
                  <a:srgbClr val="0091DA"/>
                </a:solidFill>
              </a:rPr>
              <a:t> </a:t>
            </a:r>
            <a:r>
              <a:rPr lang="en-US" sz="1800" kern="0" dirty="0" err="1">
                <a:solidFill>
                  <a:srgbClr val="0091DA"/>
                </a:solidFill>
              </a:rPr>
              <a:t>softwarová</a:t>
            </a:r>
            <a:r>
              <a:rPr lang="en-US" sz="1800" kern="0" dirty="0">
                <a:solidFill>
                  <a:srgbClr val="0091DA"/>
                </a:solidFill>
              </a:rPr>
              <a:t> </a:t>
            </a:r>
            <a:r>
              <a:rPr lang="en-US" sz="1800" kern="0" dirty="0" err="1">
                <a:solidFill>
                  <a:srgbClr val="0091DA"/>
                </a:solidFill>
              </a:rPr>
              <a:t>výrobní</a:t>
            </a:r>
            <a:r>
              <a:rPr lang="en-US" sz="1800" kern="0" dirty="0">
                <a:solidFill>
                  <a:srgbClr val="0091DA"/>
                </a:solidFill>
              </a:rPr>
              <a:t> </a:t>
            </a:r>
            <a:r>
              <a:rPr lang="en-US" sz="1800" kern="0" dirty="0" err="1">
                <a:solidFill>
                  <a:srgbClr val="0091DA"/>
                </a:solidFill>
              </a:rPr>
              <a:t>linka</a:t>
            </a:r>
            <a:endParaRPr lang="en-US" sz="1800" kern="0" dirty="0">
              <a:solidFill>
                <a:srgbClr val="0091DA"/>
              </a:solidFill>
            </a:endParaRPr>
          </a:p>
        </p:txBody>
      </p:sp>
    </p:spTree>
    <p:extLst>
      <p:ext uri="{BB962C8B-B14F-4D97-AF65-F5344CB8AC3E}">
        <p14:creationId xmlns:p14="http://schemas.microsoft.com/office/powerpoint/2010/main" val="301925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VMware_white_16x9">
  <a:themeElements>
    <a:clrScheme name="Custom 6">
      <a:dk1>
        <a:srgbClr val="717074"/>
      </a:dk1>
      <a:lt1>
        <a:srgbClr val="FFFFFF"/>
      </a:lt1>
      <a:dk2>
        <a:srgbClr val="3F3F3F"/>
      </a:dk2>
      <a:lt2>
        <a:srgbClr val="F2F2F2"/>
      </a:lt2>
      <a:accent1>
        <a:srgbClr val="0091DA"/>
      </a:accent1>
      <a:accent2>
        <a:srgbClr val="1D428A"/>
      </a:accent2>
      <a:accent3>
        <a:srgbClr val="00C1D5"/>
      </a:accent3>
      <a:accent4>
        <a:srgbClr val="78BE20"/>
      </a:accent4>
      <a:accent5>
        <a:srgbClr val="7F35B2"/>
      </a:accent5>
      <a:accent6>
        <a:srgbClr val="459B36"/>
      </a:accent6>
      <a:hlink>
        <a:srgbClr val="1A418A"/>
      </a:hlink>
      <a:folHlink>
        <a:srgbClr val="3F3F3F"/>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Tangerine">
      <a:srgbClr val="EC7700"/>
    </a:custClr>
    <a:custClr name="Crimson">
      <a:srgbClr val="9F2842"/>
    </a:custClr>
    <a:custClr name="Pale Blue">
      <a:srgbClr val="F4F8FA"/>
    </a:custClr>
  </a:custClrLst>
  <a:extLst>
    <a:ext uri="{05A4C25C-085E-4340-85A3-A5531E510DB2}">
      <thm15:themeFamily xmlns:thm15="http://schemas.microsoft.com/office/thememl/2012/main" name="skinny-PPT-Light-June-2020-ACCESSIBLE" id="{0CECDBDA-90D1-134F-87E2-EE3800325540}" vid="{7B09F0D8-43AA-FF47-8B59-F16F1FFE8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2744</Words>
  <Application>Microsoft Office PowerPoint</Application>
  <PresentationFormat>Širokoúhlá obrazovka</PresentationFormat>
  <Paragraphs>294</Paragraphs>
  <Slides>18</Slides>
  <Notes>15</Notes>
  <HiddenSlides>0</HiddenSlides>
  <MMClips>0</MMClips>
  <ScaleCrop>false</ScaleCrop>
  <HeadingPairs>
    <vt:vector size="6" baseType="variant">
      <vt:variant>
        <vt:lpstr>Použitá písma</vt:lpstr>
      </vt:variant>
      <vt:variant>
        <vt:i4>15</vt:i4>
      </vt:variant>
      <vt:variant>
        <vt:lpstr>Motiv</vt:lpstr>
      </vt:variant>
      <vt:variant>
        <vt:i4>1</vt:i4>
      </vt:variant>
      <vt:variant>
        <vt:lpstr>Nadpisy snímků</vt:lpstr>
      </vt:variant>
      <vt:variant>
        <vt:i4>18</vt:i4>
      </vt:variant>
    </vt:vector>
  </HeadingPairs>
  <TitlesOfParts>
    <vt:vector size="34" baseType="lpstr">
      <vt:lpstr>Arial</vt:lpstr>
      <vt:lpstr>Calibri</vt:lpstr>
      <vt:lpstr>Camphor Std</vt:lpstr>
      <vt:lpstr>Google Sans</vt:lpstr>
      <vt:lpstr>Google Sans Medium</vt:lpstr>
      <vt:lpstr>Liberation Serif</vt:lpstr>
      <vt:lpstr>Metropolis</vt:lpstr>
      <vt:lpstr>Metropolis Light</vt:lpstr>
      <vt:lpstr>Metropolis Semi Bold</vt:lpstr>
      <vt:lpstr>metropolislight</vt:lpstr>
      <vt:lpstr>Montserrat Light</vt:lpstr>
      <vt:lpstr>Open Sans</vt:lpstr>
      <vt:lpstr>Roboto Mono;300</vt:lpstr>
      <vt:lpstr>Slack-Lato</vt:lpstr>
      <vt:lpstr>System Font Regular</vt:lpstr>
      <vt:lpstr>1_VMware_white_16x9</vt:lpstr>
      <vt:lpstr>Role kontejnerizace v moderním IT</vt:lpstr>
      <vt:lpstr>Prezentace aplikace PowerPoint</vt:lpstr>
      <vt:lpstr>Obchodní rozhodnutí v současném kontextu</vt:lpstr>
      <vt:lpstr>Klíčové trendy v privátním cloudů 2023</vt:lpstr>
      <vt:lpstr>Prezentace aplikace PowerPoint</vt:lpstr>
      <vt:lpstr>Prezentace aplikace PowerPoint</vt:lpstr>
      <vt:lpstr>Prezentace aplikace PowerPoint</vt:lpstr>
      <vt:lpstr>Prezentace aplikace PowerPoint</vt:lpstr>
      <vt:lpstr>Prezentace aplikace PowerPoint</vt:lpstr>
      <vt:lpstr>... ale škálování vytváří  složitost a chaos.</vt:lpstr>
      <vt:lpstr>Správa aplikací v privátních a edge cloudech.</vt:lpstr>
      <vt:lpstr>Správa aplikací v privátních a edge cloudech.</vt:lpstr>
      <vt:lpstr>Správa aplikací v privátních a edge cloudech.</vt:lpstr>
      <vt:lpstr>Správa aplikací v privátních a edge cloudech.</vt:lpstr>
      <vt:lpstr>Automatizace operací platformy Kubernetes</vt:lpstr>
      <vt:lpstr>Prezentace aplikace PowerPoint</vt:lpstr>
      <vt:lpstr>Závěr</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Michaeli</dc:creator>
  <cp:lastModifiedBy>Seminář Cacio</cp:lastModifiedBy>
  <cp:revision>10</cp:revision>
  <dcterms:created xsi:type="dcterms:W3CDTF">2023-09-10T08:04:58Z</dcterms:created>
  <dcterms:modified xsi:type="dcterms:W3CDTF">2023-11-21T09:37:21Z</dcterms:modified>
</cp:coreProperties>
</file>