
<file path=[Content_Types].xml><?xml version="1.0" encoding="utf-8"?>
<Types xmlns="http://schemas.openxmlformats.org/package/2006/content-types">
  <Default Extension="fntdata" ContentType="application/x-fontdata"/>
  <Default Extension="jfif" ContentType="image/jpeg"/>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6.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4"/>
  </p:sldMasterIdLst>
  <p:notesMasterIdLst>
    <p:notesMasterId r:id="rId17"/>
  </p:notesMasterIdLst>
  <p:handoutMasterIdLst>
    <p:handoutMasterId r:id="rId18"/>
  </p:handoutMasterIdLst>
  <p:sldIdLst>
    <p:sldId id="256" r:id="rId5"/>
    <p:sldId id="2147470688" r:id="rId6"/>
    <p:sldId id="2147470687" r:id="rId7"/>
    <p:sldId id="575" r:id="rId8"/>
    <p:sldId id="2147470685" r:id="rId9"/>
    <p:sldId id="558" r:id="rId10"/>
    <p:sldId id="606" r:id="rId11"/>
    <p:sldId id="573" r:id="rId12"/>
    <p:sldId id="611" r:id="rId13"/>
    <p:sldId id="589" r:id="rId14"/>
    <p:sldId id="590" r:id="rId15"/>
    <p:sldId id="443" r:id="rId16"/>
  </p:sldIdLst>
  <p:sldSz cx="12192000" cy="6858000"/>
  <p:notesSz cx="6797675" cy="9926638"/>
  <p:embeddedFontLst>
    <p:embeddedFont>
      <p:font typeface="KPMG Bold" panose="020B0803030202040204" pitchFamily="34" charset="0"/>
      <p:bold r:id="rId19"/>
      <p:boldItalic r:id="rId20"/>
    </p:embeddedFont>
  </p:embeddedFontLst>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7C8F47D-726B-5943-B400-4C9F05B480B0}" name="Hnizdil, Petr" initials="HP" userId="S::phnizdil@kpmg.cz::d9b55b2a-f353-4de5-983a-902ca57ae741" providerId="AD"/>
  <p188:author id="{91768DDD-350E-0F94-1A37-3B822AB40DBF}" name="Blecha, Radek" initials="BR" userId="S::rblecha@kpmg.cz::c31becb9-25c5-4f05-9c0e-f292330433e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hite, Catherine" initials="WC" lastIdx="18" clrIdx="0">
    <p:extLst>
      <p:ext uri="{19B8F6BF-5375-455C-9EA6-DF929625EA0E}">
        <p15:presenceInfo xmlns:p15="http://schemas.microsoft.com/office/powerpoint/2012/main" userId="S::cjwhite@kpmg.ca::0dea3d63-dcad-4748-a310-11ef28cac8a4" providerId="AD"/>
      </p:ext>
    </p:extLst>
  </p:cmAuthor>
  <p:cmAuthor id="2" name="Blecha, Radek" initials="BR" lastIdx="2" clrIdx="1">
    <p:extLst>
      <p:ext uri="{19B8F6BF-5375-455C-9EA6-DF929625EA0E}">
        <p15:presenceInfo xmlns:p15="http://schemas.microsoft.com/office/powerpoint/2012/main" userId="S::rblecha@kpmg.cz::c31becb9-25c5-4f05-9c0e-f292330433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7B00"/>
    <a:srgbClr val="BBFBF3"/>
    <a:srgbClr val="FFE9A3"/>
    <a:srgbClr val="CC9900"/>
    <a:srgbClr val="B2B2B2"/>
    <a:srgbClr val="00B8F5"/>
    <a:srgbClr val="63EBDA"/>
    <a:srgbClr val="ACEAFF"/>
    <a:srgbClr val="E5E5E5"/>
    <a:srgbClr val="989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089" autoAdjust="0"/>
  </p:normalViewPr>
  <p:slideViewPr>
    <p:cSldViewPr snapToGrid="0">
      <p:cViewPr varScale="1">
        <p:scale>
          <a:sx n="49" d="100"/>
          <a:sy n="49" d="100"/>
        </p:scale>
        <p:origin x="1312"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8C4844-A2A9-42A9-BCA4-8C7844F35D8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95104240-6F21-410D-9773-BB30E47D6263}">
      <dgm:prSet/>
      <dgm:spPr>
        <a:solidFill>
          <a:schemeClr val="accent3">
            <a:lumMod val="90000"/>
            <a:lumOff val="10000"/>
          </a:schemeClr>
        </a:solidFill>
      </dgm:spPr>
      <dgm:t>
        <a:bodyPr/>
        <a:lstStyle/>
        <a:p>
          <a:r>
            <a:rPr lang="cs-CZ" b="1" dirty="0"/>
            <a:t>Pokračovat v úspěšném růstu obratu i zisku, </a:t>
          </a:r>
          <a:r>
            <a:rPr lang="en-US" b="1" dirty="0"/>
            <a:t>o</a:t>
          </a:r>
          <a:r>
            <a:rPr lang="cs-CZ" b="1" dirty="0" err="1"/>
            <a:t>tevírat</a:t>
          </a:r>
          <a:r>
            <a:rPr lang="cs-CZ" b="1" dirty="0"/>
            <a:t> nové prodejní modely i regiony</a:t>
          </a:r>
          <a:endParaRPr lang="cs-CZ" dirty="0"/>
        </a:p>
      </dgm:t>
    </dgm:pt>
    <dgm:pt modelId="{9A95E4C2-BF17-4DFC-85FB-388A0CD36412}" type="parTrans" cxnId="{8EF242EB-A181-4C5E-889F-1E5365D0F0E4}">
      <dgm:prSet/>
      <dgm:spPr/>
      <dgm:t>
        <a:bodyPr/>
        <a:lstStyle/>
        <a:p>
          <a:endParaRPr lang="cs-CZ"/>
        </a:p>
      </dgm:t>
    </dgm:pt>
    <dgm:pt modelId="{AD039DC4-9FD3-43B2-BDA8-E58AB4B79ABA}" type="sibTrans" cxnId="{8EF242EB-A181-4C5E-889F-1E5365D0F0E4}">
      <dgm:prSet/>
      <dgm:spPr/>
      <dgm:t>
        <a:bodyPr/>
        <a:lstStyle/>
        <a:p>
          <a:endParaRPr lang="cs-CZ"/>
        </a:p>
      </dgm:t>
    </dgm:pt>
    <dgm:pt modelId="{46064E08-3CF3-4C5B-94C1-B2BBEDB7D27E}">
      <dgm:prSet/>
      <dgm:spPr>
        <a:solidFill>
          <a:schemeClr val="accent3">
            <a:lumMod val="90000"/>
            <a:lumOff val="10000"/>
          </a:schemeClr>
        </a:solidFill>
      </dgm:spPr>
      <dgm:t>
        <a:bodyPr/>
        <a:lstStyle/>
        <a:p>
          <a:r>
            <a:rPr lang="cs-CZ" b="1" dirty="0"/>
            <a:t>Připravit efektivní a jednotný business model pro všechny země</a:t>
          </a:r>
          <a:endParaRPr lang="cs-CZ" dirty="0"/>
        </a:p>
      </dgm:t>
    </dgm:pt>
    <dgm:pt modelId="{66A7FB69-CA33-41C6-8587-4AE14D28CB70}" type="parTrans" cxnId="{F1B91C92-B0A6-4FFE-9038-87C2CF749E13}">
      <dgm:prSet/>
      <dgm:spPr/>
      <dgm:t>
        <a:bodyPr/>
        <a:lstStyle/>
        <a:p>
          <a:endParaRPr lang="cs-CZ"/>
        </a:p>
      </dgm:t>
    </dgm:pt>
    <dgm:pt modelId="{D83ACB55-81E1-4E25-B466-543F02D075B1}" type="sibTrans" cxnId="{F1B91C92-B0A6-4FFE-9038-87C2CF749E13}">
      <dgm:prSet/>
      <dgm:spPr/>
      <dgm:t>
        <a:bodyPr/>
        <a:lstStyle/>
        <a:p>
          <a:endParaRPr lang="cs-CZ"/>
        </a:p>
      </dgm:t>
    </dgm:pt>
    <dgm:pt modelId="{138A2822-96C2-4747-A65F-53EAF99F61C3}">
      <dgm:prSet/>
      <dgm:spPr>
        <a:solidFill>
          <a:schemeClr val="accent3">
            <a:lumMod val="90000"/>
            <a:lumOff val="10000"/>
          </a:schemeClr>
        </a:solidFill>
      </dgm:spPr>
      <dgm:t>
        <a:bodyPr/>
        <a:lstStyle/>
        <a:p>
          <a:r>
            <a:rPr lang="cs-CZ" b="1" dirty="0"/>
            <a:t>Připravit cílovou architekturu a odřídit technologické dodávky </a:t>
          </a:r>
          <a:r>
            <a:rPr lang="cs-CZ" b="1" dirty="0" err="1"/>
            <a:t>core</a:t>
          </a:r>
          <a:r>
            <a:rPr lang="cs-CZ" b="1" dirty="0"/>
            <a:t> systémů</a:t>
          </a:r>
          <a:endParaRPr lang="cs-CZ" dirty="0"/>
        </a:p>
      </dgm:t>
    </dgm:pt>
    <dgm:pt modelId="{DECDB26B-D8D6-400A-BD29-DA4D285677CC}" type="parTrans" cxnId="{FA2B283A-FAFF-4B09-8B9D-33B47739CEF3}">
      <dgm:prSet/>
      <dgm:spPr/>
      <dgm:t>
        <a:bodyPr/>
        <a:lstStyle/>
        <a:p>
          <a:endParaRPr lang="cs-CZ"/>
        </a:p>
      </dgm:t>
    </dgm:pt>
    <dgm:pt modelId="{04666477-DB32-4371-A85D-BC0764255EF5}" type="sibTrans" cxnId="{FA2B283A-FAFF-4B09-8B9D-33B47739CEF3}">
      <dgm:prSet/>
      <dgm:spPr/>
      <dgm:t>
        <a:bodyPr/>
        <a:lstStyle/>
        <a:p>
          <a:endParaRPr lang="cs-CZ"/>
        </a:p>
      </dgm:t>
    </dgm:pt>
    <dgm:pt modelId="{0422E282-0B9F-43CF-BC2A-66C0B839B837}">
      <dgm:prSet/>
      <dgm:spPr>
        <a:solidFill>
          <a:schemeClr val="accent3">
            <a:lumMod val="90000"/>
            <a:lumOff val="10000"/>
          </a:schemeClr>
        </a:solidFill>
      </dgm:spPr>
      <dgm:t>
        <a:bodyPr/>
        <a:lstStyle/>
        <a:p>
          <a:r>
            <a:rPr lang="cs-CZ" b="1"/>
            <a:t>Zvýšit business i IT maturity level</a:t>
          </a:r>
          <a:r>
            <a:rPr lang="en-US" b="1"/>
            <a:t>,</a:t>
          </a:r>
          <a:r>
            <a:rPr lang="cs-CZ" b="1"/>
            <a:t> </a:t>
          </a:r>
          <a:r>
            <a:rPr lang="en-US" b="1"/>
            <a:t>a tak</a:t>
          </a:r>
          <a:r>
            <a:rPr lang="cs-CZ" b="1"/>
            <a:t> udržet a dále rozvíjet jednotný business model a aplikační portfolio</a:t>
          </a:r>
          <a:endParaRPr lang="cs-CZ" dirty="0"/>
        </a:p>
      </dgm:t>
    </dgm:pt>
    <dgm:pt modelId="{F7008E9C-BB63-4F76-8E4D-9C04B0F6B6B3}" type="parTrans" cxnId="{0D3E19CD-423B-40B5-9E38-8A08ED6D785E}">
      <dgm:prSet/>
      <dgm:spPr/>
      <dgm:t>
        <a:bodyPr/>
        <a:lstStyle/>
        <a:p>
          <a:endParaRPr lang="cs-CZ"/>
        </a:p>
      </dgm:t>
    </dgm:pt>
    <dgm:pt modelId="{51FEBD68-891F-47E1-9D9D-8B7736517194}" type="sibTrans" cxnId="{0D3E19CD-423B-40B5-9E38-8A08ED6D785E}">
      <dgm:prSet/>
      <dgm:spPr/>
      <dgm:t>
        <a:bodyPr/>
        <a:lstStyle/>
        <a:p>
          <a:endParaRPr lang="cs-CZ"/>
        </a:p>
      </dgm:t>
    </dgm:pt>
    <dgm:pt modelId="{A83A4224-2791-40CB-AB8D-8C4D34062F4D}" type="pres">
      <dgm:prSet presAssocID="{908C4844-A2A9-42A9-BCA4-8C7844F35D8B}" presName="Name0" presStyleCnt="0">
        <dgm:presLayoutVars>
          <dgm:chMax val="7"/>
          <dgm:chPref val="7"/>
          <dgm:dir/>
        </dgm:presLayoutVars>
      </dgm:prSet>
      <dgm:spPr/>
    </dgm:pt>
    <dgm:pt modelId="{280EEBBA-DE0D-493D-99AB-BBDE9B2B5B6E}" type="pres">
      <dgm:prSet presAssocID="{908C4844-A2A9-42A9-BCA4-8C7844F35D8B}" presName="Name1" presStyleCnt="0"/>
      <dgm:spPr/>
    </dgm:pt>
    <dgm:pt modelId="{527D0FC6-EC63-4B2B-B0D5-A37ADA54C9F1}" type="pres">
      <dgm:prSet presAssocID="{908C4844-A2A9-42A9-BCA4-8C7844F35D8B}" presName="cycle" presStyleCnt="0"/>
      <dgm:spPr/>
    </dgm:pt>
    <dgm:pt modelId="{A4E94621-85B4-4139-A5B2-8E8BAAEAE820}" type="pres">
      <dgm:prSet presAssocID="{908C4844-A2A9-42A9-BCA4-8C7844F35D8B}" presName="srcNode" presStyleLbl="node1" presStyleIdx="0" presStyleCnt="4"/>
      <dgm:spPr/>
    </dgm:pt>
    <dgm:pt modelId="{DC6595C2-681A-4F40-A0F8-B378F1D5E1FB}" type="pres">
      <dgm:prSet presAssocID="{908C4844-A2A9-42A9-BCA4-8C7844F35D8B}" presName="conn" presStyleLbl="parChTrans1D2" presStyleIdx="0" presStyleCnt="1"/>
      <dgm:spPr/>
    </dgm:pt>
    <dgm:pt modelId="{08960F86-5347-4340-AAA7-2FCC2EB6DC12}" type="pres">
      <dgm:prSet presAssocID="{908C4844-A2A9-42A9-BCA4-8C7844F35D8B}" presName="extraNode" presStyleLbl="node1" presStyleIdx="0" presStyleCnt="4"/>
      <dgm:spPr/>
    </dgm:pt>
    <dgm:pt modelId="{C6465AC4-F95D-449A-B23A-3E2B9825CDCF}" type="pres">
      <dgm:prSet presAssocID="{908C4844-A2A9-42A9-BCA4-8C7844F35D8B}" presName="dstNode" presStyleLbl="node1" presStyleIdx="0" presStyleCnt="4"/>
      <dgm:spPr/>
    </dgm:pt>
    <dgm:pt modelId="{DA77C323-2571-48B8-9FDE-992C1DF42D77}" type="pres">
      <dgm:prSet presAssocID="{95104240-6F21-410D-9773-BB30E47D6263}" presName="text_1" presStyleLbl="node1" presStyleIdx="0" presStyleCnt="4">
        <dgm:presLayoutVars>
          <dgm:bulletEnabled val="1"/>
        </dgm:presLayoutVars>
      </dgm:prSet>
      <dgm:spPr/>
    </dgm:pt>
    <dgm:pt modelId="{5F6A4E05-CCB4-4BD3-9CF4-7D8BB4A6B635}" type="pres">
      <dgm:prSet presAssocID="{95104240-6F21-410D-9773-BB30E47D6263}" presName="accent_1" presStyleCnt="0"/>
      <dgm:spPr/>
    </dgm:pt>
    <dgm:pt modelId="{AC1FA86D-F1AC-4E79-A8DE-84D84A295A50}" type="pres">
      <dgm:prSet presAssocID="{95104240-6F21-410D-9773-BB30E47D6263}" presName="accentRepeatNode" presStyleLbl="solidFgAcc1" presStyleIdx="0" presStyleCnt="4" custLinFactNeighborX="-3731" custLinFactNeighborY="2379"/>
      <dgm:spPr>
        <a:ln w="28575">
          <a:solidFill>
            <a:schemeClr val="accent3">
              <a:lumMod val="90000"/>
              <a:lumOff val="10000"/>
            </a:schemeClr>
          </a:solidFill>
        </a:ln>
      </dgm:spPr>
    </dgm:pt>
    <dgm:pt modelId="{EE6FC3C2-D595-4B00-B82C-50C82D974E81}" type="pres">
      <dgm:prSet presAssocID="{46064E08-3CF3-4C5B-94C1-B2BBEDB7D27E}" presName="text_2" presStyleLbl="node1" presStyleIdx="1" presStyleCnt="4">
        <dgm:presLayoutVars>
          <dgm:bulletEnabled val="1"/>
        </dgm:presLayoutVars>
      </dgm:prSet>
      <dgm:spPr/>
    </dgm:pt>
    <dgm:pt modelId="{020A83F2-9F3A-4613-9EE8-4C3EBD6E99E5}" type="pres">
      <dgm:prSet presAssocID="{46064E08-3CF3-4C5B-94C1-B2BBEDB7D27E}" presName="accent_2" presStyleCnt="0"/>
      <dgm:spPr/>
    </dgm:pt>
    <dgm:pt modelId="{3A19A856-0804-4667-AD54-B7424156E02E}" type="pres">
      <dgm:prSet presAssocID="{46064E08-3CF3-4C5B-94C1-B2BBEDB7D27E}" presName="accentRepeatNode" presStyleLbl="solidFgAcc1" presStyleIdx="1" presStyleCnt="4"/>
      <dgm:spPr>
        <a:ln w="28575">
          <a:solidFill>
            <a:schemeClr val="accent3">
              <a:lumMod val="90000"/>
              <a:lumOff val="10000"/>
            </a:schemeClr>
          </a:solidFill>
        </a:ln>
      </dgm:spPr>
    </dgm:pt>
    <dgm:pt modelId="{67D3D931-4BC2-4122-9160-FE7EE6E15EE9}" type="pres">
      <dgm:prSet presAssocID="{138A2822-96C2-4747-A65F-53EAF99F61C3}" presName="text_3" presStyleLbl="node1" presStyleIdx="2" presStyleCnt="4">
        <dgm:presLayoutVars>
          <dgm:bulletEnabled val="1"/>
        </dgm:presLayoutVars>
      </dgm:prSet>
      <dgm:spPr/>
    </dgm:pt>
    <dgm:pt modelId="{C9B53A26-1D2D-4567-AA85-2580209AFB2E}" type="pres">
      <dgm:prSet presAssocID="{138A2822-96C2-4747-A65F-53EAF99F61C3}" presName="accent_3" presStyleCnt="0"/>
      <dgm:spPr/>
    </dgm:pt>
    <dgm:pt modelId="{A50EA35B-765A-4AFD-9512-A5AD779221B8}" type="pres">
      <dgm:prSet presAssocID="{138A2822-96C2-4747-A65F-53EAF99F61C3}" presName="accentRepeatNode" presStyleLbl="solidFgAcc1" presStyleIdx="2" presStyleCnt="4"/>
      <dgm:spPr>
        <a:ln w="28575">
          <a:solidFill>
            <a:schemeClr val="accent3">
              <a:lumMod val="90000"/>
              <a:lumOff val="10000"/>
            </a:schemeClr>
          </a:solidFill>
        </a:ln>
      </dgm:spPr>
    </dgm:pt>
    <dgm:pt modelId="{F6B8BE0F-56F6-4947-B3FC-45C7E80FA310}" type="pres">
      <dgm:prSet presAssocID="{0422E282-0B9F-43CF-BC2A-66C0B839B837}" presName="text_4" presStyleLbl="node1" presStyleIdx="3" presStyleCnt="4">
        <dgm:presLayoutVars>
          <dgm:bulletEnabled val="1"/>
        </dgm:presLayoutVars>
      </dgm:prSet>
      <dgm:spPr/>
    </dgm:pt>
    <dgm:pt modelId="{9184C7F4-18F7-43E2-B3B0-819E81E2735E}" type="pres">
      <dgm:prSet presAssocID="{0422E282-0B9F-43CF-BC2A-66C0B839B837}" presName="accent_4" presStyleCnt="0"/>
      <dgm:spPr/>
    </dgm:pt>
    <dgm:pt modelId="{D3803272-0D8B-4DC3-AFC3-ECCEC3BEDB21}" type="pres">
      <dgm:prSet presAssocID="{0422E282-0B9F-43CF-BC2A-66C0B839B837}" presName="accentRepeatNode" presStyleLbl="solidFgAcc1" presStyleIdx="3" presStyleCnt="4"/>
      <dgm:spPr>
        <a:ln w="28575">
          <a:solidFill>
            <a:schemeClr val="accent3">
              <a:lumMod val="90000"/>
              <a:lumOff val="10000"/>
            </a:schemeClr>
          </a:solidFill>
        </a:ln>
      </dgm:spPr>
    </dgm:pt>
  </dgm:ptLst>
  <dgm:cxnLst>
    <dgm:cxn modelId="{AD630726-F09A-47C6-B04E-E84BB4A7898B}" type="presOf" srcId="{908C4844-A2A9-42A9-BCA4-8C7844F35D8B}" destId="{A83A4224-2791-40CB-AB8D-8C4D34062F4D}" srcOrd="0" destOrd="0" presId="urn:microsoft.com/office/officeart/2008/layout/VerticalCurvedList"/>
    <dgm:cxn modelId="{FA2B283A-FAFF-4B09-8B9D-33B47739CEF3}" srcId="{908C4844-A2A9-42A9-BCA4-8C7844F35D8B}" destId="{138A2822-96C2-4747-A65F-53EAF99F61C3}" srcOrd="2" destOrd="0" parTransId="{DECDB26B-D8D6-400A-BD29-DA4D285677CC}" sibTransId="{04666477-DB32-4371-A85D-BC0764255EF5}"/>
    <dgm:cxn modelId="{AFB80C42-CD4D-49F2-B5FD-FED074C08B51}" type="presOf" srcId="{46064E08-3CF3-4C5B-94C1-B2BBEDB7D27E}" destId="{EE6FC3C2-D595-4B00-B82C-50C82D974E81}" srcOrd="0" destOrd="0" presId="urn:microsoft.com/office/officeart/2008/layout/VerticalCurvedList"/>
    <dgm:cxn modelId="{990BB359-9479-4992-A9F3-9FA275E947C4}" type="presOf" srcId="{AD039DC4-9FD3-43B2-BDA8-E58AB4B79ABA}" destId="{DC6595C2-681A-4F40-A0F8-B378F1D5E1FB}" srcOrd="0" destOrd="0" presId="urn:microsoft.com/office/officeart/2008/layout/VerticalCurvedList"/>
    <dgm:cxn modelId="{F1B91C92-B0A6-4FFE-9038-87C2CF749E13}" srcId="{908C4844-A2A9-42A9-BCA4-8C7844F35D8B}" destId="{46064E08-3CF3-4C5B-94C1-B2BBEDB7D27E}" srcOrd="1" destOrd="0" parTransId="{66A7FB69-CA33-41C6-8587-4AE14D28CB70}" sibTransId="{D83ACB55-81E1-4E25-B466-543F02D075B1}"/>
    <dgm:cxn modelId="{0D3E19CD-423B-40B5-9E38-8A08ED6D785E}" srcId="{908C4844-A2A9-42A9-BCA4-8C7844F35D8B}" destId="{0422E282-0B9F-43CF-BC2A-66C0B839B837}" srcOrd="3" destOrd="0" parTransId="{F7008E9C-BB63-4F76-8E4D-9C04B0F6B6B3}" sibTransId="{51FEBD68-891F-47E1-9D9D-8B7736517194}"/>
    <dgm:cxn modelId="{554490D3-4F02-4211-A0D6-96974C837926}" type="presOf" srcId="{95104240-6F21-410D-9773-BB30E47D6263}" destId="{DA77C323-2571-48B8-9FDE-992C1DF42D77}" srcOrd="0" destOrd="0" presId="urn:microsoft.com/office/officeart/2008/layout/VerticalCurvedList"/>
    <dgm:cxn modelId="{E4C380DD-5A83-4112-A83E-AD7E6F0B3D3F}" type="presOf" srcId="{0422E282-0B9F-43CF-BC2A-66C0B839B837}" destId="{F6B8BE0F-56F6-4947-B3FC-45C7E80FA310}" srcOrd="0" destOrd="0" presId="urn:microsoft.com/office/officeart/2008/layout/VerticalCurvedList"/>
    <dgm:cxn modelId="{8EF242EB-A181-4C5E-889F-1E5365D0F0E4}" srcId="{908C4844-A2A9-42A9-BCA4-8C7844F35D8B}" destId="{95104240-6F21-410D-9773-BB30E47D6263}" srcOrd="0" destOrd="0" parTransId="{9A95E4C2-BF17-4DFC-85FB-388A0CD36412}" sibTransId="{AD039DC4-9FD3-43B2-BDA8-E58AB4B79ABA}"/>
    <dgm:cxn modelId="{09D2B8FF-4C88-428D-A337-6E7A09ABF457}" type="presOf" srcId="{138A2822-96C2-4747-A65F-53EAF99F61C3}" destId="{67D3D931-4BC2-4122-9160-FE7EE6E15EE9}" srcOrd="0" destOrd="0" presId="urn:microsoft.com/office/officeart/2008/layout/VerticalCurvedList"/>
    <dgm:cxn modelId="{B240DD32-EC6D-4299-80CC-3CD9F7E36075}" type="presParOf" srcId="{A83A4224-2791-40CB-AB8D-8C4D34062F4D}" destId="{280EEBBA-DE0D-493D-99AB-BBDE9B2B5B6E}" srcOrd="0" destOrd="0" presId="urn:microsoft.com/office/officeart/2008/layout/VerticalCurvedList"/>
    <dgm:cxn modelId="{8AFE2E48-CA46-479F-B2FA-07F06085BE4C}" type="presParOf" srcId="{280EEBBA-DE0D-493D-99AB-BBDE9B2B5B6E}" destId="{527D0FC6-EC63-4B2B-B0D5-A37ADA54C9F1}" srcOrd="0" destOrd="0" presId="urn:microsoft.com/office/officeart/2008/layout/VerticalCurvedList"/>
    <dgm:cxn modelId="{4D51E118-7BBF-43F5-878B-C3B00781326D}" type="presParOf" srcId="{527D0FC6-EC63-4B2B-B0D5-A37ADA54C9F1}" destId="{A4E94621-85B4-4139-A5B2-8E8BAAEAE820}" srcOrd="0" destOrd="0" presId="urn:microsoft.com/office/officeart/2008/layout/VerticalCurvedList"/>
    <dgm:cxn modelId="{8AC73BC6-1B0B-43FB-B5E0-C531818C718F}" type="presParOf" srcId="{527D0FC6-EC63-4B2B-B0D5-A37ADA54C9F1}" destId="{DC6595C2-681A-4F40-A0F8-B378F1D5E1FB}" srcOrd="1" destOrd="0" presId="urn:microsoft.com/office/officeart/2008/layout/VerticalCurvedList"/>
    <dgm:cxn modelId="{9E71B502-20E8-4F8D-A65B-B339540F0C28}" type="presParOf" srcId="{527D0FC6-EC63-4B2B-B0D5-A37ADA54C9F1}" destId="{08960F86-5347-4340-AAA7-2FCC2EB6DC12}" srcOrd="2" destOrd="0" presId="urn:microsoft.com/office/officeart/2008/layout/VerticalCurvedList"/>
    <dgm:cxn modelId="{48D1054D-0DBF-4701-85F4-C2D6B78E8F71}" type="presParOf" srcId="{527D0FC6-EC63-4B2B-B0D5-A37ADA54C9F1}" destId="{C6465AC4-F95D-449A-B23A-3E2B9825CDCF}" srcOrd="3" destOrd="0" presId="urn:microsoft.com/office/officeart/2008/layout/VerticalCurvedList"/>
    <dgm:cxn modelId="{8EBC9ABA-3D83-4972-A576-74F2982A5A12}" type="presParOf" srcId="{280EEBBA-DE0D-493D-99AB-BBDE9B2B5B6E}" destId="{DA77C323-2571-48B8-9FDE-992C1DF42D77}" srcOrd="1" destOrd="0" presId="urn:microsoft.com/office/officeart/2008/layout/VerticalCurvedList"/>
    <dgm:cxn modelId="{46143000-338A-4B45-BAFC-A13087B97BD6}" type="presParOf" srcId="{280EEBBA-DE0D-493D-99AB-BBDE9B2B5B6E}" destId="{5F6A4E05-CCB4-4BD3-9CF4-7D8BB4A6B635}" srcOrd="2" destOrd="0" presId="urn:microsoft.com/office/officeart/2008/layout/VerticalCurvedList"/>
    <dgm:cxn modelId="{82D3003A-3D99-495D-875E-B81D00C5C9DB}" type="presParOf" srcId="{5F6A4E05-CCB4-4BD3-9CF4-7D8BB4A6B635}" destId="{AC1FA86D-F1AC-4E79-A8DE-84D84A295A50}" srcOrd="0" destOrd="0" presId="urn:microsoft.com/office/officeart/2008/layout/VerticalCurvedList"/>
    <dgm:cxn modelId="{2693E47D-A94E-491D-9302-C4698CD112BA}" type="presParOf" srcId="{280EEBBA-DE0D-493D-99AB-BBDE9B2B5B6E}" destId="{EE6FC3C2-D595-4B00-B82C-50C82D974E81}" srcOrd="3" destOrd="0" presId="urn:microsoft.com/office/officeart/2008/layout/VerticalCurvedList"/>
    <dgm:cxn modelId="{7ED200B5-8619-4FAD-8B4D-832ED712CFE3}" type="presParOf" srcId="{280EEBBA-DE0D-493D-99AB-BBDE9B2B5B6E}" destId="{020A83F2-9F3A-4613-9EE8-4C3EBD6E99E5}" srcOrd="4" destOrd="0" presId="urn:microsoft.com/office/officeart/2008/layout/VerticalCurvedList"/>
    <dgm:cxn modelId="{81427F6A-DC5B-4CF1-B47E-1F5CFA8C3081}" type="presParOf" srcId="{020A83F2-9F3A-4613-9EE8-4C3EBD6E99E5}" destId="{3A19A856-0804-4667-AD54-B7424156E02E}" srcOrd="0" destOrd="0" presId="urn:microsoft.com/office/officeart/2008/layout/VerticalCurvedList"/>
    <dgm:cxn modelId="{E103BD03-9C55-4D9E-985C-45688CFA50EC}" type="presParOf" srcId="{280EEBBA-DE0D-493D-99AB-BBDE9B2B5B6E}" destId="{67D3D931-4BC2-4122-9160-FE7EE6E15EE9}" srcOrd="5" destOrd="0" presId="urn:microsoft.com/office/officeart/2008/layout/VerticalCurvedList"/>
    <dgm:cxn modelId="{93D49C24-6F65-4B47-95E8-60F23262A8C3}" type="presParOf" srcId="{280EEBBA-DE0D-493D-99AB-BBDE9B2B5B6E}" destId="{C9B53A26-1D2D-4567-AA85-2580209AFB2E}" srcOrd="6" destOrd="0" presId="urn:microsoft.com/office/officeart/2008/layout/VerticalCurvedList"/>
    <dgm:cxn modelId="{BC771B21-452A-4EF8-A1DC-D30D42C5D1B7}" type="presParOf" srcId="{C9B53A26-1D2D-4567-AA85-2580209AFB2E}" destId="{A50EA35B-765A-4AFD-9512-A5AD779221B8}" srcOrd="0" destOrd="0" presId="urn:microsoft.com/office/officeart/2008/layout/VerticalCurvedList"/>
    <dgm:cxn modelId="{B618D903-E89F-4163-997B-8545F3BFA314}" type="presParOf" srcId="{280EEBBA-DE0D-493D-99AB-BBDE9B2B5B6E}" destId="{F6B8BE0F-56F6-4947-B3FC-45C7E80FA310}" srcOrd="7" destOrd="0" presId="urn:microsoft.com/office/officeart/2008/layout/VerticalCurvedList"/>
    <dgm:cxn modelId="{1BA0A1EA-1CC4-4C3A-92BB-3FE4F16EAEEF}" type="presParOf" srcId="{280EEBBA-DE0D-493D-99AB-BBDE9B2B5B6E}" destId="{9184C7F4-18F7-43E2-B3B0-819E81E2735E}" srcOrd="8" destOrd="0" presId="urn:microsoft.com/office/officeart/2008/layout/VerticalCurvedList"/>
    <dgm:cxn modelId="{18DE0FD7-F7B9-45E2-8E36-68888D13413A}" type="presParOf" srcId="{9184C7F4-18F7-43E2-B3B0-819E81E2735E}" destId="{D3803272-0D8B-4DC3-AFC3-ECCEC3BEDB2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6595C2-681A-4F40-A0F8-B378F1D5E1FB}">
      <dsp:nvSpPr>
        <dsp:cNvPr id="0" name=""/>
        <dsp:cNvSpPr/>
      </dsp:nvSpPr>
      <dsp:spPr>
        <a:xfrm>
          <a:off x="-5924637" y="-906649"/>
          <a:ext cx="7053118" cy="7053118"/>
        </a:xfrm>
        <a:prstGeom prst="blockArc">
          <a:avLst>
            <a:gd name="adj1" fmla="val 18900000"/>
            <a:gd name="adj2" fmla="val 2700000"/>
            <a:gd name="adj3" fmla="val 306"/>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77C323-2571-48B8-9FDE-992C1DF42D77}">
      <dsp:nvSpPr>
        <dsp:cNvPr id="0" name=""/>
        <dsp:cNvSpPr/>
      </dsp:nvSpPr>
      <dsp:spPr>
        <a:xfrm>
          <a:off x="590651" y="402837"/>
          <a:ext cx="7423590" cy="806093"/>
        </a:xfrm>
        <a:prstGeom prst="rect">
          <a:avLst/>
        </a:prstGeom>
        <a:solidFill>
          <a:schemeClr val="accent3">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9837" tIns="50800" rIns="50800" bIns="50800" numCol="1" spcCol="1270" anchor="ctr" anchorCtr="0">
          <a:noAutofit/>
        </a:bodyPr>
        <a:lstStyle/>
        <a:p>
          <a:pPr marL="0" lvl="0" indent="0" algn="l" defTabSz="889000">
            <a:lnSpc>
              <a:spcPct val="90000"/>
            </a:lnSpc>
            <a:spcBef>
              <a:spcPct val="0"/>
            </a:spcBef>
            <a:spcAft>
              <a:spcPct val="35000"/>
            </a:spcAft>
            <a:buNone/>
          </a:pPr>
          <a:r>
            <a:rPr lang="cs-CZ" sz="2000" b="1" kern="1200" dirty="0"/>
            <a:t>Pokračovat v úspěšném růstu obratu i zisku, </a:t>
          </a:r>
          <a:r>
            <a:rPr lang="en-US" sz="2000" b="1" kern="1200" dirty="0"/>
            <a:t>o</a:t>
          </a:r>
          <a:r>
            <a:rPr lang="cs-CZ" sz="2000" b="1" kern="1200" dirty="0" err="1"/>
            <a:t>tevírat</a:t>
          </a:r>
          <a:r>
            <a:rPr lang="cs-CZ" sz="2000" b="1" kern="1200" dirty="0"/>
            <a:t> nové prodejní modely i regiony</a:t>
          </a:r>
          <a:endParaRPr lang="cs-CZ" sz="2000" kern="1200" dirty="0"/>
        </a:p>
      </dsp:txBody>
      <dsp:txXfrm>
        <a:off x="590651" y="402837"/>
        <a:ext cx="7423590" cy="806093"/>
      </dsp:txXfrm>
    </dsp:sp>
    <dsp:sp modelId="{AC1FA86D-F1AC-4E79-A8DE-84D84A295A50}">
      <dsp:nvSpPr>
        <dsp:cNvPr id="0" name=""/>
        <dsp:cNvSpPr/>
      </dsp:nvSpPr>
      <dsp:spPr>
        <a:xfrm>
          <a:off x="49248" y="326046"/>
          <a:ext cx="1007617" cy="1007617"/>
        </a:xfrm>
        <a:prstGeom prst="ellipse">
          <a:avLst/>
        </a:prstGeom>
        <a:solidFill>
          <a:schemeClr val="lt1">
            <a:hueOff val="0"/>
            <a:satOff val="0"/>
            <a:lumOff val="0"/>
            <a:alphaOff val="0"/>
          </a:schemeClr>
        </a:solidFill>
        <a:ln w="28575" cap="flat" cmpd="sng" algn="ctr">
          <a:solidFill>
            <a:schemeClr val="accent3">
              <a:lumMod val="90000"/>
              <a:lumOff val="10000"/>
            </a:schemeClr>
          </a:solidFill>
          <a:prstDash val="solid"/>
          <a:miter lim="800000"/>
        </a:ln>
        <a:effectLst/>
      </dsp:spPr>
      <dsp:style>
        <a:lnRef idx="2">
          <a:scrgbClr r="0" g="0" b="0"/>
        </a:lnRef>
        <a:fillRef idx="1">
          <a:scrgbClr r="0" g="0" b="0"/>
        </a:fillRef>
        <a:effectRef idx="0">
          <a:scrgbClr r="0" g="0" b="0"/>
        </a:effectRef>
        <a:fontRef idx="minor"/>
      </dsp:style>
    </dsp:sp>
    <dsp:sp modelId="{EE6FC3C2-D595-4B00-B82C-50C82D974E81}">
      <dsp:nvSpPr>
        <dsp:cNvPr id="0" name=""/>
        <dsp:cNvSpPr/>
      </dsp:nvSpPr>
      <dsp:spPr>
        <a:xfrm>
          <a:off x="1052803" y="1612187"/>
          <a:ext cx="6961438" cy="806093"/>
        </a:xfrm>
        <a:prstGeom prst="rect">
          <a:avLst/>
        </a:prstGeom>
        <a:solidFill>
          <a:schemeClr val="accent3">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9837" tIns="50800" rIns="50800" bIns="50800" numCol="1" spcCol="1270" anchor="ctr" anchorCtr="0">
          <a:noAutofit/>
        </a:bodyPr>
        <a:lstStyle/>
        <a:p>
          <a:pPr marL="0" lvl="0" indent="0" algn="l" defTabSz="889000">
            <a:lnSpc>
              <a:spcPct val="90000"/>
            </a:lnSpc>
            <a:spcBef>
              <a:spcPct val="0"/>
            </a:spcBef>
            <a:spcAft>
              <a:spcPct val="35000"/>
            </a:spcAft>
            <a:buNone/>
          </a:pPr>
          <a:r>
            <a:rPr lang="cs-CZ" sz="2000" b="1" kern="1200" dirty="0"/>
            <a:t>Připravit efektivní a jednotný business model pro všechny země</a:t>
          </a:r>
          <a:endParaRPr lang="cs-CZ" sz="2000" kern="1200" dirty="0"/>
        </a:p>
      </dsp:txBody>
      <dsp:txXfrm>
        <a:off x="1052803" y="1612187"/>
        <a:ext cx="6961438" cy="806093"/>
      </dsp:txXfrm>
    </dsp:sp>
    <dsp:sp modelId="{3A19A856-0804-4667-AD54-B7424156E02E}">
      <dsp:nvSpPr>
        <dsp:cNvPr id="0" name=""/>
        <dsp:cNvSpPr/>
      </dsp:nvSpPr>
      <dsp:spPr>
        <a:xfrm>
          <a:off x="548995" y="1511426"/>
          <a:ext cx="1007617" cy="1007617"/>
        </a:xfrm>
        <a:prstGeom prst="ellipse">
          <a:avLst/>
        </a:prstGeom>
        <a:solidFill>
          <a:schemeClr val="lt1">
            <a:hueOff val="0"/>
            <a:satOff val="0"/>
            <a:lumOff val="0"/>
            <a:alphaOff val="0"/>
          </a:schemeClr>
        </a:solidFill>
        <a:ln w="28575" cap="flat" cmpd="sng" algn="ctr">
          <a:solidFill>
            <a:schemeClr val="accent3">
              <a:lumMod val="90000"/>
              <a:lumOff val="10000"/>
            </a:schemeClr>
          </a:solidFill>
          <a:prstDash val="solid"/>
          <a:miter lim="800000"/>
        </a:ln>
        <a:effectLst/>
      </dsp:spPr>
      <dsp:style>
        <a:lnRef idx="2">
          <a:scrgbClr r="0" g="0" b="0"/>
        </a:lnRef>
        <a:fillRef idx="1">
          <a:scrgbClr r="0" g="0" b="0"/>
        </a:fillRef>
        <a:effectRef idx="0">
          <a:scrgbClr r="0" g="0" b="0"/>
        </a:effectRef>
        <a:fontRef idx="minor"/>
      </dsp:style>
    </dsp:sp>
    <dsp:sp modelId="{67D3D931-4BC2-4122-9160-FE7EE6E15EE9}">
      <dsp:nvSpPr>
        <dsp:cNvPr id="0" name=""/>
        <dsp:cNvSpPr/>
      </dsp:nvSpPr>
      <dsp:spPr>
        <a:xfrm>
          <a:off x="1052803" y="2821538"/>
          <a:ext cx="6961438" cy="806093"/>
        </a:xfrm>
        <a:prstGeom prst="rect">
          <a:avLst/>
        </a:prstGeom>
        <a:solidFill>
          <a:schemeClr val="accent3">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9837" tIns="50800" rIns="50800" bIns="50800" numCol="1" spcCol="1270" anchor="ctr" anchorCtr="0">
          <a:noAutofit/>
        </a:bodyPr>
        <a:lstStyle/>
        <a:p>
          <a:pPr marL="0" lvl="0" indent="0" algn="l" defTabSz="889000">
            <a:lnSpc>
              <a:spcPct val="90000"/>
            </a:lnSpc>
            <a:spcBef>
              <a:spcPct val="0"/>
            </a:spcBef>
            <a:spcAft>
              <a:spcPct val="35000"/>
            </a:spcAft>
            <a:buNone/>
          </a:pPr>
          <a:r>
            <a:rPr lang="cs-CZ" sz="2000" b="1" kern="1200" dirty="0"/>
            <a:t>Připravit cílovou architekturu a odřídit technologické dodávky </a:t>
          </a:r>
          <a:r>
            <a:rPr lang="cs-CZ" sz="2000" b="1" kern="1200" dirty="0" err="1"/>
            <a:t>core</a:t>
          </a:r>
          <a:r>
            <a:rPr lang="cs-CZ" sz="2000" b="1" kern="1200" dirty="0"/>
            <a:t> systémů</a:t>
          </a:r>
          <a:endParaRPr lang="cs-CZ" sz="2000" kern="1200" dirty="0"/>
        </a:p>
      </dsp:txBody>
      <dsp:txXfrm>
        <a:off x="1052803" y="2821538"/>
        <a:ext cx="6961438" cy="806093"/>
      </dsp:txXfrm>
    </dsp:sp>
    <dsp:sp modelId="{A50EA35B-765A-4AFD-9512-A5AD779221B8}">
      <dsp:nvSpPr>
        <dsp:cNvPr id="0" name=""/>
        <dsp:cNvSpPr/>
      </dsp:nvSpPr>
      <dsp:spPr>
        <a:xfrm>
          <a:off x="548995" y="2720776"/>
          <a:ext cx="1007617" cy="1007617"/>
        </a:xfrm>
        <a:prstGeom prst="ellipse">
          <a:avLst/>
        </a:prstGeom>
        <a:solidFill>
          <a:schemeClr val="lt1">
            <a:hueOff val="0"/>
            <a:satOff val="0"/>
            <a:lumOff val="0"/>
            <a:alphaOff val="0"/>
          </a:schemeClr>
        </a:solidFill>
        <a:ln w="28575" cap="flat" cmpd="sng" algn="ctr">
          <a:solidFill>
            <a:schemeClr val="accent3">
              <a:lumMod val="90000"/>
              <a:lumOff val="10000"/>
            </a:schemeClr>
          </a:solidFill>
          <a:prstDash val="solid"/>
          <a:miter lim="800000"/>
        </a:ln>
        <a:effectLst/>
      </dsp:spPr>
      <dsp:style>
        <a:lnRef idx="2">
          <a:scrgbClr r="0" g="0" b="0"/>
        </a:lnRef>
        <a:fillRef idx="1">
          <a:scrgbClr r="0" g="0" b="0"/>
        </a:fillRef>
        <a:effectRef idx="0">
          <a:scrgbClr r="0" g="0" b="0"/>
        </a:effectRef>
        <a:fontRef idx="minor"/>
      </dsp:style>
    </dsp:sp>
    <dsp:sp modelId="{F6B8BE0F-56F6-4947-B3FC-45C7E80FA310}">
      <dsp:nvSpPr>
        <dsp:cNvPr id="0" name=""/>
        <dsp:cNvSpPr/>
      </dsp:nvSpPr>
      <dsp:spPr>
        <a:xfrm>
          <a:off x="590651" y="4030888"/>
          <a:ext cx="7423590" cy="806093"/>
        </a:xfrm>
        <a:prstGeom prst="rect">
          <a:avLst/>
        </a:prstGeom>
        <a:solidFill>
          <a:schemeClr val="accent3">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9837" tIns="50800" rIns="50800" bIns="50800" numCol="1" spcCol="1270" anchor="ctr" anchorCtr="0">
          <a:noAutofit/>
        </a:bodyPr>
        <a:lstStyle/>
        <a:p>
          <a:pPr marL="0" lvl="0" indent="0" algn="l" defTabSz="889000">
            <a:lnSpc>
              <a:spcPct val="90000"/>
            </a:lnSpc>
            <a:spcBef>
              <a:spcPct val="0"/>
            </a:spcBef>
            <a:spcAft>
              <a:spcPct val="35000"/>
            </a:spcAft>
            <a:buNone/>
          </a:pPr>
          <a:r>
            <a:rPr lang="cs-CZ" sz="2000" b="1" kern="1200"/>
            <a:t>Zvýšit business i IT maturity level</a:t>
          </a:r>
          <a:r>
            <a:rPr lang="en-US" sz="2000" b="1" kern="1200"/>
            <a:t>,</a:t>
          </a:r>
          <a:r>
            <a:rPr lang="cs-CZ" sz="2000" b="1" kern="1200"/>
            <a:t> </a:t>
          </a:r>
          <a:r>
            <a:rPr lang="en-US" sz="2000" b="1" kern="1200"/>
            <a:t>a tak</a:t>
          </a:r>
          <a:r>
            <a:rPr lang="cs-CZ" sz="2000" b="1" kern="1200"/>
            <a:t> udržet a dále rozvíjet jednotný business model a aplikační portfolio</a:t>
          </a:r>
          <a:endParaRPr lang="cs-CZ" sz="2000" kern="1200" dirty="0"/>
        </a:p>
      </dsp:txBody>
      <dsp:txXfrm>
        <a:off x="590651" y="4030888"/>
        <a:ext cx="7423590" cy="806093"/>
      </dsp:txXfrm>
    </dsp:sp>
    <dsp:sp modelId="{D3803272-0D8B-4DC3-AFC3-ECCEC3BEDB21}">
      <dsp:nvSpPr>
        <dsp:cNvPr id="0" name=""/>
        <dsp:cNvSpPr/>
      </dsp:nvSpPr>
      <dsp:spPr>
        <a:xfrm>
          <a:off x="86843" y="3930126"/>
          <a:ext cx="1007617" cy="1007617"/>
        </a:xfrm>
        <a:prstGeom prst="ellipse">
          <a:avLst/>
        </a:prstGeom>
        <a:solidFill>
          <a:schemeClr val="lt1">
            <a:hueOff val="0"/>
            <a:satOff val="0"/>
            <a:lumOff val="0"/>
            <a:alphaOff val="0"/>
          </a:schemeClr>
        </a:solidFill>
        <a:ln w="28575" cap="flat" cmpd="sng" algn="ctr">
          <a:solidFill>
            <a:schemeClr val="accent3">
              <a:lumMod val="90000"/>
              <a:lumOff val="1000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54D5F6-3183-428A-85C8-51C26DD4B50F}"/>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latin typeface="Arial" panose="020B0604020202020204" pitchFamily="34" charset="0"/>
            </a:endParaRPr>
          </a:p>
        </p:txBody>
      </p:sp>
      <p:sp>
        <p:nvSpPr>
          <p:cNvPr id="3" name="Date Placeholder 2">
            <a:extLst>
              <a:ext uri="{FF2B5EF4-FFF2-40B4-BE49-F238E27FC236}">
                <a16:creationId xmlns:a16="http://schemas.microsoft.com/office/drawing/2014/main" id="{F1608F93-CC89-4063-A187-7B1597877F10}"/>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BABA84C-EC3E-4598-9C4D-8CE1D2A956F5}" type="datetimeFigureOut">
              <a:rPr lang="en-GB" smtClean="0">
                <a:latin typeface="Arial" panose="020B0604020202020204" pitchFamily="34" charset="0"/>
              </a:rPr>
              <a:t>30/10/2023</a:t>
            </a:fld>
            <a:endParaRPr lang="en-GB">
              <a:latin typeface="Arial" panose="020B0604020202020204" pitchFamily="34" charset="0"/>
            </a:endParaRPr>
          </a:p>
        </p:txBody>
      </p:sp>
      <p:sp>
        <p:nvSpPr>
          <p:cNvPr id="4" name="Footer Placeholder 3">
            <a:extLst>
              <a:ext uri="{FF2B5EF4-FFF2-40B4-BE49-F238E27FC236}">
                <a16:creationId xmlns:a16="http://schemas.microsoft.com/office/drawing/2014/main" id="{EE24D309-D941-4AA7-AD70-D334F1D5923A}"/>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latin typeface="Arial" panose="020B0604020202020204" pitchFamily="34" charset="0"/>
            </a:endParaRPr>
          </a:p>
        </p:txBody>
      </p:sp>
      <p:sp>
        <p:nvSpPr>
          <p:cNvPr id="5" name="Slide Number Placeholder 4">
            <a:extLst>
              <a:ext uri="{FF2B5EF4-FFF2-40B4-BE49-F238E27FC236}">
                <a16:creationId xmlns:a16="http://schemas.microsoft.com/office/drawing/2014/main" id="{B1E99044-B362-4E47-A054-164531AC8F82}"/>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0C0F9D0-9E03-483D-AC3B-FCB5CBA393CA}" type="slidenum">
              <a:rPr lang="en-GB" smtClean="0">
                <a:latin typeface="Arial" panose="020B0604020202020204" pitchFamily="34" charset="0"/>
              </a:rPr>
              <a:t>‹#›</a:t>
            </a:fld>
            <a:endParaRPr lang="en-GB">
              <a:latin typeface="Arial" panose="020B0604020202020204" pitchFamily="34" charset="0"/>
            </a:endParaRPr>
          </a:p>
        </p:txBody>
      </p:sp>
    </p:spTree>
    <p:extLst>
      <p:ext uri="{BB962C8B-B14F-4D97-AF65-F5344CB8AC3E}">
        <p14:creationId xmlns:p14="http://schemas.microsoft.com/office/powerpoint/2010/main" val="3754302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3C57A4BF-14E0-48E2-B42F-B29D277000AB}" type="datetimeFigureOut">
              <a:rPr lang="en-GB" smtClean="0"/>
              <a:pPr/>
              <a:t>30/10/2023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9B5D948F-A673-4DC7-A0E9-FA274EAF3634}" type="slidenum">
              <a:rPr lang="en-GB" smtClean="0"/>
              <a:pPr/>
              <a:t>‹#›</a:t>
            </a:fld>
            <a:endParaRPr lang="en-GB"/>
          </a:p>
        </p:txBody>
      </p:sp>
    </p:spTree>
    <p:extLst>
      <p:ext uri="{BB962C8B-B14F-4D97-AF65-F5344CB8AC3E}">
        <p14:creationId xmlns:p14="http://schemas.microsoft.com/office/powerpoint/2010/main" val="349130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9B5D948F-A673-4DC7-A0E9-FA274EAF3634}" type="slidenum">
              <a:rPr lang="en-GB" smtClean="0"/>
              <a:pPr/>
              <a:t>1</a:t>
            </a:fld>
            <a:endParaRPr lang="en-GB"/>
          </a:p>
        </p:txBody>
      </p:sp>
    </p:spTree>
    <p:extLst>
      <p:ext uri="{BB962C8B-B14F-4D97-AF65-F5344CB8AC3E}">
        <p14:creationId xmlns:p14="http://schemas.microsoft.com/office/powerpoint/2010/main" val="4008951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cs-CZ" sz="1400" b="1" dirty="0">
                <a:solidFill>
                  <a:schemeClr val="bg1"/>
                </a:solidFill>
              </a:rPr>
              <a:t>HLAVNÍ VÝSTUPY</a:t>
            </a:r>
          </a:p>
          <a:p>
            <a:pPr marL="179388" indent="-179388">
              <a:spcAft>
                <a:spcPts val="600"/>
              </a:spcAft>
              <a:buFont typeface="Arial" panose="020B0604020202020204" pitchFamily="34" charset="0"/>
              <a:buChar char="•"/>
            </a:pPr>
            <a:r>
              <a:rPr lang="cs-CZ" sz="1200" dirty="0">
                <a:solidFill>
                  <a:schemeClr val="bg1"/>
                </a:solidFill>
              </a:rPr>
              <a:t>Jen POSÍLENÉ IT zvládne svoji BUDOUCÍ ROLI v TOM. Do IT je třeba investovat mezi 2-3% </a:t>
            </a:r>
            <a:r>
              <a:rPr lang="cs-CZ" sz="1200" dirty="0" err="1">
                <a:solidFill>
                  <a:schemeClr val="bg1"/>
                </a:solidFill>
              </a:rPr>
              <a:t>revenue</a:t>
            </a:r>
            <a:r>
              <a:rPr lang="cs-CZ" sz="1200" dirty="0">
                <a:solidFill>
                  <a:schemeClr val="bg1"/>
                </a:solidFill>
              </a:rPr>
              <a:t> firmy</a:t>
            </a:r>
          </a:p>
          <a:p>
            <a:pPr marL="179388" indent="-179388">
              <a:spcAft>
                <a:spcPts val="600"/>
              </a:spcAft>
              <a:buFont typeface="Arial" panose="020B0604020202020204" pitchFamily="34" charset="0"/>
              <a:buChar char="•"/>
            </a:pPr>
            <a:r>
              <a:rPr lang="cs-CZ" sz="1200" dirty="0">
                <a:solidFill>
                  <a:schemeClr val="bg1"/>
                </a:solidFill>
              </a:rPr>
              <a:t>Chcete IT, které JE PROAKTIVNÍM ENABLEREM růstu a transformace. Minimalistické IT bude čím dál více reaktivní brzdou.</a:t>
            </a:r>
          </a:p>
          <a:p>
            <a:pPr marL="179388" indent="-179388">
              <a:spcAft>
                <a:spcPts val="600"/>
              </a:spcAft>
              <a:buFont typeface="Arial" panose="020B0604020202020204" pitchFamily="34" charset="0"/>
              <a:buChar char="•"/>
            </a:pPr>
            <a:r>
              <a:rPr lang="cs-CZ" sz="1200" dirty="0">
                <a:solidFill>
                  <a:schemeClr val="bg1"/>
                </a:solidFill>
              </a:rPr>
              <a:t>Time2Market podle POTŘEB KLIENTA, ale IT </a:t>
            </a:r>
            <a:r>
              <a:rPr lang="cs-CZ" sz="1200" dirty="0" err="1">
                <a:solidFill>
                  <a:schemeClr val="bg1"/>
                </a:solidFill>
              </a:rPr>
              <a:t>demand</a:t>
            </a:r>
            <a:r>
              <a:rPr lang="cs-CZ" sz="1200" dirty="0">
                <a:solidFill>
                  <a:schemeClr val="bg1"/>
                </a:solidFill>
              </a:rPr>
              <a:t> se musí také </a:t>
            </a:r>
            <a:r>
              <a:rPr lang="cs-CZ" sz="1200" dirty="0" err="1">
                <a:solidFill>
                  <a:schemeClr val="bg1"/>
                </a:solidFill>
              </a:rPr>
              <a:t>prioritizovat</a:t>
            </a:r>
            <a:r>
              <a:rPr lang="cs-CZ" sz="1200" dirty="0">
                <a:solidFill>
                  <a:schemeClr val="bg1"/>
                </a:solidFill>
              </a:rPr>
              <a:t> a IT ho řídí (hlídá souvislosti, architekturu, dopady do kvality a udržitelnosti služeb a rychlosti změn)</a:t>
            </a:r>
          </a:p>
          <a:p>
            <a:pPr marL="179388" indent="-179388">
              <a:spcAft>
                <a:spcPts val="600"/>
              </a:spcAft>
              <a:buFont typeface="Arial" panose="020B0604020202020204" pitchFamily="34" charset="0"/>
              <a:buChar char="•"/>
            </a:pPr>
            <a:r>
              <a:rPr lang="cs-CZ" sz="1200" dirty="0">
                <a:solidFill>
                  <a:schemeClr val="bg1"/>
                </a:solidFill>
              </a:rPr>
              <a:t>SLA jsou v souladu s BUSINESS POTŘEBAMI, parametry SLA jsou nastaveny podle BCP</a:t>
            </a:r>
          </a:p>
          <a:p>
            <a:pPr marL="179388" indent="-179388">
              <a:spcAft>
                <a:spcPts val="600"/>
              </a:spcAft>
              <a:buFont typeface="Arial" panose="020B0604020202020204" pitchFamily="34" charset="0"/>
              <a:buChar char="•"/>
            </a:pPr>
            <a:r>
              <a:rPr lang="cs-CZ" sz="1200" dirty="0">
                <a:solidFill>
                  <a:schemeClr val="bg1"/>
                </a:solidFill>
              </a:rPr>
              <a:t>Dlouhodobě udržitelný RŮST &amp; řízené NÁKLADY - Management ví, kolik, do čeho a proč do IT investuje. IT řídí a </a:t>
            </a:r>
            <a:r>
              <a:rPr lang="cs-CZ" sz="1200" dirty="0" err="1">
                <a:solidFill>
                  <a:schemeClr val="bg1"/>
                </a:solidFill>
              </a:rPr>
              <a:t>forecastuje</a:t>
            </a:r>
            <a:r>
              <a:rPr lang="cs-CZ" sz="1200" dirty="0">
                <a:solidFill>
                  <a:schemeClr val="bg1"/>
                </a:solidFill>
              </a:rPr>
              <a:t> investiční a provozní náklady </a:t>
            </a:r>
          </a:p>
          <a:p>
            <a:pPr marL="179388" indent="-179388">
              <a:spcAft>
                <a:spcPts val="600"/>
              </a:spcAft>
              <a:buFont typeface="Arial" panose="020B0604020202020204" pitchFamily="34" charset="0"/>
              <a:buChar char="•"/>
            </a:pPr>
            <a:r>
              <a:rPr lang="cs-CZ" sz="1200" dirty="0">
                <a:solidFill>
                  <a:schemeClr val="bg1"/>
                </a:solidFill>
              </a:rPr>
              <a:t>Řízená RIZIKA,  stabilní a bezpečný PROVOZ - IT se průběžně dívá 2-3 roky dopředu (rozvoj firmy, trendy trhu), proaktivně se připravuje na adopci změn, které přijdou, identifikuje a </a:t>
            </a:r>
            <a:r>
              <a:rPr lang="cs-CZ" sz="1200" dirty="0" err="1">
                <a:solidFill>
                  <a:schemeClr val="bg1"/>
                </a:solidFill>
              </a:rPr>
              <a:t>mitiguje</a:t>
            </a:r>
            <a:r>
              <a:rPr lang="cs-CZ" sz="1200" dirty="0">
                <a:solidFill>
                  <a:schemeClr val="bg1"/>
                </a:solidFill>
              </a:rPr>
              <a:t> rizika pro business.</a:t>
            </a:r>
          </a:p>
          <a:p>
            <a:endParaRPr lang="cs-CZ" dirty="0"/>
          </a:p>
        </p:txBody>
      </p:sp>
      <p:sp>
        <p:nvSpPr>
          <p:cNvPr id="4" name="Slide Number Placeholder 3"/>
          <p:cNvSpPr>
            <a:spLocks noGrp="1"/>
          </p:cNvSpPr>
          <p:nvPr>
            <p:ph type="sldNum" sz="quarter" idx="5"/>
          </p:nvPr>
        </p:nvSpPr>
        <p:spPr/>
        <p:txBody>
          <a:bodyPr/>
          <a:lstStyle/>
          <a:p>
            <a:fld id="{9B5D948F-A673-4DC7-A0E9-FA274EAF3634}" type="slidenum">
              <a:rPr lang="en-GB" smtClean="0"/>
              <a:pPr/>
              <a:t>11</a:t>
            </a:fld>
            <a:endParaRPr lang="en-GB"/>
          </a:p>
        </p:txBody>
      </p:sp>
    </p:spTree>
    <p:extLst>
      <p:ext uri="{BB962C8B-B14F-4D97-AF65-F5344CB8AC3E}">
        <p14:creationId xmlns:p14="http://schemas.microsoft.com/office/powerpoint/2010/main" val="31999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9B5D948F-A673-4DC7-A0E9-FA274EAF3634}" type="slidenum">
              <a:rPr lang="en-GB" smtClean="0"/>
              <a:pPr/>
              <a:t>2</a:t>
            </a:fld>
            <a:endParaRPr lang="en-GB"/>
          </a:p>
        </p:txBody>
      </p:sp>
    </p:spTree>
    <p:extLst>
      <p:ext uri="{BB962C8B-B14F-4D97-AF65-F5344CB8AC3E}">
        <p14:creationId xmlns:p14="http://schemas.microsoft.com/office/powerpoint/2010/main" val="1842645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9B5D948F-A673-4DC7-A0E9-FA274EAF3634}" type="slidenum">
              <a:rPr lang="en-GB" smtClean="0"/>
              <a:pPr/>
              <a:t>3</a:t>
            </a:fld>
            <a:endParaRPr lang="en-GB"/>
          </a:p>
        </p:txBody>
      </p:sp>
    </p:spTree>
    <p:extLst>
      <p:ext uri="{BB962C8B-B14F-4D97-AF65-F5344CB8AC3E}">
        <p14:creationId xmlns:p14="http://schemas.microsoft.com/office/powerpoint/2010/main" val="111403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Radek</a:t>
            </a:r>
          </a:p>
        </p:txBody>
      </p:sp>
      <p:sp>
        <p:nvSpPr>
          <p:cNvPr id="4" name="Slide Number Placeholder 3"/>
          <p:cNvSpPr>
            <a:spLocks noGrp="1"/>
          </p:cNvSpPr>
          <p:nvPr>
            <p:ph type="sldNum" sz="quarter" idx="5"/>
          </p:nvPr>
        </p:nvSpPr>
        <p:spPr/>
        <p:txBody>
          <a:bodyPr/>
          <a:lstStyle/>
          <a:p>
            <a:fld id="{9B5D948F-A673-4DC7-A0E9-FA274EAF3634}" type="slidenum">
              <a:rPr lang="en-GB" smtClean="0"/>
              <a:pPr/>
              <a:t>4</a:t>
            </a:fld>
            <a:endParaRPr lang="en-GB"/>
          </a:p>
        </p:txBody>
      </p:sp>
    </p:spTree>
    <p:extLst>
      <p:ext uri="{BB962C8B-B14F-4D97-AF65-F5344CB8AC3E}">
        <p14:creationId xmlns:p14="http://schemas.microsoft.com/office/powerpoint/2010/main" val="3283969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Radek</a:t>
            </a:r>
          </a:p>
        </p:txBody>
      </p:sp>
      <p:sp>
        <p:nvSpPr>
          <p:cNvPr id="4" name="Slide Number Placeholder 3"/>
          <p:cNvSpPr>
            <a:spLocks noGrp="1"/>
          </p:cNvSpPr>
          <p:nvPr>
            <p:ph type="sldNum" sz="quarter" idx="5"/>
          </p:nvPr>
        </p:nvSpPr>
        <p:spPr/>
        <p:txBody>
          <a:bodyPr/>
          <a:lstStyle/>
          <a:p>
            <a:fld id="{9B5D948F-A673-4DC7-A0E9-FA274EAF3634}" type="slidenum">
              <a:rPr lang="en-GB" smtClean="0"/>
              <a:pPr/>
              <a:t>5</a:t>
            </a:fld>
            <a:endParaRPr lang="en-GB"/>
          </a:p>
        </p:txBody>
      </p:sp>
    </p:spTree>
    <p:extLst>
      <p:ext uri="{BB962C8B-B14F-4D97-AF65-F5344CB8AC3E}">
        <p14:creationId xmlns:p14="http://schemas.microsoft.com/office/powerpoint/2010/main" val="1706558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9B5D948F-A673-4DC7-A0E9-FA274EAF3634}" type="slidenum">
              <a:rPr lang="en-GB" smtClean="0"/>
              <a:pPr/>
              <a:t>6</a:t>
            </a:fld>
            <a:endParaRPr lang="en-GB"/>
          </a:p>
        </p:txBody>
      </p:sp>
    </p:spTree>
    <p:extLst>
      <p:ext uri="{BB962C8B-B14F-4D97-AF65-F5344CB8AC3E}">
        <p14:creationId xmlns:p14="http://schemas.microsoft.com/office/powerpoint/2010/main" val="1343138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Luděk</a:t>
            </a:r>
          </a:p>
        </p:txBody>
      </p:sp>
      <p:sp>
        <p:nvSpPr>
          <p:cNvPr id="4" name="Slide Number Placeholder 3"/>
          <p:cNvSpPr>
            <a:spLocks noGrp="1"/>
          </p:cNvSpPr>
          <p:nvPr>
            <p:ph type="sldNum" sz="quarter" idx="5"/>
          </p:nvPr>
        </p:nvSpPr>
        <p:spPr/>
        <p:txBody>
          <a:bodyPr/>
          <a:lstStyle/>
          <a:p>
            <a:fld id="{9B5D948F-A673-4DC7-A0E9-FA274EAF3634}" type="slidenum">
              <a:rPr lang="en-GB" smtClean="0"/>
              <a:pPr/>
              <a:t>7</a:t>
            </a:fld>
            <a:endParaRPr lang="en-GB"/>
          </a:p>
        </p:txBody>
      </p:sp>
    </p:spTree>
    <p:extLst>
      <p:ext uri="{BB962C8B-B14F-4D97-AF65-F5344CB8AC3E}">
        <p14:creationId xmlns:p14="http://schemas.microsoft.com/office/powerpoint/2010/main" val="585054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Luděk</a:t>
            </a:r>
          </a:p>
        </p:txBody>
      </p:sp>
      <p:sp>
        <p:nvSpPr>
          <p:cNvPr id="4" name="Slide Number Placeholder 3"/>
          <p:cNvSpPr>
            <a:spLocks noGrp="1"/>
          </p:cNvSpPr>
          <p:nvPr>
            <p:ph type="sldNum" sz="quarter" idx="5"/>
          </p:nvPr>
        </p:nvSpPr>
        <p:spPr/>
        <p:txBody>
          <a:bodyPr/>
          <a:lstStyle/>
          <a:p>
            <a:fld id="{9B5D948F-A673-4DC7-A0E9-FA274EAF3634}" type="slidenum">
              <a:rPr lang="en-GB" smtClean="0"/>
              <a:pPr/>
              <a:t>8</a:t>
            </a:fld>
            <a:endParaRPr lang="en-GB"/>
          </a:p>
        </p:txBody>
      </p:sp>
    </p:spTree>
    <p:extLst>
      <p:ext uri="{BB962C8B-B14F-4D97-AF65-F5344CB8AC3E}">
        <p14:creationId xmlns:p14="http://schemas.microsoft.com/office/powerpoint/2010/main" val="3084205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Luděk</a:t>
            </a:r>
          </a:p>
        </p:txBody>
      </p:sp>
      <p:sp>
        <p:nvSpPr>
          <p:cNvPr id="4" name="Slide Number Placeholder 3"/>
          <p:cNvSpPr>
            <a:spLocks noGrp="1"/>
          </p:cNvSpPr>
          <p:nvPr>
            <p:ph type="sldNum" sz="quarter" idx="5"/>
          </p:nvPr>
        </p:nvSpPr>
        <p:spPr/>
        <p:txBody>
          <a:bodyPr/>
          <a:lstStyle/>
          <a:p>
            <a:fld id="{9B5D948F-A673-4DC7-A0E9-FA274EAF3634}" type="slidenum">
              <a:rPr lang="en-GB" smtClean="0"/>
              <a:pPr/>
              <a:t>9</a:t>
            </a:fld>
            <a:endParaRPr lang="en-GB"/>
          </a:p>
        </p:txBody>
      </p:sp>
    </p:spTree>
    <p:extLst>
      <p:ext uri="{BB962C8B-B14F-4D97-AF65-F5344CB8AC3E}">
        <p14:creationId xmlns:p14="http://schemas.microsoft.com/office/powerpoint/2010/main" val="13722294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ags" Target="../tags/tag10.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ags" Target="../tags/tag1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slideMaster" Target="../slideMasters/slideMaster1.xml"/><Relationship Id="rId1" Type="http://schemas.openxmlformats.org/officeDocument/2006/relationships/tags" Target="../tags/tag1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2.svg"/></Relationships>
</file>

<file path=ppt/slideLayouts/_rels/slideLayout3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slideMaster" Target="../slideMasters/slideMaster1.xml"/><Relationship Id="rId1" Type="http://schemas.openxmlformats.org/officeDocument/2006/relationships/tags" Target="../tags/tag1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0.sv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Left Horizontal Window_KPMG Blue">
    <p:bg>
      <p:bgPr>
        <a:solidFill>
          <a:schemeClr val="accent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96C774-8B31-4EC8-BF6C-ACF71C2F0C15}"/>
              </a:ext>
            </a:extLst>
          </p:cNvPr>
          <p:cNvSpPr>
            <a:spLocks noChangeAspect="1"/>
          </p:cNvSpPr>
          <p:nvPr userDrawn="1"/>
        </p:nvSpPr>
        <p:spPr>
          <a:xfrm>
            <a:off x="998476" y="1470479"/>
            <a:ext cx="6350010" cy="4410949"/>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2" name="Title 1"/>
          <p:cNvSpPr>
            <a:spLocks noGrp="1"/>
          </p:cNvSpPr>
          <p:nvPr>
            <p:ph type="ctrTitle" hasCustomPrompt="1"/>
          </p:nvPr>
        </p:nvSpPr>
        <p:spPr>
          <a:xfrm>
            <a:off x="1274841" y="1759937"/>
            <a:ext cx="5765982" cy="2903488"/>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6" name="Text Placeholder 3"/>
          <p:cNvSpPr>
            <a:spLocks noGrp="1"/>
          </p:cNvSpPr>
          <p:nvPr>
            <p:ph type="body" sz="quarter" idx="11"/>
          </p:nvPr>
        </p:nvSpPr>
        <p:spPr>
          <a:xfrm>
            <a:off x="1274841" y="4752153"/>
            <a:ext cx="5765982" cy="816606"/>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8" name="Graphic 7">
            <a:extLst>
              <a:ext uri="{FF2B5EF4-FFF2-40B4-BE49-F238E27FC236}">
                <a16:creationId xmlns:a16="http://schemas.microsoft.com/office/drawing/2014/main" id="{F680A8EA-2B0E-411E-90AD-02F7AF47674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185271779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Only - Dark BG colour">
    <p:bg>
      <p:bgPr>
        <a:solidFill>
          <a:schemeClr val="accent2"/>
        </a:solidFill>
        <a:effectLst/>
      </p:bgPr>
    </p:bg>
    <p:spTree>
      <p:nvGrpSpPr>
        <p:cNvPr id="1" name=""/>
        <p:cNvGrpSpPr/>
        <p:nvPr/>
      </p:nvGrpSpPr>
      <p:grpSpPr>
        <a:xfrm>
          <a:off x="0" y="0"/>
          <a:ext cx="0" cy="0"/>
          <a:chOff x="0" y="0"/>
          <a:chExt cx="0" cy="0"/>
        </a:xfrm>
      </p:grpSpPr>
      <p:sp>
        <p:nvSpPr>
          <p:cNvPr id="4" name="Shape 8">
            <a:extLst>
              <a:ext uri="{FF2B5EF4-FFF2-40B4-BE49-F238E27FC236}">
                <a16:creationId xmlns:a16="http://schemas.microsoft.com/office/drawing/2014/main" id="{FEACBC9C-FDC2-4718-A261-6371F0F60DE3}"/>
              </a:ext>
            </a:extLst>
          </p:cNvPr>
          <p:cNvSpPr txBox="1">
            <a:spLocks/>
          </p:cNvSpPr>
          <p:nvPr userDrawn="1"/>
        </p:nvSpPr>
        <p:spPr>
          <a:xfrm>
            <a:off x="10946607" y="6266997"/>
            <a:ext cx="242486"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5" name="TextBox 4">
            <a:extLst>
              <a:ext uri="{FF2B5EF4-FFF2-40B4-BE49-F238E27FC236}">
                <a16:creationId xmlns:a16="http://schemas.microsoft.com/office/drawing/2014/main" id="{23B13141-5B21-49DB-9803-98F4E6E17F5A}"/>
              </a:ext>
              <a:ext uri="{C183D7F6-B498-43B3-948B-1728B52AA6E4}">
                <adec:decorative xmlns:adec="http://schemas.microsoft.com/office/drawing/2017/decorative" val="1"/>
              </a:ext>
            </a:extLst>
          </p:cNvPr>
          <p:cNvSpPr txBox="1"/>
          <p:nvPr userDrawn="1">
            <p:custDataLst>
              <p:tags r:id="rId1"/>
            </p:custDataLst>
          </p:nvPr>
        </p:nvSpPr>
        <p:spPr>
          <a:xfrm>
            <a:off x="8813800" y="6295536"/>
            <a:ext cx="2020193" cy="92333"/>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8" name="Straight Connector 7">
            <a:extLst>
              <a:ext uri="{FF2B5EF4-FFF2-40B4-BE49-F238E27FC236}">
                <a16:creationId xmlns:a16="http://schemas.microsoft.com/office/drawing/2014/main" id="{156A5C29-C797-4C37-9F34-9C206DC1B640}"/>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2C06C60-BBAD-4B44-9D69-536848922030}"/>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9" name="Graphic 8">
            <a:extLst>
              <a:ext uri="{FF2B5EF4-FFF2-40B4-BE49-F238E27FC236}">
                <a16:creationId xmlns:a16="http://schemas.microsoft.com/office/drawing/2014/main" id="{147A601A-3AE8-4889-A026-9740E00CCFBB}"/>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a:p>
        </p:txBody>
      </p:sp>
      <p:sp>
        <p:nvSpPr>
          <p:cNvPr id="7" name="TextBox 6">
            <a:extLst>
              <a:ext uri="{FF2B5EF4-FFF2-40B4-BE49-F238E27FC236}">
                <a16:creationId xmlns:a16="http://schemas.microsoft.com/office/drawing/2014/main" id="{7E115E64-AC13-4D9A-A160-F698CCA8CA99}"/>
              </a:ext>
              <a:ext uri="{C183D7F6-B498-43B3-948B-1728B52AA6E4}">
                <adec:decorative xmlns:adec="http://schemas.microsoft.com/office/drawing/2017/decorative" val="1"/>
              </a:ext>
            </a:extLst>
          </p:cNvPr>
          <p:cNvSpPr txBox="1"/>
          <p:nvPr userDrawn="1">
            <p:custDataLst>
              <p:tags r:id="rId2"/>
            </p:custDataLst>
          </p:nvPr>
        </p:nvSpPr>
        <p:spPr>
          <a:xfrm>
            <a:off x="1885685" y="6266997"/>
            <a:ext cx="4623066" cy="2769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2022 KPMG Česká republika, s.r.o., a Czech limited liability company and a member firm of the KPMG global organization of independent member firms affiliated with KPMG International Limited, a private English company limited by guarantee. All rights reserved.</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1777057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995363" y="1330126"/>
            <a:ext cx="10198237" cy="454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8CCFC99C-7410-4D22-BA8D-48877FCFB6C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604358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Column Text_double title">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9D2B9FA-46EE-4504-A8DE-8C56CCE29B0B}"/>
              </a:ext>
            </a:extLst>
          </p:cNvPr>
          <p:cNvSpPr>
            <a:spLocks noGrp="1"/>
          </p:cNvSpPr>
          <p:nvPr>
            <p:ph type="body" sz="quarter" idx="10"/>
          </p:nvPr>
        </p:nvSpPr>
        <p:spPr>
          <a:xfrm>
            <a:off x="998538" y="1700213"/>
            <a:ext cx="10201275" cy="4176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4AFC733E-E364-489F-B7AF-D2002EE59732}"/>
              </a:ext>
            </a:extLst>
          </p:cNvPr>
          <p:cNvSpPr>
            <a:spLocks noGrp="1"/>
          </p:cNvSpPr>
          <p:nvPr>
            <p:ph type="title" hasCustomPrompt="1"/>
          </p:nvPr>
        </p:nvSpPr>
        <p:spPr/>
        <p:txBody>
          <a:bodyPr/>
          <a:lstStyle>
            <a:lvl1pPr>
              <a:defRPr/>
            </a:lvl1pPr>
          </a:lstStyle>
          <a:p>
            <a:r>
              <a:rPr lang="en-US"/>
              <a:t>Click to edit </a:t>
            </a:r>
            <a:br>
              <a:rPr lang="en-US"/>
            </a:br>
            <a:r>
              <a:rPr lang="en-US"/>
              <a:t>Master title style</a:t>
            </a:r>
            <a:endParaRPr lang="en-GB"/>
          </a:p>
        </p:txBody>
      </p:sp>
    </p:spTree>
    <p:extLst>
      <p:ext uri="{BB962C8B-B14F-4D97-AF65-F5344CB8AC3E}">
        <p14:creationId xmlns:p14="http://schemas.microsoft.com/office/powerpoint/2010/main" val="3102394141"/>
      </p:ext>
    </p:extLst>
  </p:cSld>
  <p:clrMapOvr>
    <a:masterClrMapping/>
  </p:clrMapOvr>
  <p:extLst>
    <p:ext uri="{DCECCB84-F9BA-43D5-87BE-67443E8EF086}">
      <p15:sldGuideLst xmlns:p15="http://schemas.microsoft.com/office/powerpoint/2012/main">
        <p15:guide id="1" orient="horz" pos="107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One Column Text_double title_KPMG Blue">
    <p:bg>
      <p:bgPr>
        <a:solidFill>
          <a:schemeClr val="accent2"/>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9D2B9FA-46EE-4504-A8DE-8C56CCE29B0B}"/>
              </a:ext>
            </a:extLst>
          </p:cNvPr>
          <p:cNvSpPr>
            <a:spLocks noGrp="1"/>
          </p:cNvSpPr>
          <p:nvPr>
            <p:ph type="body" sz="quarter" idx="10"/>
          </p:nvPr>
        </p:nvSpPr>
        <p:spPr>
          <a:xfrm>
            <a:off x="998538" y="1700213"/>
            <a:ext cx="10201275" cy="4176712"/>
          </a:xfrm>
        </p:spPr>
        <p:txBody>
          <a:bodyPr/>
          <a:lstStyle>
            <a:lvl1pPr>
              <a:defRPr>
                <a:solidFill>
                  <a:schemeClr val="bg1"/>
                </a:solidFill>
              </a:defRPr>
            </a:lvl1pPr>
            <a:lvl2pPr>
              <a:defRPr>
                <a:solidFill>
                  <a:schemeClr val="bg1"/>
                </a:solidFill>
              </a:defRPr>
            </a:lvl2pPr>
            <a:lvl3pPr>
              <a:buClrTx/>
              <a:defRPr>
                <a:solidFill>
                  <a:schemeClr val="bg1"/>
                </a:solidFill>
              </a:defRPr>
            </a:lvl3pPr>
            <a:lvl4pPr marL="361950" indent="-180975">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hape 8">
            <a:extLst>
              <a:ext uri="{FF2B5EF4-FFF2-40B4-BE49-F238E27FC236}">
                <a16:creationId xmlns:a16="http://schemas.microsoft.com/office/drawing/2014/main" id="{F4561A05-7671-4539-AB97-A9979F67EB43}"/>
              </a:ext>
            </a:extLst>
          </p:cNvPr>
          <p:cNvSpPr txBox="1">
            <a:spLocks/>
          </p:cNvSpPr>
          <p:nvPr userDrawn="1"/>
        </p:nvSpPr>
        <p:spPr>
          <a:xfrm>
            <a:off x="10946607" y="6266997"/>
            <a:ext cx="242486"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6" name="TextBox 5">
            <a:extLst>
              <a:ext uri="{FF2B5EF4-FFF2-40B4-BE49-F238E27FC236}">
                <a16:creationId xmlns:a16="http://schemas.microsoft.com/office/drawing/2014/main" id="{EC919669-F96A-4239-990D-B48E0AE682F3}"/>
              </a:ext>
              <a:ext uri="{C183D7F6-B498-43B3-948B-1728B52AA6E4}">
                <adec:decorative xmlns:adec="http://schemas.microsoft.com/office/drawing/2017/decorative" val="1"/>
              </a:ext>
            </a:extLst>
          </p:cNvPr>
          <p:cNvSpPr txBox="1"/>
          <p:nvPr userDrawn="1">
            <p:custDataLst>
              <p:tags r:id="rId1"/>
            </p:custDataLst>
          </p:nvPr>
        </p:nvSpPr>
        <p:spPr>
          <a:xfrm>
            <a:off x="8820154" y="6295536"/>
            <a:ext cx="2013840" cy="92333"/>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9" name="Straight Connector 8">
            <a:extLst>
              <a:ext uri="{FF2B5EF4-FFF2-40B4-BE49-F238E27FC236}">
                <a16:creationId xmlns:a16="http://schemas.microsoft.com/office/drawing/2014/main" id="{89D5ED2D-F17F-4481-8AE6-4D9EA0535145}"/>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03AAE32-05EB-420A-97AB-3254804D32FD}"/>
              </a:ext>
            </a:extLst>
          </p:cNvPr>
          <p:cNvSpPr>
            <a:spLocks noGrp="1"/>
          </p:cNvSpPr>
          <p:nvPr>
            <p:ph type="title" hasCustomPrompt="1"/>
          </p:nvPr>
        </p:nvSpPr>
        <p:spPr/>
        <p:txBody>
          <a:bodyPr/>
          <a:lstStyle>
            <a:lvl1pPr>
              <a:defRPr>
                <a:solidFill>
                  <a:schemeClr val="bg1"/>
                </a:solidFill>
              </a:defRPr>
            </a:lvl1pPr>
          </a:lstStyle>
          <a:p>
            <a:r>
              <a:rPr lang="en-US"/>
              <a:t>Click to edit </a:t>
            </a:r>
            <a:br>
              <a:rPr lang="en-US"/>
            </a:br>
            <a:r>
              <a:rPr lang="en-US"/>
              <a:t>Master title style</a:t>
            </a:r>
            <a:endParaRPr lang="en-GB"/>
          </a:p>
        </p:txBody>
      </p:sp>
      <p:sp>
        <p:nvSpPr>
          <p:cNvPr id="10" name="Graphic 8">
            <a:extLst>
              <a:ext uri="{FF2B5EF4-FFF2-40B4-BE49-F238E27FC236}">
                <a16:creationId xmlns:a16="http://schemas.microsoft.com/office/drawing/2014/main" id="{567897B5-3A96-440B-8018-FDD880280B2A}"/>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a:p>
        </p:txBody>
      </p:sp>
      <p:sp>
        <p:nvSpPr>
          <p:cNvPr id="8" name="TextBox 7">
            <a:extLst>
              <a:ext uri="{FF2B5EF4-FFF2-40B4-BE49-F238E27FC236}">
                <a16:creationId xmlns:a16="http://schemas.microsoft.com/office/drawing/2014/main" id="{1CBF1CF3-C473-4B59-9814-FFEC4D26E803}"/>
              </a:ext>
              <a:ext uri="{C183D7F6-B498-43B3-948B-1728B52AA6E4}">
                <adec:decorative xmlns:adec="http://schemas.microsoft.com/office/drawing/2017/decorative" val="1"/>
              </a:ext>
            </a:extLst>
          </p:cNvPr>
          <p:cNvSpPr txBox="1"/>
          <p:nvPr userDrawn="1">
            <p:custDataLst>
              <p:tags r:id="rId2"/>
            </p:custDataLst>
          </p:nvPr>
        </p:nvSpPr>
        <p:spPr>
          <a:xfrm>
            <a:off x="1885685" y="6266997"/>
            <a:ext cx="4623066" cy="2769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2022 KPMG Česká republika, s.r.o., a Czech limited liability company and a member firm of the KPMG global organization of independent member firms affiliated with KPMG International Limited, a private English company limited by guarantee. All rights reserved.</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2568224362"/>
      </p:ext>
    </p:extLst>
  </p:cSld>
  <p:clrMapOvr>
    <a:masterClrMapping/>
  </p:clrMapOvr>
  <p:extLst>
    <p:ext uri="{DCECCB84-F9BA-43D5-87BE-67443E8EF086}">
      <p15:sldGuideLst xmlns:p15="http://schemas.microsoft.com/office/powerpoint/2012/main">
        <p15:guide id="1" orient="horz" pos="107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One Column Text - Dark BG colour">
    <p:bg>
      <p:bgPr>
        <a:solidFill>
          <a:schemeClr val="accent2"/>
        </a:solidFill>
        <a:effectLst/>
      </p:bgPr>
    </p:bg>
    <p:spTree>
      <p:nvGrpSpPr>
        <p:cNvPr id="1" name=""/>
        <p:cNvGrpSpPr/>
        <p:nvPr/>
      </p:nvGrpSpPr>
      <p:grpSpPr>
        <a:xfrm>
          <a:off x="0" y="0"/>
          <a:ext cx="0" cy="0"/>
          <a:chOff x="0" y="0"/>
          <a:chExt cx="0" cy="0"/>
        </a:xfrm>
      </p:grpSpPr>
      <p:sp>
        <p:nvSpPr>
          <p:cNvPr id="4" name="Shape 8">
            <a:extLst>
              <a:ext uri="{FF2B5EF4-FFF2-40B4-BE49-F238E27FC236}">
                <a16:creationId xmlns:a16="http://schemas.microsoft.com/office/drawing/2014/main" id="{FEACBC9C-FDC2-4718-A261-6371F0F60DE3}"/>
              </a:ext>
            </a:extLst>
          </p:cNvPr>
          <p:cNvSpPr txBox="1">
            <a:spLocks/>
          </p:cNvSpPr>
          <p:nvPr userDrawn="1"/>
        </p:nvSpPr>
        <p:spPr>
          <a:xfrm>
            <a:off x="10946607" y="6266997"/>
            <a:ext cx="242486"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5" name="TextBox 4">
            <a:extLst>
              <a:ext uri="{FF2B5EF4-FFF2-40B4-BE49-F238E27FC236}">
                <a16:creationId xmlns:a16="http://schemas.microsoft.com/office/drawing/2014/main" id="{23B13141-5B21-49DB-9803-98F4E6E17F5A}"/>
              </a:ext>
              <a:ext uri="{C183D7F6-B498-43B3-948B-1728B52AA6E4}">
                <adec:decorative xmlns:adec="http://schemas.microsoft.com/office/drawing/2017/decorative" val="1"/>
              </a:ext>
            </a:extLst>
          </p:cNvPr>
          <p:cNvSpPr txBox="1"/>
          <p:nvPr userDrawn="1">
            <p:custDataLst>
              <p:tags r:id="rId1"/>
            </p:custDataLst>
          </p:nvPr>
        </p:nvSpPr>
        <p:spPr>
          <a:xfrm>
            <a:off x="8896358" y="6295536"/>
            <a:ext cx="1937636" cy="92333"/>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8" name="Straight Connector 7">
            <a:extLst>
              <a:ext uri="{FF2B5EF4-FFF2-40B4-BE49-F238E27FC236}">
                <a16:creationId xmlns:a16="http://schemas.microsoft.com/office/drawing/2014/main" id="{156A5C29-C797-4C37-9F34-9C206DC1B640}"/>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2D4DF521-FBEB-4C5C-80DB-DDFC4B7E350A}"/>
              </a:ext>
            </a:extLst>
          </p:cNvPr>
          <p:cNvSpPr>
            <a:spLocks noGrp="1"/>
          </p:cNvSpPr>
          <p:nvPr>
            <p:ph type="body" sz="quarter" idx="10"/>
          </p:nvPr>
        </p:nvSpPr>
        <p:spPr>
          <a:xfrm>
            <a:off x="998400" y="1330126"/>
            <a:ext cx="10201275" cy="4546600"/>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93FD8B3-A559-4E34-BA53-32A7F9278785}"/>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9" name="Graphic 8">
            <a:extLst>
              <a:ext uri="{FF2B5EF4-FFF2-40B4-BE49-F238E27FC236}">
                <a16:creationId xmlns:a16="http://schemas.microsoft.com/office/drawing/2014/main" id="{48947F85-E5F1-445E-BD2C-8963D165668D}"/>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a:p>
        </p:txBody>
      </p:sp>
      <p:sp>
        <p:nvSpPr>
          <p:cNvPr id="7" name="TextBox 6">
            <a:extLst>
              <a:ext uri="{FF2B5EF4-FFF2-40B4-BE49-F238E27FC236}">
                <a16:creationId xmlns:a16="http://schemas.microsoft.com/office/drawing/2014/main" id="{7E115E64-AC13-4D9A-A160-F698CCA8CA99}"/>
              </a:ext>
              <a:ext uri="{C183D7F6-B498-43B3-948B-1728B52AA6E4}">
                <adec:decorative xmlns:adec="http://schemas.microsoft.com/office/drawing/2017/decorative" val="1"/>
              </a:ext>
            </a:extLst>
          </p:cNvPr>
          <p:cNvSpPr txBox="1"/>
          <p:nvPr userDrawn="1">
            <p:custDataLst>
              <p:tags r:id="rId2"/>
            </p:custDataLst>
          </p:nvPr>
        </p:nvSpPr>
        <p:spPr>
          <a:xfrm>
            <a:off x="1885685" y="6266997"/>
            <a:ext cx="4623066" cy="2769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2022 KPMG Česká republika, s.r.o., a Czech limited liability company and a member firm of the KPMG global organization of independent member firms affiliated with KPMG International Limited, a private English company limited by guarantee. All rights reserved.</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1799372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330126"/>
            <a:ext cx="4968000" cy="454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6220800" y="1330126"/>
            <a:ext cx="4968000" cy="454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DF69D30F-5094-425F-A158-0850AE27D366}"/>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60996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wo Column Text - Dark BG colour">
    <p:bg>
      <p:bgPr>
        <a:solidFill>
          <a:schemeClr val="accent2"/>
        </a:solidFill>
        <a:effectLst/>
      </p:bgPr>
    </p:bg>
    <p:spTree>
      <p:nvGrpSpPr>
        <p:cNvPr id="1" name=""/>
        <p:cNvGrpSpPr/>
        <p:nvPr/>
      </p:nvGrpSpPr>
      <p:grpSpPr>
        <a:xfrm>
          <a:off x="0" y="0"/>
          <a:ext cx="0" cy="0"/>
          <a:chOff x="0" y="0"/>
          <a:chExt cx="0" cy="0"/>
        </a:xfrm>
      </p:grpSpPr>
      <p:sp>
        <p:nvSpPr>
          <p:cNvPr id="4" name="Shape 8">
            <a:extLst>
              <a:ext uri="{FF2B5EF4-FFF2-40B4-BE49-F238E27FC236}">
                <a16:creationId xmlns:a16="http://schemas.microsoft.com/office/drawing/2014/main" id="{FEACBC9C-FDC2-4718-A261-6371F0F60DE3}"/>
              </a:ext>
            </a:extLst>
          </p:cNvPr>
          <p:cNvSpPr txBox="1">
            <a:spLocks/>
          </p:cNvSpPr>
          <p:nvPr userDrawn="1"/>
        </p:nvSpPr>
        <p:spPr>
          <a:xfrm>
            <a:off x="10946607" y="6266997"/>
            <a:ext cx="242486"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5" name="TextBox 4">
            <a:extLst>
              <a:ext uri="{FF2B5EF4-FFF2-40B4-BE49-F238E27FC236}">
                <a16:creationId xmlns:a16="http://schemas.microsoft.com/office/drawing/2014/main" id="{23B13141-5B21-49DB-9803-98F4E6E17F5A}"/>
              </a:ext>
              <a:ext uri="{C183D7F6-B498-43B3-948B-1728B52AA6E4}">
                <adec:decorative xmlns:adec="http://schemas.microsoft.com/office/drawing/2017/decorative" val="1"/>
              </a:ext>
            </a:extLst>
          </p:cNvPr>
          <p:cNvSpPr txBox="1"/>
          <p:nvPr userDrawn="1">
            <p:custDataLst>
              <p:tags r:id="rId1"/>
            </p:custDataLst>
          </p:nvPr>
        </p:nvSpPr>
        <p:spPr>
          <a:xfrm>
            <a:off x="8864606" y="6295536"/>
            <a:ext cx="1969388" cy="92333"/>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600" b="1" kern="1200" noProof="0">
                <a:solidFill>
                  <a:schemeClr val="bg1"/>
                </a:solidFill>
                <a:latin typeface="+mn-lt"/>
                <a:ea typeface="+mn-ea"/>
                <a:cs typeface="+mn-cs"/>
              </a:rPr>
              <a:t>Document Classification: KPMG Public</a:t>
            </a:r>
          </a:p>
        </p:txBody>
      </p:sp>
      <p:cxnSp>
        <p:nvCxnSpPr>
          <p:cNvPr id="8" name="Straight Connector 7">
            <a:extLst>
              <a:ext uri="{FF2B5EF4-FFF2-40B4-BE49-F238E27FC236}">
                <a16:creationId xmlns:a16="http://schemas.microsoft.com/office/drawing/2014/main" id="{156A5C29-C797-4C37-9F34-9C206DC1B640}"/>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2D4DF521-FBEB-4C5C-80DB-DDFC4B7E350A}"/>
              </a:ext>
            </a:extLst>
          </p:cNvPr>
          <p:cNvSpPr>
            <a:spLocks noGrp="1"/>
          </p:cNvSpPr>
          <p:nvPr>
            <p:ph type="body" sz="quarter" idx="10"/>
          </p:nvPr>
        </p:nvSpPr>
        <p:spPr>
          <a:xfrm>
            <a:off x="998400" y="1330126"/>
            <a:ext cx="4968000" cy="4546600"/>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Text Placeholder 27">
            <a:extLst>
              <a:ext uri="{FF2B5EF4-FFF2-40B4-BE49-F238E27FC236}">
                <a16:creationId xmlns:a16="http://schemas.microsoft.com/office/drawing/2014/main" id="{6ED3211B-3C86-4413-BA20-A4F81B443BE8}"/>
              </a:ext>
            </a:extLst>
          </p:cNvPr>
          <p:cNvSpPr>
            <a:spLocks noGrp="1"/>
          </p:cNvSpPr>
          <p:nvPr>
            <p:ph type="body" sz="quarter" idx="11"/>
          </p:nvPr>
        </p:nvSpPr>
        <p:spPr>
          <a:xfrm>
            <a:off x="6220800" y="1330126"/>
            <a:ext cx="4968875" cy="4546600"/>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E1C918AE-52AC-4531-9640-0D2CA3A28F2B}"/>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0" name="Graphic 8">
            <a:extLst>
              <a:ext uri="{FF2B5EF4-FFF2-40B4-BE49-F238E27FC236}">
                <a16:creationId xmlns:a16="http://schemas.microsoft.com/office/drawing/2014/main" id="{79D6C947-06F1-4188-A558-E10C77FF12CE}"/>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a:p>
        </p:txBody>
      </p:sp>
      <p:sp>
        <p:nvSpPr>
          <p:cNvPr id="7" name="TextBox 6">
            <a:extLst>
              <a:ext uri="{FF2B5EF4-FFF2-40B4-BE49-F238E27FC236}">
                <a16:creationId xmlns:a16="http://schemas.microsoft.com/office/drawing/2014/main" id="{7E115E64-AC13-4D9A-A160-F698CCA8CA99}"/>
              </a:ext>
              <a:ext uri="{C183D7F6-B498-43B3-948B-1728B52AA6E4}">
                <adec:decorative xmlns:adec="http://schemas.microsoft.com/office/drawing/2017/decorative" val="1"/>
              </a:ext>
            </a:extLst>
          </p:cNvPr>
          <p:cNvSpPr txBox="1"/>
          <p:nvPr userDrawn="1">
            <p:custDataLst>
              <p:tags r:id="rId2"/>
            </p:custDataLst>
          </p:nvPr>
        </p:nvSpPr>
        <p:spPr>
          <a:xfrm>
            <a:off x="1885685" y="6266997"/>
            <a:ext cx="4623066" cy="2769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2022 KPMG Česká republika, s.r.o., a Czech limited liability company and a member firm of the KPMG global organization of independent member firms affiliated with KPMG International Limited, a private English company limited by guarantee. All rights reserved.</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53584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with Image or Char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330126"/>
            <a:ext cx="4968000" cy="454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hart Placeholder 4"/>
          <p:cNvSpPr>
            <a:spLocks noGrp="1"/>
          </p:cNvSpPr>
          <p:nvPr>
            <p:ph type="chart" sz="quarter" idx="13"/>
          </p:nvPr>
        </p:nvSpPr>
        <p:spPr>
          <a:xfrm>
            <a:off x="6220800" y="1330126"/>
            <a:ext cx="4968000" cy="4546800"/>
          </a:xfrm>
        </p:spPr>
        <p:txBody>
          <a:bodyPr anchor="ctr"/>
          <a:lstStyle>
            <a:lvl1pPr algn="ctr">
              <a:defRPr/>
            </a:lvl1pPr>
          </a:lstStyle>
          <a:p>
            <a:r>
              <a:rPr lang="en-US"/>
              <a:t>Click icon to add chart</a:t>
            </a:r>
            <a:endParaRPr lang="en-GB"/>
          </a:p>
        </p:txBody>
      </p:sp>
      <p:sp>
        <p:nvSpPr>
          <p:cNvPr id="3" name="Title 2">
            <a:extLst>
              <a:ext uri="{FF2B5EF4-FFF2-40B4-BE49-F238E27FC236}">
                <a16:creationId xmlns:a16="http://schemas.microsoft.com/office/drawing/2014/main" id="{D91C8742-D774-4F89-A78A-3FE2DD10535D}"/>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4688539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Chart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331360"/>
            <a:ext cx="10195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hart Placeholder 4"/>
          <p:cNvSpPr>
            <a:spLocks noGrp="1"/>
          </p:cNvSpPr>
          <p:nvPr>
            <p:ph type="chart" sz="quarter" idx="11"/>
          </p:nvPr>
        </p:nvSpPr>
        <p:spPr>
          <a:xfrm>
            <a:off x="1003200" y="3742126"/>
            <a:ext cx="10195200" cy="2135740"/>
          </a:xfrm>
        </p:spPr>
        <p:txBody>
          <a:bodyPr anchor="ctr"/>
          <a:lstStyle>
            <a:lvl1pPr algn="ctr">
              <a:defRPr/>
            </a:lvl1pPr>
          </a:lstStyle>
          <a:p>
            <a:r>
              <a:rPr lang="en-US"/>
              <a:t>Click icon to add chart</a:t>
            </a:r>
            <a:endParaRPr lang="en-GB"/>
          </a:p>
        </p:txBody>
      </p:sp>
      <p:sp>
        <p:nvSpPr>
          <p:cNvPr id="3" name="Title 2">
            <a:extLst>
              <a:ext uri="{FF2B5EF4-FFF2-40B4-BE49-F238E27FC236}">
                <a16:creationId xmlns:a16="http://schemas.microsoft.com/office/drawing/2014/main" id="{02D32ADA-D319-4A1F-BF43-8C0B259FADD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78661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Chart">
    <p:spTree>
      <p:nvGrpSpPr>
        <p:cNvPr id="1" name=""/>
        <p:cNvGrpSpPr/>
        <p:nvPr/>
      </p:nvGrpSpPr>
      <p:grpSpPr>
        <a:xfrm>
          <a:off x="0" y="0"/>
          <a:ext cx="0" cy="0"/>
          <a:chOff x="0" y="0"/>
          <a:chExt cx="0" cy="0"/>
        </a:xfrm>
      </p:grpSpPr>
      <p:sp>
        <p:nvSpPr>
          <p:cNvPr id="5" name="Chart Placeholder 4"/>
          <p:cNvSpPr>
            <a:spLocks noGrp="1"/>
          </p:cNvSpPr>
          <p:nvPr>
            <p:ph type="chart" sz="quarter" idx="11"/>
          </p:nvPr>
        </p:nvSpPr>
        <p:spPr>
          <a:xfrm>
            <a:off x="6220800" y="1330126"/>
            <a:ext cx="4968000" cy="4546800"/>
          </a:xfrm>
        </p:spPr>
        <p:txBody>
          <a:bodyPr anchor="ctr"/>
          <a:lstStyle>
            <a:lvl1pPr algn="ctr">
              <a:defRPr/>
            </a:lvl1pPr>
          </a:lstStyle>
          <a:p>
            <a:r>
              <a:rPr lang="en-US"/>
              <a:t>Click icon to add chart</a:t>
            </a:r>
            <a:endParaRPr lang="en-GB"/>
          </a:p>
        </p:txBody>
      </p:sp>
      <p:sp>
        <p:nvSpPr>
          <p:cNvPr id="6" name="Chart Placeholder 4"/>
          <p:cNvSpPr>
            <a:spLocks noGrp="1"/>
          </p:cNvSpPr>
          <p:nvPr>
            <p:ph type="chart" sz="quarter" idx="12"/>
          </p:nvPr>
        </p:nvSpPr>
        <p:spPr>
          <a:xfrm>
            <a:off x="1003200" y="1330126"/>
            <a:ext cx="4968000" cy="4546800"/>
          </a:xfrm>
        </p:spPr>
        <p:txBody>
          <a:bodyPr anchor="ctr"/>
          <a:lstStyle>
            <a:lvl1pPr algn="ctr">
              <a:defRPr/>
            </a:lvl1pPr>
          </a:lstStyle>
          <a:p>
            <a:r>
              <a:rPr lang="en-US"/>
              <a:t>Click icon to add chart</a:t>
            </a:r>
            <a:endParaRPr lang="en-GB"/>
          </a:p>
        </p:txBody>
      </p:sp>
      <p:sp>
        <p:nvSpPr>
          <p:cNvPr id="3" name="Title 2">
            <a:extLst>
              <a:ext uri="{FF2B5EF4-FFF2-40B4-BE49-F238E27FC236}">
                <a16:creationId xmlns:a16="http://schemas.microsoft.com/office/drawing/2014/main" id="{F443F486-864A-4617-9E68-0A1C3CD9BA8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90827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Left Vertical Window_KPMG Blue">
    <p:bg>
      <p:bgPr>
        <a:solidFill>
          <a:schemeClr val="accent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F73FA8F-86B4-4B38-9318-B211F1BBAFEB}"/>
              </a:ext>
            </a:extLst>
          </p:cNvPr>
          <p:cNvSpPr>
            <a:spLocks noChangeAspect="1"/>
          </p:cNvSpPr>
          <p:nvPr userDrawn="1"/>
        </p:nvSpPr>
        <p:spPr>
          <a:xfrm>
            <a:off x="998476" y="1470479"/>
            <a:ext cx="3053689" cy="4410949"/>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2" name="Title 1"/>
          <p:cNvSpPr>
            <a:spLocks noGrp="1"/>
          </p:cNvSpPr>
          <p:nvPr>
            <p:ph type="ctrTitle" hasCustomPrompt="1"/>
          </p:nvPr>
        </p:nvSpPr>
        <p:spPr>
          <a:xfrm>
            <a:off x="1274841" y="1759937"/>
            <a:ext cx="2487266" cy="2900514"/>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6" name="Text Placeholder 3"/>
          <p:cNvSpPr>
            <a:spLocks noGrp="1"/>
          </p:cNvSpPr>
          <p:nvPr userDrawn="1">
            <p:ph type="body" sz="quarter" idx="11"/>
          </p:nvPr>
        </p:nvSpPr>
        <p:spPr>
          <a:xfrm>
            <a:off x="1274841" y="4752153"/>
            <a:ext cx="2487267" cy="81577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8" name="Graphic 7">
            <a:extLst>
              <a:ext uri="{FF2B5EF4-FFF2-40B4-BE49-F238E27FC236}">
                <a16:creationId xmlns:a16="http://schemas.microsoft.com/office/drawing/2014/main" id="{ACB44795-849A-41CE-8B25-0DE9EB09F9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37973592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olumn Chart &amp; Text">
    <p:spTree>
      <p:nvGrpSpPr>
        <p:cNvPr id="1" name=""/>
        <p:cNvGrpSpPr/>
        <p:nvPr/>
      </p:nvGrpSpPr>
      <p:grpSpPr>
        <a:xfrm>
          <a:off x="0" y="0"/>
          <a:ext cx="0" cy="0"/>
          <a:chOff x="0" y="0"/>
          <a:chExt cx="0" cy="0"/>
        </a:xfrm>
      </p:grpSpPr>
      <p:sp>
        <p:nvSpPr>
          <p:cNvPr id="5" name="Chart Placeholder 4"/>
          <p:cNvSpPr>
            <a:spLocks noGrp="1"/>
          </p:cNvSpPr>
          <p:nvPr>
            <p:ph type="chart" sz="quarter" idx="11"/>
          </p:nvPr>
        </p:nvSpPr>
        <p:spPr>
          <a:xfrm>
            <a:off x="4507546" y="3742126"/>
            <a:ext cx="3187200" cy="2134800"/>
          </a:xfrm>
        </p:spPr>
        <p:txBody>
          <a:bodyPr anchor="ctr"/>
          <a:lstStyle>
            <a:lvl1pPr algn="ctr">
              <a:defRPr/>
            </a:lvl1pPr>
          </a:lstStyle>
          <a:p>
            <a:r>
              <a:rPr lang="en-US"/>
              <a:t>Click icon to add chart</a:t>
            </a:r>
            <a:endParaRPr lang="en-GB"/>
          </a:p>
        </p:txBody>
      </p:sp>
      <p:sp>
        <p:nvSpPr>
          <p:cNvPr id="6" name="Chart Placeholder 4"/>
          <p:cNvSpPr>
            <a:spLocks noGrp="1"/>
          </p:cNvSpPr>
          <p:nvPr>
            <p:ph type="chart" sz="quarter" idx="12"/>
          </p:nvPr>
        </p:nvSpPr>
        <p:spPr>
          <a:xfrm>
            <a:off x="1003200" y="3742126"/>
            <a:ext cx="3187200" cy="2134800"/>
          </a:xfrm>
        </p:spPr>
        <p:txBody>
          <a:bodyPr anchor="ctr"/>
          <a:lstStyle>
            <a:lvl1pPr algn="ctr">
              <a:defRPr/>
            </a:lvl1pPr>
          </a:lstStyle>
          <a:p>
            <a:r>
              <a:rPr lang="en-US"/>
              <a:t>Click icon to add chart</a:t>
            </a:r>
            <a:endParaRPr lang="en-GB"/>
          </a:p>
        </p:txBody>
      </p:sp>
      <p:sp>
        <p:nvSpPr>
          <p:cNvPr id="7" name="Text Placeholder 8"/>
          <p:cNvSpPr>
            <a:spLocks noGrp="1"/>
          </p:cNvSpPr>
          <p:nvPr>
            <p:ph type="body" sz="quarter" idx="10"/>
          </p:nvPr>
        </p:nvSpPr>
        <p:spPr>
          <a:xfrm>
            <a:off x="1003200" y="1331360"/>
            <a:ext cx="3187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hart Placeholder 4"/>
          <p:cNvSpPr>
            <a:spLocks noGrp="1"/>
          </p:cNvSpPr>
          <p:nvPr>
            <p:ph type="chart" sz="quarter" idx="13"/>
          </p:nvPr>
        </p:nvSpPr>
        <p:spPr>
          <a:xfrm>
            <a:off x="8011892" y="3742126"/>
            <a:ext cx="3187200" cy="2134800"/>
          </a:xfrm>
        </p:spPr>
        <p:txBody>
          <a:bodyPr anchor="ctr"/>
          <a:lstStyle>
            <a:lvl1pPr algn="ctr">
              <a:defRPr/>
            </a:lvl1pPr>
          </a:lstStyle>
          <a:p>
            <a:r>
              <a:rPr lang="en-US"/>
              <a:t>Click icon to add chart</a:t>
            </a:r>
            <a:endParaRPr lang="en-GB"/>
          </a:p>
        </p:txBody>
      </p:sp>
      <p:sp>
        <p:nvSpPr>
          <p:cNvPr id="9" name="Text Placeholder 8"/>
          <p:cNvSpPr>
            <a:spLocks noGrp="1"/>
          </p:cNvSpPr>
          <p:nvPr>
            <p:ph type="body" sz="quarter" idx="14"/>
          </p:nvPr>
        </p:nvSpPr>
        <p:spPr>
          <a:xfrm>
            <a:off x="4507546" y="1331360"/>
            <a:ext cx="3187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8"/>
          <p:cNvSpPr>
            <a:spLocks noGrp="1"/>
          </p:cNvSpPr>
          <p:nvPr>
            <p:ph type="body" sz="quarter" idx="15"/>
          </p:nvPr>
        </p:nvSpPr>
        <p:spPr>
          <a:xfrm>
            <a:off x="8011892" y="1331360"/>
            <a:ext cx="3187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1993B809-7A30-47BC-953E-AF9FE10FDFB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4413369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rocess 5 Columns">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1"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3068984"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8"/>
          <p:cNvSpPr>
            <a:spLocks noGrp="1"/>
          </p:cNvSpPr>
          <p:nvPr>
            <p:ph type="body" sz="quarter" idx="12"/>
          </p:nvPr>
        </p:nvSpPr>
        <p:spPr>
          <a:xfrm>
            <a:off x="5134768"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Text Placeholder 8"/>
          <p:cNvSpPr>
            <a:spLocks noGrp="1"/>
          </p:cNvSpPr>
          <p:nvPr>
            <p:ph type="body" sz="quarter" idx="13"/>
          </p:nvPr>
        </p:nvSpPr>
        <p:spPr>
          <a:xfrm>
            <a:off x="7200552"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Text Placeholder 12"/>
          <p:cNvSpPr>
            <a:spLocks noGrp="1"/>
          </p:cNvSpPr>
          <p:nvPr>
            <p:ph type="body" sz="quarter" idx="14" hasCustomPrompt="1"/>
          </p:nvPr>
        </p:nvSpPr>
        <p:spPr>
          <a:xfrm>
            <a:off x="1003200"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5" name="Text Placeholder 12"/>
          <p:cNvSpPr>
            <a:spLocks noGrp="1"/>
          </p:cNvSpPr>
          <p:nvPr>
            <p:ph type="body" sz="quarter" idx="15" hasCustomPrompt="1"/>
          </p:nvPr>
        </p:nvSpPr>
        <p:spPr>
          <a:xfrm>
            <a:off x="3068984"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6" name="Text Placeholder 12"/>
          <p:cNvSpPr>
            <a:spLocks noGrp="1"/>
          </p:cNvSpPr>
          <p:nvPr>
            <p:ph type="body" sz="quarter" idx="16" hasCustomPrompt="1"/>
          </p:nvPr>
        </p:nvSpPr>
        <p:spPr>
          <a:xfrm>
            <a:off x="5134768"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7" name="Text Placeholder 12"/>
          <p:cNvSpPr>
            <a:spLocks noGrp="1"/>
          </p:cNvSpPr>
          <p:nvPr>
            <p:ph type="body" sz="quarter" idx="17" hasCustomPrompt="1"/>
          </p:nvPr>
        </p:nvSpPr>
        <p:spPr>
          <a:xfrm>
            <a:off x="7200552"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1" name="Text Placeholder 12"/>
          <p:cNvSpPr>
            <a:spLocks noGrp="1"/>
          </p:cNvSpPr>
          <p:nvPr>
            <p:ph type="body" sz="quarter" idx="18" hasCustomPrompt="1"/>
          </p:nvPr>
        </p:nvSpPr>
        <p:spPr>
          <a:xfrm>
            <a:off x="9266337"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2" name="Text Placeholder 8"/>
          <p:cNvSpPr>
            <a:spLocks noGrp="1"/>
          </p:cNvSpPr>
          <p:nvPr>
            <p:ph type="body" sz="quarter" idx="19"/>
          </p:nvPr>
        </p:nvSpPr>
        <p:spPr>
          <a:xfrm>
            <a:off x="9266337"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B6F9AD75-9C5D-491A-8EB6-1E4763A9BC35}"/>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775981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rocess 5 Columns_Cobalt Blue">
    <p:spTree>
      <p:nvGrpSpPr>
        <p:cNvPr id="1" name=""/>
        <p:cNvGrpSpPr/>
        <p:nvPr/>
      </p:nvGrpSpPr>
      <p:grpSpPr>
        <a:xfrm>
          <a:off x="0" y="0"/>
          <a:ext cx="0" cy="0"/>
          <a:chOff x="0" y="0"/>
          <a:chExt cx="0" cy="0"/>
        </a:xfrm>
      </p:grpSpPr>
      <p:sp>
        <p:nvSpPr>
          <p:cNvPr id="27" name="Text Placeholder 8">
            <a:extLst>
              <a:ext uri="{FF2B5EF4-FFF2-40B4-BE49-F238E27FC236}">
                <a16:creationId xmlns:a16="http://schemas.microsoft.com/office/drawing/2014/main" id="{A68D3E60-F95F-4250-92C1-89CF93433E23}"/>
              </a:ext>
            </a:extLst>
          </p:cNvPr>
          <p:cNvSpPr>
            <a:spLocks noGrp="1"/>
          </p:cNvSpPr>
          <p:nvPr>
            <p:ph type="body" sz="quarter" idx="10"/>
          </p:nvPr>
        </p:nvSpPr>
        <p:spPr>
          <a:xfrm>
            <a:off x="1003201"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8" name="Text Placeholder 8">
            <a:extLst>
              <a:ext uri="{FF2B5EF4-FFF2-40B4-BE49-F238E27FC236}">
                <a16:creationId xmlns:a16="http://schemas.microsoft.com/office/drawing/2014/main" id="{8D8E592C-F128-4E4B-970B-BFB5C0F2A492}"/>
              </a:ext>
            </a:extLst>
          </p:cNvPr>
          <p:cNvSpPr>
            <a:spLocks noGrp="1"/>
          </p:cNvSpPr>
          <p:nvPr>
            <p:ph type="body" sz="quarter" idx="11"/>
          </p:nvPr>
        </p:nvSpPr>
        <p:spPr>
          <a:xfrm>
            <a:off x="3068984"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9" name="Text Placeholder 8">
            <a:extLst>
              <a:ext uri="{FF2B5EF4-FFF2-40B4-BE49-F238E27FC236}">
                <a16:creationId xmlns:a16="http://schemas.microsoft.com/office/drawing/2014/main" id="{EE6B17CD-E0EF-40A4-A171-4E4B731CE0D9}"/>
              </a:ext>
            </a:extLst>
          </p:cNvPr>
          <p:cNvSpPr>
            <a:spLocks noGrp="1"/>
          </p:cNvSpPr>
          <p:nvPr>
            <p:ph type="body" sz="quarter" idx="12"/>
          </p:nvPr>
        </p:nvSpPr>
        <p:spPr>
          <a:xfrm>
            <a:off x="5134768"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0" name="Text Placeholder 8">
            <a:extLst>
              <a:ext uri="{FF2B5EF4-FFF2-40B4-BE49-F238E27FC236}">
                <a16:creationId xmlns:a16="http://schemas.microsoft.com/office/drawing/2014/main" id="{03C9A44B-2A8F-416D-A76B-F3A018572E3F}"/>
              </a:ext>
            </a:extLst>
          </p:cNvPr>
          <p:cNvSpPr>
            <a:spLocks noGrp="1"/>
          </p:cNvSpPr>
          <p:nvPr>
            <p:ph type="body" sz="quarter" idx="13"/>
          </p:nvPr>
        </p:nvSpPr>
        <p:spPr>
          <a:xfrm>
            <a:off x="7200552"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1" name="Text Placeholder 12">
            <a:extLst>
              <a:ext uri="{FF2B5EF4-FFF2-40B4-BE49-F238E27FC236}">
                <a16:creationId xmlns:a16="http://schemas.microsoft.com/office/drawing/2014/main" id="{D3A5B3AC-C2E0-40CF-9D31-036461F790D0}"/>
              </a:ext>
            </a:extLst>
          </p:cNvPr>
          <p:cNvSpPr>
            <a:spLocks noGrp="1"/>
          </p:cNvSpPr>
          <p:nvPr>
            <p:ph type="body" sz="quarter" idx="14" hasCustomPrompt="1"/>
          </p:nvPr>
        </p:nvSpPr>
        <p:spPr>
          <a:xfrm>
            <a:off x="1003200"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2" name="Text Placeholder 12">
            <a:extLst>
              <a:ext uri="{FF2B5EF4-FFF2-40B4-BE49-F238E27FC236}">
                <a16:creationId xmlns:a16="http://schemas.microsoft.com/office/drawing/2014/main" id="{969E3860-942E-40E2-A1C8-AF5DF29675F7}"/>
              </a:ext>
            </a:extLst>
          </p:cNvPr>
          <p:cNvSpPr>
            <a:spLocks noGrp="1"/>
          </p:cNvSpPr>
          <p:nvPr>
            <p:ph type="body" sz="quarter" idx="15" hasCustomPrompt="1"/>
          </p:nvPr>
        </p:nvSpPr>
        <p:spPr>
          <a:xfrm>
            <a:off x="3068984"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3" name="Text Placeholder 12">
            <a:extLst>
              <a:ext uri="{FF2B5EF4-FFF2-40B4-BE49-F238E27FC236}">
                <a16:creationId xmlns:a16="http://schemas.microsoft.com/office/drawing/2014/main" id="{8E580107-2025-4C04-9884-4A6DBB63DE03}"/>
              </a:ext>
            </a:extLst>
          </p:cNvPr>
          <p:cNvSpPr>
            <a:spLocks noGrp="1"/>
          </p:cNvSpPr>
          <p:nvPr>
            <p:ph type="body" sz="quarter" idx="16" hasCustomPrompt="1"/>
          </p:nvPr>
        </p:nvSpPr>
        <p:spPr>
          <a:xfrm>
            <a:off x="5134768"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4" name="Text Placeholder 12">
            <a:extLst>
              <a:ext uri="{FF2B5EF4-FFF2-40B4-BE49-F238E27FC236}">
                <a16:creationId xmlns:a16="http://schemas.microsoft.com/office/drawing/2014/main" id="{BC4D5128-392D-4FC9-A83F-FA43203A40D7}"/>
              </a:ext>
            </a:extLst>
          </p:cNvPr>
          <p:cNvSpPr>
            <a:spLocks noGrp="1"/>
          </p:cNvSpPr>
          <p:nvPr>
            <p:ph type="body" sz="quarter" idx="17" hasCustomPrompt="1"/>
          </p:nvPr>
        </p:nvSpPr>
        <p:spPr>
          <a:xfrm>
            <a:off x="7200552"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5" name="Text Placeholder 12">
            <a:extLst>
              <a:ext uri="{FF2B5EF4-FFF2-40B4-BE49-F238E27FC236}">
                <a16:creationId xmlns:a16="http://schemas.microsoft.com/office/drawing/2014/main" id="{A8EB5529-8601-4864-9983-FBB672B8B9FF}"/>
              </a:ext>
            </a:extLst>
          </p:cNvPr>
          <p:cNvSpPr>
            <a:spLocks noGrp="1"/>
          </p:cNvSpPr>
          <p:nvPr>
            <p:ph type="body" sz="quarter" idx="18" hasCustomPrompt="1"/>
          </p:nvPr>
        </p:nvSpPr>
        <p:spPr>
          <a:xfrm>
            <a:off x="9266337"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6" name="Text Placeholder 8">
            <a:extLst>
              <a:ext uri="{FF2B5EF4-FFF2-40B4-BE49-F238E27FC236}">
                <a16:creationId xmlns:a16="http://schemas.microsoft.com/office/drawing/2014/main" id="{4715BC67-F699-49E6-B5D7-22ED9DFA817E}"/>
              </a:ext>
            </a:extLst>
          </p:cNvPr>
          <p:cNvSpPr>
            <a:spLocks noGrp="1"/>
          </p:cNvSpPr>
          <p:nvPr>
            <p:ph type="body" sz="quarter" idx="19"/>
          </p:nvPr>
        </p:nvSpPr>
        <p:spPr>
          <a:xfrm>
            <a:off x="9266337" y="1936712"/>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EB51C022-C0B7-4310-BC9F-D7C63034FE3A}"/>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GB"/>
          </a:p>
        </p:txBody>
      </p:sp>
    </p:spTree>
    <p:extLst>
      <p:ext uri="{BB962C8B-B14F-4D97-AF65-F5344CB8AC3E}">
        <p14:creationId xmlns:p14="http://schemas.microsoft.com/office/powerpoint/2010/main" val="1013258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rocess 6 Column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3580C36-1E70-46DD-9783-AFD66B7DEC90}"/>
              </a:ext>
            </a:extLst>
          </p:cNvPr>
          <p:cNvSpPr/>
          <p:nvPr userDrawn="1"/>
        </p:nvSpPr>
        <p:spPr>
          <a:xfrm>
            <a:off x="0" y="0"/>
            <a:ext cx="12192000" cy="268605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500" err="1">
              <a:solidFill>
                <a:schemeClr val="bg1"/>
              </a:solidFill>
            </a:endParaRPr>
          </a:p>
        </p:txBody>
      </p:sp>
      <p:sp>
        <p:nvSpPr>
          <p:cNvPr id="9" name="Text Placeholder 8"/>
          <p:cNvSpPr>
            <a:spLocks noGrp="1"/>
          </p:cNvSpPr>
          <p:nvPr>
            <p:ph type="body" sz="quarter" idx="10"/>
          </p:nvPr>
        </p:nvSpPr>
        <p:spPr>
          <a:xfrm>
            <a:off x="1003200"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2720597"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8"/>
          <p:cNvSpPr>
            <a:spLocks noGrp="1"/>
          </p:cNvSpPr>
          <p:nvPr>
            <p:ph type="body" sz="quarter" idx="12"/>
          </p:nvPr>
        </p:nvSpPr>
        <p:spPr>
          <a:xfrm>
            <a:off x="4437994"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Text Placeholder 8"/>
          <p:cNvSpPr>
            <a:spLocks noGrp="1"/>
          </p:cNvSpPr>
          <p:nvPr>
            <p:ph type="body" sz="quarter" idx="13"/>
          </p:nvPr>
        </p:nvSpPr>
        <p:spPr>
          <a:xfrm>
            <a:off x="6155391"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8"/>
          <p:cNvSpPr>
            <a:spLocks noGrp="1"/>
          </p:cNvSpPr>
          <p:nvPr>
            <p:ph type="body" sz="quarter" idx="19"/>
          </p:nvPr>
        </p:nvSpPr>
        <p:spPr>
          <a:xfrm>
            <a:off x="9590187"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8">
            <a:extLst>
              <a:ext uri="{FF2B5EF4-FFF2-40B4-BE49-F238E27FC236}">
                <a16:creationId xmlns:a16="http://schemas.microsoft.com/office/drawing/2014/main" id="{E469478F-D315-4922-A7E4-E575455BF352}"/>
              </a:ext>
            </a:extLst>
          </p:cNvPr>
          <p:cNvSpPr>
            <a:spLocks noGrp="1"/>
          </p:cNvSpPr>
          <p:nvPr>
            <p:ph type="body" sz="quarter" idx="20"/>
          </p:nvPr>
        </p:nvSpPr>
        <p:spPr>
          <a:xfrm>
            <a:off x="7872788"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38557E01-A30E-46EA-BAB3-4F33E0992F32}"/>
              </a:ext>
            </a:extLst>
          </p:cNvPr>
          <p:cNvSpPr>
            <a:spLocks noGrp="1"/>
          </p:cNvSpPr>
          <p:nvPr>
            <p:ph type="body" sz="quarter" idx="21"/>
          </p:nvPr>
        </p:nvSpPr>
        <p:spPr>
          <a:xfrm>
            <a:off x="995363" y="1330325"/>
            <a:ext cx="10185400" cy="538609"/>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p:txBody>
      </p:sp>
      <p:sp>
        <p:nvSpPr>
          <p:cNvPr id="7" name="Title 6">
            <a:extLst>
              <a:ext uri="{FF2B5EF4-FFF2-40B4-BE49-F238E27FC236}">
                <a16:creationId xmlns:a16="http://schemas.microsoft.com/office/drawing/2014/main" id="{59724627-195E-4BFD-9A60-FFD6EECF128B}"/>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39499126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rocess 4 Columns">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936713"/>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3593775" y="1936713"/>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8"/>
          <p:cNvSpPr>
            <a:spLocks noGrp="1"/>
          </p:cNvSpPr>
          <p:nvPr>
            <p:ph type="body" sz="quarter" idx="12"/>
          </p:nvPr>
        </p:nvSpPr>
        <p:spPr>
          <a:xfrm>
            <a:off x="6184350" y="1936713"/>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Text Placeholder 8"/>
          <p:cNvSpPr>
            <a:spLocks noGrp="1"/>
          </p:cNvSpPr>
          <p:nvPr>
            <p:ph type="body" sz="quarter" idx="13"/>
          </p:nvPr>
        </p:nvSpPr>
        <p:spPr>
          <a:xfrm>
            <a:off x="8774926" y="1936713"/>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Text Placeholder 12"/>
          <p:cNvSpPr>
            <a:spLocks noGrp="1"/>
          </p:cNvSpPr>
          <p:nvPr>
            <p:ph type="body" sz="quarter" idx="14" hasCustomPrompt="1"/>
          </p:nvPr>
        </p:nvSpPr>
        <p:spPr>
          <a:xfrm>
            <a:off x="1003200"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5" name="Text Placeholder 12"/>
          <p:cNvSpPr>
            <a:spLocks noGrp="1"/>
          </p:cNvSpPr>
          <p:nvPr>
            <p:ph type="body" sz="quarter" idx="15" hasCustomPrompt="1"/>
          </p:nvPr>
        </p:nvSpPr>
        <p:spPr>
          <a:xfrm>
            <a:off x="3593775"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6" name="Text Placeholder 12"/>
          <p:cNvSpPr>
            <a:spLocks noGrp="1"/>
          </p:cNvSpPr>
          <p:nvPr>
            <p:ph type="body" sz="quarter" idx="16" hasCustomPrompt="1"/>
          </p:nvPr>
        </p:nvSpPr>
        <p:spPr>
          <a:xfrm>
            <a:off x="6184350"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7" name="Text Placeholder 12"/>
          <p:cNvSpPr>
            <a:spLocks noGrp="1"/>
          </p:cNvSpPr>
          <p:nvPr>
            <p:ph type="body" sz="quarter" idx="17" hasCustomPrompt="1"/>
          </p:nvPr>
        </p:nvSpPr>
        <p:spPr>
          <a:xfrm>
            <a:off x="8774926"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 name="Title 2">
            <a:extLst>
              <a:ext uri="{FF2B5EF4-FFF2-40B4-BE49-F238E27FC236}">
                <a16:creationId xmlns:a16="http://schemas.microsoft.com/office/drawing/2014/main" id="{DE70D7C0-6953-439A-A54E-CED56520F82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6838659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ocess 4 Columns_Cobalt Blue">
    <p:spTree>
      <p:nvGrpSpPr>
        <p:cNvPr id="1" name=""/>
        <p:cNvGrpSpPr/>
        <p:nvPr/>
      </p:nvGrpSpPr>
      <p:grpSpPr>
        <a:xfrm>
          <a:off x="0" y="0"/>
          <a:ext cx="0" cy="0"/>
          <a:chOff x="0" y="0"/>
          <a:chExt cx="0" cy="0"/>
        </a:xfrm>
      </p:grpSpPr>
      <p:sp>
        <p:nvSpPr>
          <p:cNvPr id="11" name="Text Placeholder 8">
            <a:extLst>
              <a:ext uri="{FF2B5EF4-FFF2-40B4-BE49-F238E27FC236}">
                <a16:creationId xmlns:a16="http://schemas.microsoft.com/office/drawing/2014/main" id="{ABA5FBEF-FE77-4CC8-B2D5-D94327DAF658}"/>
              </a:ext>
            </a:extLst>
          </p:cNvPr>
          <p:cNvSpPr>
            <a:spLocks noGrp="1"/>
          </p:cNvSpPr>
          <p:nvPr>
            <p:ph type="body" sz="quarter" idx="10"/>
          </p:nvPr>
        </p:nvSpPr>
        <p:spPr>
          <a:xfrm>
            <a:off x="1003200" y="1936713"/>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8">
            <a:extLst>
              <a:ext uri="{FF2B5EF4-FFF2-40B4-BE49-F238E27FC236}">
                <a16:creationId xmlns:a16="http://schemas.microsoft.com/office/drawing/2014/main" id="{659D9BAA-2BF4-4A94-BAA4-5D091A296246}"/>
              </a:ext>
            </a:extLst>
          </p:cNvPr>
          <p:cNvSpPr>
            <a:spLocks noGrp="1"/>
          </p:cNvSpPr>
          <p:nvPr>
            <p:ph type="body" sz="quarter" idx="11"/>
          </p:nvPr>
        </p:nvSpPr>
        <p:spPr>
          <a:xfrm>
            <a:off x="3593775" y="1936713"/>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8">
            <a:extLst>
              <a:ext uri="{FF2B5EF4-FFF2-40B4-BE49-F238E27FC236}">
                <a16:creationId xmlns:a16="http://schemas.microsoft.com/office/drawing/2014/main" id="{E3D170C1-7106-44D2-A62F-A804F244A090}"/>
              </a:ext>
            </a:extLst>
          </p:cNvPr>
          <p:cNvSpPr>
            <a:spLocks noGrp="1"/>
          </p:cNvSpPr>
          <p:nvPr>
            <p:ph type="body" sz="quarter" idx="12"/>
          </p:nvPr>
        </p:nvSpPr>
        <p:spPr>
          <a:xfrm>
            <a:off x="6184350" y="1936713"/>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8">
            <a:extLst>
              <a:ext uri="{FF2B5EF4-FFF2-40B4-BE49-F238E27FC236}">
                <a16:creationId xmlns:a16="http://schemas.microsoft.com/office/drawing/2014/main" id="{5DDAC4CF-AC2F-4D83-9FB0-DDFB71EE9A2C}"/>
              </a:ext>
            </a:extLst>
          </p:cNvPr>
          <p:cNvSpPr>
            <a:spLocks noGrp="1"/>
          </p:cNvSpPr>
          <p:nvPr>
            <p:ph type="body" sz="quarter" idx="13"/>
          </p:nvPr>
        </p:nvSpPr>
        <p:spPr>
          <a:xfrm>
            <a:off x="8774926" y="1936713"/>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9" name="Text Placeholder 12">
            <a:extLst>
              <a:ext uri="{FF2B5EF4-FFF2-40B4-BE49-F238E27FC236}">
                <a16:creationId xmlns:a16="http://schemas.microsoft.com/office/drawing/2014/main" id="{3C84B130-9B9F-460C-87A1-4E3012ECEA7A}"/>
              </a:ext>
            </a:extLst>
          </p:cNvPr>
          <p:cNvSpPr>
            <a:spLocks noGrp="1"/>
          </p:cNvSpPr>
          <p:nvPr>
            <p:ph type="body" sz="quarter" idx="14" hasCustomPrompt="1"/>
          </p:nvPr>
        </p:nvSpPr>
        <p:spPr>
          <a:xfrm>
            <a:off x="1003200"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20" name="Text Placeholder 12">
            <a:extLst>
              <a:ext uri="{FF2B5EF4-FFF2-40B4-BE49-F238E27FC236}">
                <a16:creationId xmlns:a16="http://schemas.microsoft.com/office/drawing/2014/main" id="{FC076374-F8FA-413A-9C7F-81C823512353}"/>
              </a:ext>
            </a:extLst>
          </p:cNvPr>
          <p:cNvSpPr>
            <a:spLocks noGrp="1"/>
          </p:cNvSpPr>
          <p:nvPr>
            <p:ph type="body" sz="quarter" idx="15" hasCustomPrompt="1"/>
          </p:nvPr>
        </p:nvSpPr>
        <p:spPr>
          <a:xfrm>
            <a:off x="3593775"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21" name="Text Placeholder 12">
            <a:extLst>
              <a:ext uri="{FF2B5EF4-FFF2-40B4-BE49-F238E27FC236}">
                <a16:creationId xmlns:a16="http://schemas.microsoft.com/office/drawing/2014/main" id="{92DC24D7-E120-435A-8A2A-98E939AC4C9C}"/>
              </a:ext>
            </a:extLst>
          </p:cNvPr>
          <p:cNvSpPr>
            <a:spLocks noGrp="1"/>
          </p:cNvSpPr>
          <p:nvPr>
            <p:ph type="body" sz="quarter" idx="16" hasCustomPrompt="1"/>
          </p:nvPr>
        </p:nvSpPr>
        <p:spPr>
          <a:xfrm>
            <a:off x="6184350"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22" name="Text Placeholder 12">
            <a:extLst>
              <a:ext uri="{FF2B5EF4-FFF2-40B4-BE49-F238E27FC236}">
                <a16:creationId xmlns:a16="http://schemas.microsoft.com/office/drawing/2014/main" id="{41F15369-328E-43E6-894F-1F86414EB3F0}"/>
              </a:ext>
            </a:extLst>
          </p:cNvPr>
          <p:cNvSpPr>
            <a:spLocks noGrp="1"/>
          </p:cNvSpPr>
          <p:nvPr>
            <p:ph type="body" sz="quarter" idx="17" hasCustomPrompt="1"/>
          </p:nvPr>
        </p:nvSpPr>
        <p:spPr>
          <a:xfrm>
            <a:off x="8774926"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 name="Title 2">
            <a:extLst>
              <a:ext uri="{FF2B5EF4-FFF2-40B4-BE49-F238E27FC236}">
                <a16:creationId xmlns:a16="http://schemas.microsoft.com/office/drawing/2014/main" id="{9890D0D6-CEB9-47AA-B0BF-EB213FE3B803}"/>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GB"/>
          </a:p>
        </p:txBody>
      </p:sp>
    </p:spTree>
    <p:extLst>
      <p:ext uri="{BB962C8B-B14F-4D97-AF65-F5344CB8AC3E}">
        <p14:creationId xmlns:p14="http://schemas.microsoft.com/office/powerpoint/2010/main" val="22733415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ad Box with Icon and Center Text Box">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919862B5-E58D-4F98-8070-F04E6659AC38}"/>
              </a:ext>
            </a:extLst>
          </p:cNvPr>
          <p:cNvSpPr>
            <a:spLocks noGrp="1"/>
          </p:cNvSpPr>
          <p:nvPr>
            <p:ph type="body" sz="quarter" idx="53"/>
          </p:nvPr>
        </p:nvSpPr>
        <p:spPr>
          <a:xfrm>
            <a:off x="1003346" y="1330325"/>
            <a:ext cx="4967685" cy="2132614"/>
          </a:xfrm>
          <a:custGeom>
            <a:avLst/>
            <a:gdLst>
              <a:gd name="connsiteX0" fmla="*/ 0 w 4967685"/>
              <a:gd name="connsiteY0" fmla="*/ 0 h 2132614"/>
              <a:gd name="connsiteX1" fmla="*/ 4967685 w 4967685"/>
              <a:gd name="connsiteY1" fmla="*/ 0 h 2132614"/>
              <a:gd name="connsiteX2" fmla="*/ 4967685 w 4967685"/>
              <a:gd name="connsiteY2" fmla="*/ 1013538 h 2132614"/>
              <a:gd name="connsiteX3" fmla="*/ 3364916 w 4967685"/>
              <a:gd name="connsiteY3" fmla="*/ 1013538 h 2132614"/>
              <a:gd name="connsiteX4" fmla="*/ 3364916 w 4967685"/>
              <a:gd name="connsiteY4" fmla="*/ 2132614 h 2132614"/>
              <a:gd name="connsiteX5" fmla="*/ 0 w 4967685"/>
              <a:gd name="connsiteY5" fmla="*/ 2132614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7685" h="2132614">
                <a:moveTo>
                  <a:pt x="0" y="0"/>
                </a:moveTo>
                <a:lnTo>
                  <a:pt x="4967685" y="0"/>
                </a:lnTo>
                <a:lnTo>
                  <a:pt x="4967685" y="1013538"/>
                </a:lnTo>
                <a:lnTo>
                  <a:pt x="3364916" y="1013538"/>
                </a:lnTo>
                <a:lnTo>
                  <a:pt x="3364916" y="2132614"/>
                </a:lnTo>
                <a:lnTo>
                  <a:pt x="0" y="2132614"/>
                </a:lnTo>
                <a:close/>
              </a:path>
            </a:pathLst>
          </a:custGeom>
          <a:solidFill>
            <a:schemeClr val="accent1">
              <a:lumMod val="20000"/>
              <a:lumOff val="80000"/>
            </a:schemeClr>
          </a:solidFill>
          <a:ln w="12700">
            <a:noFill/>
          </a:ln>
        </p:spPr>
        <p:txBody>
          <a:bodyPr wrap="square" lIns="108000" tIns="108000" rIns="1872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AEEBDCDC-F212-4ED4-8D32-7B1BC919EF2D}"/>
              </a:ext>
            </a:extLst>
          </p:cNvPr>
          <p:cNvSpPr>
            <a:spLocks noGrp="1"/>
          </p:cNvSpPr>
          <p:nvPr>
            <p:ph type="body" sz="quarter" idx="55"/>
          </p:nvPr>
        </p:nvSpPr>
        <p:spPr>
          <a:xfrm>
            <a:off x="6232260" y="1330325"/>
            <a:ext cx="4970724" cy="2132614"/>
          </a:xfrm>
          <a:custGeom>
            <a:avLst/>
            <a:gdLst>
              <a:gd name="connsiteX0" fmla="*/ 0 w 4970724"/>
              <a:gd name="connsiteY0" fmla="*/ 0 h 2132614"/>
              <a:gd name="connsiteX1" fmla="*/ 4970724 w 4970724"/>
              <a:gd name="connsiteY1" fmla="*/ 0 h 2132614"/>
              <a:gd name="connsiteX2" fmla="*/ 4970724 w 4970724"/>
              <a:gd name="connsiteY2" fmla="*/ 2132614 h 2132614"/>
              <a:gd name="connsiteX3" fmla="*/ 1602767 w 4970724"/>
              <a:gd name="connsiteY3" fmla="*/ 2132614 h 2132614"/>
              <a:gd name="connsiteX4" fmla="*/ 1602767 w 4970724"/>
              <a:gd name="connsiteY4" fmla="*/ 1013538 h 2132614"/>
              <a:gd name="connsiteX5" fmla="*/ 0 w 4970724"/>
              <a:gd name="connsiteY5" fmla="*/ 1013538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70724" h="2132614">
                <a:moveTo>
                  <a:pt x="0" y="0"/>
                </a:moveTo>
                <a:lnTo>
                  <a:pt x="4970724" y="0"/>
                </a:lnTo>
                <a:lnTo>
                  <a:pt x="4970724" y="2132614"/>
                </a:lnTo>
                <a:lnTo>
                  <a:pt x="1602767" y="2132614"/>
                </a:lnTo>
                <a:lnTo>
                  <a:pt x="1602767" y="1013538"/>
                </a:lnTo>
                <a:lnTo>
                  <a:pt x="0" y="1013538"/>
                </a:lnTo>
                <a:close/>
              </a:path>
            </a:pathLst>
          </a:custGeom>
          <a:solidFill>
            <a:schemeClr val="accent1">
              <a:lumMod val="20000"/>
              <a:lumOff val="80000"/>
            </a:schemeClr>
          </a:solidFill>
          <a:ln w="12700">
            <a:noFill/>
          </a:ln>
        </p:spPr>
        <p:txBody>
          <a:bodyPr wrap="square" lIns="1872000" tIns="108000" rIns="108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ext Placeholder 19">
            <a:extLst>
              <a:ext uri="{FF2B5EF4-FFF2-40B4-BE49-F238E27FC236}">
                <a16:creationId xmlns:a16="http://schemas.microsoft.com/office/drawing/2014/main" id="{BE0E984E-3A85-42BD-A2C6-26D3EB300D8B}"/>
              </a:ext>
            </a:extLst>
          </p:cNvPr>
          <p:cNvSpPr>
            <a:spLocks noGrp="1"/>
          </p:cNvSpPr>
          <p:nvPr>
            <p:ph type="body" sz="quarter" idx="54"/>
          </p:nvPr>
        </p:nvSpPr>
        <p:spPr>
          <a:xfrm>
            <a:off x="1003346" y="3747502"/>
            <a:ext cx="4967685" cy="2132614"/>
          </a:xfrm>
          <a:custGeom>
            <a:avLst/>
            <a:gdLst>
              <a:gd name="connsiteX0" fmla="*/ 0 w 4967685"/>
              <a:gd name="connsiteY0" fmla="*/ 0 h 2132614"/>
              <a:gd name="connsiteX1" fmla="*/ 3364916 w 4967685"/>
              <a:gd name="connsiteY1" fmla="*/ 0 h 2132614"/>
              <a:gd name="connsiteX2" fmla="*/ 3364916 w 4967685"/>
              <a:gd name="connsiteY2" fmla="*/ 1119077 h 2132614"/>
              <a:gd name="connsiteX3" fmla="*/ 4967685 w 4967685"/>
              <a:gd name="connsiteY3" fmla="*/ 1119077 h 2132614"/>
              <a:gd name="connsiteX4" fmla="*/ 4967685 w 4967685"/>
              <a:gd name="connsiteY4" fmla="*/ 2132614 h 2132614"/>
              <a:gd name="connsiteX5" fmla="*/ 0 w 4967685"/>
              <a:gd name="connsiteY5" fmla="*/ 2132614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7685" h="2132614">
                <a:moveTo>
                  <a:pt x="0" y="0"/>
                </a:moveTo>
                <a:lnTo>
                  <a:pt x="3364916" y="0"/>
                </a:lnTo>
                <a:lnTo>
                  <a:pt x="3364916" y="1119077"/>
                </a:lnTo>
                <a:lnTo>
                  <a:pt x="4967685" y="1119077"/>
                </a:lnTo>
                <a:lnTo>
                  <a:pt x="4967685" y="2132614"/>
                </a:lnTo>
                <a:lnTo>
                  <a:pt x="0" y="2132614"/>
                </a:lnTo>
                <a:close/>
              </a:path>
            </a:pathLst>
          </a:custGeom>
          <a:solidFill>
            <a:schemeClr val="accent1">
              <a:lumMod val="20000"/>
              <a:lumOff val="80000"/>
            </a:schemeClr>
          </a:solidFill>
          <a:ln w="12700">
            <a:noFill/>
          </a:ln>
        </p:spPr>
        <p:txBody>
          <a:bodyPr wrap="square" lIns="108000" tIns="108000" rIns="1872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9" name="Text Placeholder 18">
            <a:extLst>
              <a:ext uri="{FF2B5EF4-FFF2-40B4-BE49-F238E27FC236}">
                <a16:creationId xmlns:a16="http://schemas.microsoft.com/office/drawing/2014/main" id="{4DB6DB5B-6EBB-4E77-8ECE-2DE4424BD660}"/>
              </a:ext>
            </a:extLst>
          </p:cNvPr>
          <p:cNvSpPr>
            <a:spLocks noGrp="1"/>
          </p:cNvSpPr>
          <p:nvPr>
            <p:ph type="body" sz="quarter" idx="56"/>
          </p:nvPr>
        </p:nvSpPr>
        <p:spPr>
          <a:xfrm>
            <a:off x="6232260" y="3747502"/>
            <a:ext cx="4970724" cy="2132614"/>
          </a:xfrm>
          <a:custGeom>
            <a:avLst/>
            <a:gdLst>
              <a:gd name="connsiteX0" fmla="*/ 1602767 w 4970724"/>
              <a:gd name="connsiteY0" fmla="*/ 0 h 2132614"/>
              <a:gd name="connsiteX1" fmla="*/ 4970724 w 4970724"/>
              <a:gd name="connsiteY1" fmla="*/ 0 h 2132614"/>
              <a:gd name="connsiteX2" fmla="*/ 4970724 w 4970724"/>
              <a:gd name="connsiteY2" fmla="*/ 2132614 h 2132614"/>
              <a:gd name="connsiteX3" fmla="*/ 0 w 4970724"/>
              <a:gd name="connsiteY3" fmla="*/ 2132614 h 2132614"/>
              <a:gd name="connsiteX4" fmla="*/ 0 w 4970724"/>
              <a:gd name="connsiteY4" fmla="*/ 1119077 h 2132614"/>
              <a:gd name="connsiteX5" fmla="*/ 1602767 w 4970724"/>
              <a:gd name="connsiteY5" fmla="*/ 1119077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70724" h="2132614">
                <a:moveTo>
                  <a:pt x="1602767" y="0"/>
                </a:moveTo>
                <a:lnTo>
                  <a:pt x="4970724" y="0"/>
                </a:lnTo>
                <a:lnTo>
                  <a:pt x="4970724" y="2132614"/>
                </a:lnTo>
                <a:lnTo>
                  <a:pt x="0" y="2132614"/>
                </a:lnTo>
                <a:lnTo>
                  <a:pt x="0" y="1119077"/>
                </a:lnTo>
                <a:lnTo>
                  <a:pt x="1602767" y="1119077"/>
                </a:lnTo>
                <a:close/>
              </a:path>
            </a:pathLst>
          </a:custGeom>
          <a:solidFill>
            <a:schemeClr val="accent1">
              <a:lumMod val="20000"/>
              <a:lumOff val="80000"/>
            </a:schemeClr>
          </a:solidFill>
          <a:ln w="12700">
            <a:noFill/>
          </a:ln>
        </p:spPr>
        <p:txBody>
          <a:bodyPr wrap="square" lIns="1872000" tIns="108000" rIns="108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ext Placeholder 10"/>
          <p:cNvSpPr>
            <a:spLocks noGrp="1"/>
          </p:cNvSpPr>
          <p:nvPr>
            <p:ph type="body" sz="quarter" idx="21"/>
          </p:nvPr>
        </p:nvSpPr>
        <p:spPr bwMode="gray">
          <a:xfrm>
            <a:off x="4571176" y="2546022"/>
            <a:ext cx="3049649" cy="2118398"/>
          </a:xfrm>
          <a:prstGeom prst="rect">
            <a:avLst/>
          </a:prstGeom>
          <a:solidFill>
            <a:schemeClr val="accent1"/>
          </a:solidFill>
          <a:ln>
            <a:noFill/>
          </a:ln>
        </p:spPr>
        <p:txBody>
          <a:bodyPr lIns="108000" tIns="108000" rIns="108000" bIns="108000" anchor="ctr" anchorCtr="1">
            <a:noAutofit/>
          </a:bodyPr>
          <a:lstStyle>
            <a:lvl1pPr algn="ctr">
              <a:defRPr sz="1400">
                <a:solidFill>
                  <a:schemeClr val="bg1"/>
                </a:solidFill>
                <a:latin typeface="+mn-lt"/>
                <a:cs typeface="Arial" panose="020B0604020202020204" pitchFamily="34" charset="0"/>
              </a:defRPr>
            </a:lvl1pPr>
          </a:lstStyle>
          <a:p>
            <a:pPr lvl="0"/>
            <a:r>
              <a:rPr lang="en-US"/>
              <a:t>Click to edit Master text styles</a:t>
            </a:r>
          </a:p>
        </p:txBody>
      </p:sp>
      <p:sp>
        <p:nvSpPr>
          <p:cNvPr id="3" name="Title 2">
            <a:extLst>
              <a:ext uri="{FF2B5EF4-FFF2-40B4-BE49-F238E27FC236}">
                <a16:creationId xmlns:a16="http://schemas.microsoft.com/office/drawing/2014/main" id="{01CCA206-C726-4930-8059-66751EC1483B}"/>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a:p>
        </p:txBody>
      </p:sp>
    </p:spTree>
    <p:extLst>
      <p:ext uri="{BB962C8B-B14F-4D97-AF65-F5344CB8AC3E}">
        <p14:creationId xmlns:p14="http://schemas.microsoft.com/office/powerpoint/2010/main" val="36958581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 Blue Heading">
    <p:spTree>
      <p:nvGrpSpPr>
        <p:cNvPr id="1" name=""/>
        <p:cNvGrpSpPr/>
        <p:nvPr/>
      </p:nvGrpSpPr>
      <p:grpSpPr>
        <a:xfrm>
          <a:off x="0" y="0"/>
          <a:ext cx="0" cy="0"/>
          <a:chOff x="0" y="0"/>
          <a:chExt cx="0" cy="0"/>
        </a:xfrm>
      </p:grpSpPr>
      <p:sp>
        <p:nvSpPr>
          <p:cNvPr id="19" name="Text Placeholder 8"/>
          <p:cNvSpPr>
            <a:spLocks noGrp="1"/>
          </p:cNvSpPr>
          <p:nvPr>
            <p:ph type="body" sz="quarter" idx="19"/>
          </p:nvPr>
        </p:nvSpPr>
        <p:spPr>
          <a:xfrm>
            <a:off x="1003200" y="1720713"/>
            <a:ext cx="4968000" cy="4156211"/>
          </a:xfrm>
          <a:solidFill>
            <a:schemeClr val="accent1">
              <a:lumMod val="20000"/>
              <a:lumOff val="80000"/>
            </a:schemeClr>
          </a:solidFill>
          <a:ln w="12700">
            <a:noFill/>
          </a:ln>
        </p:spPr>
        <p:txBody>
          <a:bodyPr lIns="108000" tIns="108000" rIns="108000" bIns="108000"/>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ext Placeholder 8"/>
          <p:cNvSpPr>
            <a:spLocks noGrp="1"/>
          </p:cNvSpPr>
          <p:nvPr>
            <p:ph type="body" sz="quarter" idx="20"/>
          </p:nvPr>
        </p:nvSpPr>
        <p:spPr>
          <a:xfrm>
            <a:off x="100320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16" name="Text Placeholder 8"/>
          <p:cNvSpPr>
            <a:spLocks noGrp="1"/>
          </p:cNvSpPr>
          <p:nvPr>
            <p:ph type="body" sz="quarter" idx="21"/>
          </p:nvPr>
        </p:nvSpPr>
        <p:spPr>
          <a:xfrm>
            <a:off x="6236040" y="1720713"/>
            <a:ext cx="4968000" cy="4156211"/>
          </a:xfrm>
          <a:solidFill>
            <a:schemeClr val="accent1">
              <a:lumMod val="20000"/>
              <a:lumOff val="80000"/>
            </a:schemeClr>
          </a:solidFill>
          <a:ln w="12700">
            <a:noFill/>
          </a:ln>
        </p:spPr>
        <p:txBody>
          <a:bodyPr lIns="108000" tIns="108000" rIns="108000" bIns="108000"/>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7" name="Text Placeholder 8"/>
          <p:cNvSpPr>
            <a:spLocks noGrp="1"/>
          </p:cNvSpPr>
          <p:nvPr>
            <p:ph type="body" sz="quarter" idx="22"/>
          </p:nvPr>
        </p:nvSpPr>
        <p:spPr>
          <a:xfrm>
            <a:off x="623604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3" name="Title 2">
            <a:extLst>
              <a:ext uri="{FF2B5EF4-FFF2-40B4-BE49-F238E27FC236}">
                <a16:creationId xmlns:a16="http://schemas.microsoft.com/office/drawing/2014/main" id="{AC76913D-77B2-43C9-9A9E-B86D68E16B74}"/>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855353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our Quad Boxes">
    <p:spTree>
      <p:nvGrpSpPr>
        <p:cNvPr id="1" name=""/>
        <p:cNvGrpSpPr/>
        <p:nvPr/>
      </p:nvGrpSpPr>
      <p:grpSpPr>
        <a:xfrm>
          <a:off x="0" y="0"/>
          <a:ext cx="0" cy="0"/>
          <a:chOff x="0" y="0"/>
          <a:chExt cx="0" cy="0"/>
        </a:xfrm>
      </p:grpSpPr>
      <p:sp>
        <p:nvSpPr>
          <p:cNvPr id="13" name="Text Placeholder 8"/>
          <p:cNvSpPr>
            <a:spLocks noGrp="1"/>
          </p:cNvSpPr>
          <p:nvPr>
            <p:ph type="body" sz="quarter" idx="19"/>
          </p:nvPr>
        </p:nvSpPr>
        <p:spPr>
          <a:xfrm>
            <a:off x="1003200" y="1720714"/>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8"/>
          <p:cNvSpPr>
            <a:spLocks noGrp="1"/>
          </p:cNvSpPr>
          <p:nvPr>
            <p:ph type="body" sz="quarter" idx="20"/>
          </p:nvPr>
        </p:nvSpPr>
        <p:spPr>
          <a:xfrm>
            <a:off x="100320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15" name="Text Placeholder 8"/>
          <p:cNvSpPr>
            <a:spLocks noGrp="1"/>
          </p:cNvSpPr>
          <p:nvPr>
            <p:ph type="body" sz="quarter" idx="21"/>
          </p:nvPr>
        </p:nvSpPr>
        <p:spPr>
          <a:xfrm>
            <a:off x="6236040" y="1720714"/>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8"/>
          <p:cNvSpPr>
            <a:spLocks noGrp="1"/>
          </p:cNvSpPr>
          <p:nvPr>
            <p:ph type="body" sz="quarter" idx="22"/>
          </p:nvPr>
        </p:nvSpPr>
        <p:spPr>
          <a:xfrm>
            <a:off x="623604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21" name="Text Placeholder 8"/>
          <p:cNvSpPr>
            <a:spLocks noGrp="1"/>
          </p:cNvSpPr>
          <p:nvPr>
            <p:ph type="body" sz="quarter" idx="23"/>
          </p:nvPr>
        </p:nvSpPr>
        <p:spPr>
          <a:xfrm>
            <a:off x="1003200" y="413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8"/>
          <p:cNvSpPr>
            <a:spLocks noGrp="1"/>
          </p:cNvSpPr>
          <p:nvPr>
            <p:ph type="body" sz="quarter" idx="24"/>
          </p:nvPr>
        </p:nvSpPr>
        <p:spPr>
          <a:xfrm>
            <a:off x="1003200" y="3741920"/>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23" name="Text Placeholder 8"/>
          <p:cNvSpPr>
            <a:spLocks noGrp="1"/>
          </p:cNvSpPr>
          <p:nvPr>
            <p:ph type="body" sz="quarter" idx="25"/>
          </p:nvPr>
        </p:nvSpPr>
        <p:spPr>
          <a:xfrm>
            <a:off x="6236040" y="413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4" name="Text Placeholder 8"/>
          <p:cNvSpPr>
            <a:spLocks noGrp="1"/>
          </p:cNvSpPr>
          <p:nvPr>
            <p:ph type="body" sz="quarter" idx="26"/>
          </p:nvPr>
        </p:nvSpPr>
        <p:spPr>
          <a:xfrm>
            <a:off x="6236040" y="3741920"/>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3" name="Title 2">
            <a:extLst>
              <a:ext uri="{FF2B5EF4-FFF2-40B4-BE49-F238E27FC236}">
                <a16:creationId xmlns:a16="http://schemas.microsoft.com/office/drawing/2014/main" id="{AEF8E881-FC4C-4F00-9389-FF3C71D7CB7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9556956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Four Quad Boxes BG Dark Colour">
    <p:bg>
      <p:bgPr>
        <a:solidFill>
          <a:schemeClr val="accent2"/>
        </a:solidFill>
        <a:effectLst/>
      </p:bgPr>
    </p:bg>
    <p:spTree>
      <p:nvGrpSpPr>
        <p:cNvPr id="1" name=""/>
        <p:cNvGrpSpPr/>
        <p:nvPr/>
      </p:nvGrpSpPr>
      <p:grpSpPr>
        <a:xfrm>
          <a:off x="0" y="0"/>
          <a:ext cx="0" cy="0"/>
          <a:chOff x="0" y="0"/>
          <a:chExt cx="0" cy="0"/>
        </a:xfrm>
      </p:grpSpPr>
      <p:sp>
        <p:nvSpPr>
          <p:cNvPr id="11" name="Shape 8">
            <a:extLst>
              <a:ext uri="{FF2B5EF4-FFF2-40B4-BE49-F238E27FC236}">
                <a16:creationId xmlns:a16="http://schemas.microsoft.com/office/drawing/2014/main" id="{1763B05F-830B-4267-AD78-15D92D15E48D}"/>
              </a:ext>
            </a:extLst>
          </p:cNvPr>
          <p:cNvSpPr txBox="1">
            <a:spLocks/>
          </p:cNvSpPr>
          <p:nvPr userDrawn="1"/>
        </p:nvSpPr>
        <p:spPr>
          <a:xfrm>
            <a:off x="10946607" y="6266997"/>
            <a:ext cx="242486"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12" name="TextBox 11">
            <a:extLst>
              <a:ext uri="{FF2B5EF4-FFF2-40B4-BE49-F238E27FC236}">
                <a16:creationId xmlns:a16="http://schemas.microsoft.com/office/drawing/2014/main" id="{2F13A210-92DD-4299-9F1D-B2FE60EC3160}"/>
              </a:ext>
              <a:ext uri="{C183D7F6-B498-43B3-948B-1728B52AA6E4}">
                <adec:decorative xmlns:adec="http://schemas.microsoft.com/office/drawing/2017/decorative" val="1"/>
              </a:ext>
            </a:extLst>
          </p:cNvPr>
          <p:cNvSpPr txBox="1"/>
          <p:nvPr userDrawn="1">
            <p:custDataLst>
              <p:tags r:id="rId1"/>
            </p:custDataLst>
          </p:nvPr>
        </p:nvSpPr>
        <p:spPr>
          <a:xfrm>
            <a:off x="8902702" y="6295536"/>
            <a:ext cx="1931292" cy="92333"/>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19" name="Straight Connector 18">
            <a:extLst>
              <a:ext uri="{FF2B5EF4-FFF2-40B4-BE49-F238E27FC236}">
                <a16:creationId xmlns:a16="http://schemas.microsoft.com/office/drawing/2014/main" id="{E4C51904-D930-45AA-AF92-A006847C8BF5}"/>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69" name="Text Placeholder 8">
            <a:extLst>
              <a:ext uri="{FF2B5EF4-FFF2-40B4-BE49-F238E27FC236}">
                <a16:creationId xmlns:a16="http://schemas.microsoft.com/office/drawing/2014/main" id="{2086F202-0162-4310-A956-FCCC9474338A}"/>
              </a:ext>
            </a:extLst>
          </p:cNvPr>
          <p:cNvSpPr>
            <a:spLocks noGrp="1"/>
          </p:cNvSpPr>
          <p:nvPr>
            <p:ph type="body" sz="quarter" idx="19"/>
          </p:nvPr>
        </p:nvSpPr>
        <p:spPr>
          <a:xfrm>
            <a:off x="1003200" y="1720714"/>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0" name="Text Placeholder 8">
            <a:extLst>
              <a:ext uri="{FF2B5EF4-FFF2-40B4-BE49-F238E27FC236}">
                <a16:creationId xmlns:a16="http://schemas.microsoft.com/office/drawing/2014/main" id="{E8B6691E-17EA-480D-B598-F314E1A68EB3}"/>
              </a:ext>
            </a:extLst>
          </p:cNvPr>
          <p:cNvSpPr>
            <a:spLocks noGrp="1"/>
          </p:cNvSpPr>
          <p:nvPr>
            <p:ph type="body" sz="quarter" idx="20"/>
          </p:nvPr>
        </p:nvSpPr>
        <p:spPr>
          <a:xfrm>
            <a:off x="1003200" y="1331913"/>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71" name="Text Placeholder 8">
            <a:extLst>
              <a:ext uri="{FF2B5EF4-FFF2-40B4-BE49-F238E27FC236}">
                <a16:creationId xmlns:a16="http://schemas.microsoft.com/office/drawing/2014/main" id="{59F2358C-C167-462D-9F76-6D66B9B409BE}"/>
              </a:ext>
            </a:extLst>
          </p:cNvPr>
          <p:cNvSpPr>
            <a:spLocks noGrp="1"/>
          </p:cNvSpPr>
          <p:nvPr>
            <p:ph type="body" sz="quarter" idx="21"/>
          </p:nvPr>
        </p:nvSpPr>
        <p:spPr>
          <a:xfrm>
            <a:off x="6236040" y="1720714"/>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2" name="Text Placeholder 8">
            <a:extLst>
              <a:ext uri="{FF2B5EF4-FFF2-40B4-BE49-F238E27FC236}">
                <a16:creationId xmlns:a16="http://schemas.microsoft.com/office/drawing/2014/main" id="{B2FCC9C9-35DE-4F3C-A352-30EE65DD5B86}"/>
              </a:ext>
            </a:extLst>
          </p:cNvPr>
          <p:cNvSpPr>
            <a:spLocks noGrp="1"/>
          </p:cNvSpPr>
          <p:nvPr>
            <p:ph type="body" sz="quarter" idx="22"/>
          </p:nvPr>
        </p:nvSpPr>
        <p:spPr>
          <a:xfrm>
            <a:off x="6236040" y="1331913"/>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73" name="Text Placeholder 8">
            <a:extLst>
              <a:ext uri="{FF2B5EF4-FFF2-40B4-BE49-F238E27FC236}">
                <a16:creationId xmlns:a16="http://schemas.microsoft.com/office/drawing/2014/main" id="{EA017BC0-9170-4186-94F7-40E80F981A05}"/>
              </a:ext>
            </a:extLst>
          </p:cNvPr>
          <p:cNvSpPr>
            <a:spLocks noGrp="1"/>
          </p:cNvSpPr>
          <p:nvPr>
            <p:ph type="body" sz="quarter" idx="23"/>
          </p:nvPr>
        </p:nvSpPr>
        <p:spPr>
          <a:xfrm>
            <a:off x="1003200" y="413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4" name="Text Placeholder 8">
            <a:extLst>
              <a:ext uri="{FF2B5EF4-FFF2-40B4-BE49-F238E27FC236}">
                <a16:creationId xmlns:a16="http://schemas.microsoft.com/office/drawing/2014/main" id="{0383342E-84C2-404C-8D37-45747A191605}"/>
              </a:ext>
            </a:extLst>
          </p:cNvPr>
          <p:cNvSpPr>
            <a:spLocks noGrp="1"/>
          </p:cNvSpPr>
          <p:nvPr>
            <p:ph type="body" sz="quarter" idx="24"/>
          </p:nvPr>
        </p:nvSpPr>
        <p:spPr>
          <a:xfrm>
            <a:off x="1003200" y="3741920"/>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75" name="Text Placeholder 8">
            <a:extLst>
              <a:ext uri="{FF2B5EF4-FFF2-40B4-BE49-F238E27FC236}">
                <a16:creationId xmlns:a16="http://schemas.microsoft.com/office/drawing/2014/main" id="{BE27B3E2-E887-473C-8464-38B061F67EA7}"/>
              </a:ext>
            </a:extLst>
          </p:cNvPr>
          <p:cNvSpPr>
            <a:spLocks noGrp="1"/>
          </p:cNvSpPr>
          <p:nvPr>
            <p:ph type="body" sz="quarter" idx="25"/>
          </p:nvPr>
        </p:nvSpPr>
        <p:spPr>
          <a:xfrm>
            <a:off x="6236040" y="413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6" name="Text Placeholder 8">
            <a:extLst>
              <a:ext uri="{FF2B5EF4-FFF2-40B4-BE49-F238E27FC236}">
                <a16:creationId xmlns:a16="http://schemas.microsoft.com/office/drawing/2014/main" id="{4C0C9B8C-19B0-44D7-9F0F-975D45D4007F}"/>
              </a:ext>
            </a:extLst>
          </p:cNvPr>
          <p:cNvSpPr>
            <a:spLocks noGrp="1"/>
          </p:cNvSpPr>
          <p:nvPr>
            <p:ph type="body" sz="quarter" idx="26"/>
          </p:nvPr>
        </p:nvSpPr>
        <p:spPr>
          <a:xfrm>
            <a:off x="6236040" y="3741920"/>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3" name="Title 2">
            <a:extLst>
              <a:ext uri="{FF2B5EF4-FFF2-40B4-BE49-F238E27FC236}">
                <a16:creationId xmlns:a16="http://schemas.microsoft.com/office/drawing/2014/main" id="{39275135-3A5F-40EA-83D5-8A21BF903978}"/>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8" name="Graphic 8">
            <a:extLst>
              <a:ext uri="{FF2B5EF4-FFF2-40B4-BE49-F238E27FC236}">
                <a16:creationId xmlns:a16="http://schemas.microsoft.com/office/drawing/2014/main" id="{3FE807FD-1F53-40C0-958E-7B645C12F831}"/>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a:p>
        </p:txBody>
      </p:sp>
      <p:sp>
        <p:nvSpPr>
          <p:cNvPr id="17" name="TextBox 16">
            <a:extLst>
              <a:ext uri="{FF2B5EF4-FFF2-40B4-BE49-F238E27FC236}">
                <a16:creationId xmlns:a16="http://schemas.microsoft.com/office/drawing/2014/main" id="{94359EB3-99CA-467E-9F82-D5B531A28A37}"/>
              </a:ext>
              <a:ext uri="{C183D7F6-B498-43B3-948B-1728B52AA6E4}">
                <adec:decorative xmlns:adec="http://schemas.microsoft.com/office/drawing/2017/decorative" val="1"/>
              </a:ext>
            </a:extLst>
          </p:cNvPr>
          <p:cNvSpPr txBox="1"/>
          <p:nvPr userDrawn="1">
            <p:custDataLst>
              <p:tags r:id="rId2"/>
            </p:custDataLst>
          </p:nvPr>
        </p:nvSpPr>
        <p:spPr>
          <a:xfrm>
            <a:off x="1885685" y="6266997"/>
            <a:ext cx="4623066" cy="2769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2022 KPMG Česká republika, s.r.o., a Czech limited liability company and a member firm of the KPMG global organization of independent member firms affiliated with KPMG International Limited, a private English company limited by guarantee. All rights reserved.</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208364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Right Horizontal Window_Pacific Blue">
    <p:bg>
      <p:bgPr>
        <a:gradFill>
          <a:gsLst>
            <a:gs pos="100000">
              <a:srgbClr val="ACEAFF"/>
            </a:gs>
            <a:gs pos="0">
              <a:schemeClr val="accent4"/>
            </a:gs>
          </a:gsLst>
          <a:lin ang="0" scaled="0"/>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96C774-8B31-4EC8-BF6C-ACF71C2F0C15}"/>
              </a:ext>
            </a:extLst>
          </p:cNvPr>
          <p:cNvSpPr>
            <a:spLocks noChangeAspect="1"/>
          </p:cNvSpPr>
          <p:nvPr userDrawn="1"/>
        </p:nvSpPr>
        <p:spPr>
          <a:xfrm>
            <a:off x="3405716" y="371311"/>
            <a:ext cx="7794097" cy="5414065"/>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6" name="Text Placeholder 3"/>
          <p:cNvSpPr>
            <a:spLocks noGrp="1"/>
          </p:cNvSpPr>
          <p:nvPr>
            <p:ph type="body" sz="quarter" idx="11"/>
          </p:nvPr>
        </p:nvSpPr>
        <p:spPr>
          <a:xfrm>
            <a:off x="3672180" y="4710484"/>
            <a:ext cx="7260639"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10" name="Title 9">
            <a:extLst>
              <a:ext uri="{FF2B5EF4-FFF2-40B4-BE49-F238E27FC236}">
                <a16:creationId xmlns:a16="http://schemas.microsoft.com/office/drawing/2014/main" id="{BA9E5DDB-2262-4657-AA4F-9CE87AA83B57}"/>
              </a:ext>
            </a:extLst>
          </p:cNvPr>
          <p:cNvSpPr>
            <a:spLocks noGrp="1"/>
          </p:cNvSpPr>
          <p:nvPr>
            <p:ph type="title" hasCustomPrompt="1"/>
          </p:nvPr>
        </p:nvSpPr>
        <p:spPr>
          <a:xfrm>
            <a:off x="3671123" y="636808"/>
            <a:ext cx="7260639" cy="3950972"/>
          </a:xfrm>
        </p:spPr>
        <p:txBody>
          <a:bodyPr/>
          <a:lstStyle>
            <a:lvl1pPr>
              <a:defRPr lang="en-GB" sz="6600" kern="1200" baseline="0" dirty="0">
                <a:solidFill>
                  <a:schemeClr val="bg1"/>
                </a:solidFill>
                <a:latin typeface="+mj-lt"/>
                <a:ea typeface="+mj-ea"/>
                <a:cs typeface="+mj-cs"/>
              </a:defRPr>
            </a:lvl1pPr>
          </a:lstStyle>
          <a:p>
            <a:r>
              <a:rPr lang="en-GB"/>
              <a:t>Title slide text only</a:t>
            </a:r>
          </a:p>
        </p:txBody>
      </p:sp>
      <p:pic>
        <p:nvPicPr>
          <p:cNvPr id="8" name="Graphic 7">
            <a:extLst>
              <a:ext uri="{FF2B5EF4-FFF2-40B4-BE49-F238E27FC236}">
                <a16:creationId xmlns:a16="http://schemas.microsoft.com/office/drawing/2014/main" id="{9F2B47DB-768D-47AE-9D19-E74198AD42C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469647590"/>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Divider 1">
    <p:bg>
      <p:bgPr>
        <a:solidFill>
          <a:schemeClr val="accent2"/>
        </a:solidFill>
        <a:effectLst/>
      </p:bgPr>
    </p:bg>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79D65585-570B-4F7D-B4BC-0F7CFAF52BAF}"/>
              </a:ext>
            </a:extLst>
          </p:cNvPr>
          <p:cNvSpPr>
            <a:spLocks noChangeAspect="1"/>
          </p:cNvSpPr>
          <p:nvPr userDrawn="1"/>
        </p:nvSpPr>
        <p:spPr>
          <a:xfrm>
            <a:off x="998476" y="971550"/>
            <a:ext cx="7061787" cy="4905375"/>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11" name="Title 1">
            <a:extLst>
              <a:ext uri="{FF2B5EF4-FFF2-40B4-BE49-F238E27FC236}">
                <a16:creationId xmlns:a16="http://schemas.microsoft.com/office/drawing/2014/main" id="{D07C0B89-7E09-423B-A068-1AF6A41E8CE4}"/>
              </a:ext>
            </a:extLst>
          </p:cNvPr>
          <p:cNvSpPr>
            <a:spLocks noGrp="1"/>
          </p:cNvSpPr>
          <p:nvPr>
            <p:ph type="ctrTitle"/>
          </p:nvPr>
        </p:nvSpPr>
        <p:spPr>
          <a:xfrm>
            <a:off x="1289860" y="2398601"/>
            <a:ext cx="5252400" cy="2367199"/>
          </a:xfrm>
          <a:noFill/>
        </p:spPr>
        <p:txBody>
          <a:bodyPr lIns="0" tIns="0" rIns="0" bIns="0" anchor="t" anchorCtr="0"/>
          <a:lstStyle>
            <a:lvl1pPr algn="l">
              <a:defRPr sz="8000" baseline="0">
                <a:solidFill>
                  <a:schemeClr val="bg1"/>
                </a:solidFill>
              </a:defRPr>
            </a:lvl1pPr>
          </a:lstStyle>
          <a:p>
            <a:r>
              <a:rPr lang="en-US"/>
              <a:t>Click to edit Master title style</a:t>
            </a:r>
          </a:p>
        </p:txBody>
      </p:sp>
      <p:sp>
        <p:nvSpPr>
          <p:cNvPr id="12" name="Text Placeholder 3">
            <a:extLst>
              <a:ext uri="{FF2B5EF4-FFF2-40B4-BE49-F238E27FC236}">
                <a16:creationId xmlns:a16="http://schemas.microsoft.com/office/drawing/2014/main" id="{9BE67C5C-769B-4AEA-A1B7-EFD4A3AA2397}"/>
              </a:ext>
            </a:extLst>
          </p:cNvPr>
          <p:cNvSpPr>
            <a:spLocks noGrp="1"/>
          </p:cNvSpPr>
          <p:nvPr>
            <p:ph type="body" sz="quarter" idx="11"/>
          </p:nvPr>
        </p:nvSpPr>
        <p:spPr>
          <a:xfrm>
            <a:off x="1289860" y="5046651"/>
            <a:ext cx="5252400" cy="507831"/>
          </a:xfrm>
        </p:spPr>
        <p:txBody>
          <a:bodyPr wrap="square" anchor="b">
            <a:sp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4" name="Text Placeholder 3">
            <a:extLst>
              <a:ext uri="{FF2B5EF4-FFF2-40B4-BE49-F238E27FC236}">
                <a16:creationId xmlns:a16="http://schemas.microsoft.com/office/drawing/2014/main" id="{B5E8B0BD-68A6-4AD8-A640-99B893F06320}"/>
              </a:ext>
            </a:extLst>
          </p:cNvPr>
          <p:cNvSpPr>
            <a:spLocks noGrp="1"/>
          </p:cNvSpPr>
          <p:nvPr>
            <p:ph type="body" sz="quarter" idx="12" hasCustomPrompt="1"/>
          </p:nvPr>
        </p:nvSpPr>
        <p:spPr>
          <a:xfrm>
            <a:off x="1289860" y="1140069"/>
            <a:ext cx="1082675" cy="812530"/>
          </a:xfrm>
        </p:spPr>
        <p:txBody>
          <a:bodyPr>
            <a:spAutoFit/>
          </a:bodyPr>
          <a:lstStyle>
            <a:lvl1pPr>
              <a:lnSpc>
                <a:spcPct val="80000"/>
              </a:lnSpc>
              <a:defRPr lang="en-US" sz="6600" kern="1200" baseline="0" dirty="0" smtClean="0">
                <a:solidFill>
                  <a:schemeClr val="bg1"/>
                </a:solidFill>
                <a:latin typeface="+mj-lt"/>
                <a:ea typeface="+mj-ea"/>
                <a:cs typeface="+mj-cs"/>
              </a:defRPr>
            </a:lvl1pPr>
          </a:lstStyle>
          <a:p>
            <a:pPr lvl="0"/>
            <a:r>
              <a:rPr lang="en-US"/>
              <a:t>00</a:t>
            </a:r>
          </a:p>
        </p:txBody>
      </p:sp>
    </p:spTree>
    <p:extLst>
      <p:ext uri="{BB962C8B-B14F-4D97-AF65-F5344CB8AC3E}">
        <p14:creationId xmlns:p14="http://schemas.microsoft.com/office/powerpoint/2010/main" val="23869611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Divider 2">
    <p:bg>
      <p:bgPr>
        <a:gradFill flip="none" rotWithShape="1">
          <a:gsLst>
            <a:gs pos="0">
              <a:schemeClr val="accent5"/>
            </a:gs>
            <a:gs pos="100000">
              <a:schemeClr val="accent1"/>
            </a:gs>
          </a:gsLst>
          <a:lin ang="0" scaled="0"/>
          <a:tileRect/>
        </a:gra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AF31653-DA95-4567-9106-71E1E49BA627}"/>
              </a:ext>
            </a:extLst>
          </p:cNvPr>
          <p:cNvSpPr>
            <a:spLocks noChangeAspect="1"/>
          </p:cNvSpPr>
          <p:nvPr userDrawn="1"/>
        </p:nvSpPr>
        <p:spPr>
          <a:xfrm>
            <a:off x="998476" y="971550"/>
            <a:ext cx="7061787" cy="4905375"/>
          </a:xfrm>
          <a:prstGeom prst="rect">
            <a:avLst/>
          </a:prstGeom>
          <a:gradFill>
            <a:gsLst>
              <a:gs pos="100000">
                <a:srgbClr val="ACEAFF"/>
              </a:gs>
              <a:gs pos="0">
                <a:schemeClr val="accent4"/>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60" name="Text Placeholder 3">
            <a:extLst>
              <a:ext uri="{FF2B5EF4-FFF2-40B4-BE49-F238E27FC236}">
                <a16:creationId xmlns:a16="http://schemas.microsoft.com/office/drawing/2014/main" id="{2925CE2F-8945-49DE-BCC2-8BCACF480E4F}"/>
              </a:ext>
            </a:extLst>
          </p:cNvPr>
          <p:cNvSpPr>
            <a:spLocks noGrp="1"/>
          </p:cNvSpPr>
          <p:nvPr>
            <p:ph type="body" sz="quarter" idx="13"/>
          </p:nvPr>
        </p:nvSpPr>
        <p:spPr>
          <a:xfrm>
            <a:off x="1289860" y="5046651"/>
            <a:ext cx="5252400" cy="507831"/>
          </a:xfrm>
        </p:spPr>
        <p:txBody>
          <a:bodyPr wrap="square" anchor="b">
            <a:spAutoFit/>
          </a:bodyPr>
          <a:lstStyle>
            <a:lvl1pPr>
              <a:defRPr sz="1400">
                <a:solidFill>
                  <a:schemeClr val="accent2"/>
                </a:solidFill>
              </a:defRPr>
            </a:lvl1pPr>
            <a:lvl2pPr>
              <a:defRPr sz="1400">
                <a:solidFill>
                  <a:schemeClr val="accent2"/>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61" name="Text Placeholder 3">
            <a:extLst>
              <a:ext uri="{FF2B5EF4-FFF2-40B4-BE49-F238E27FC236}">
                <a16:creationId xmlns:a16="http://schemas.microsoft.com/office/drawing/2014/main" id="{C346F2F1-AF73-4284-8702-745152AF5399}"/>
              </a:ext>
            </a:extLst>
          </p:cNvPr>
          <p:cNvSpPr>
            <a:spLocks noGrp="1"/>
          </p:cNvSpPr>
          <p:nvPr>
            <p:ph type="body" sz="quarter" idx="14" hasCustomPrompt="1"/>
          </p:nvPr>
        </p:nvSpPr>
        <p:spPr>
          <a:xfrm>
            <a:off x="1289860" y="1140069"/>
            <a:ext cx="1082675" cy="812530"/>
          </a:xfrm>
        </p:spPr>
        <p:txBody>
          <a:bodyPr>
            <a:spAutoFit/>
          </a:bodyPr>
          <a:lstStyle>
            <a:lvl1pPr>
              <a:lnSpc>
                <a:spcPct val="80000"/>
              </a:lnSpc>
              <a:defRPr lang="en-US" sz="6600" kern="1200" baseline="0" dirty="0" smtClean="0">
                <a:solidFill>
                  <a:schemeClr val="accent2"/>
                </a:solidFill>
                <a:latin typeface="+mj-lt"/>
                <a:ea typeface="+mj-ea"/>
                <a:cs typeface="+mj-cs"/>
              </a:defRPr>
            </a:lvl1pPr>
          </a:lstStyle>
          <a:p>
            <a:pPr lvl="0"/>
            <a:r>
              <a:rPr lang="en-US"/>
              <a:t>00</a:t>
            </a:r>
          </a:p>
        </p:txBody>
      </p:sp>
      <p:sp>
        <p:nvSpPr>
          <p:cNvPr id="11" name="Title 1">
            <a:extLst>
              <a:ext uri="{FF2B5EF4-FFF2-40B4-BE49-F238E27FC236}">
                <a16:creationId xmlns:a16="http://schemas.microsoft.com/office/drawing/2014/main" id="{D07C0B89-7E09-423B-A068-1AF6A41E8CE4}"/>
              </a:ext>
            </a:extLst>
          </p:cNvPr>
          <p:cNvSpPr>
            <a:spLocks noGrp="1"/>
          </p:cNvSpPr>
          <p:nvPr>
            <p:ph type="ctrTitle"/>
          </p:nvPr>
        </p:nvSpPr>
        <p:spPr>
          <a:xfrm>
            <a:off x="1289860" y="2398601"/>
            <a:ext cx="5252400" cy="2367199"/>
          </a:xfrm>
          <a:noFill/>
        </p:spPr>
        <p:txBody>
          <a:bodyPr lIns="0" tIns="0" rIns="0" bIns="0" anchor="t" anchorCtr="0"/>
          <a:lstStyle>
            <a:lvl1pPr algn="l">
              <a:defRPr sz="8000" baseline="0">
                <a:solidFill>
                  <a:schemeClr val="accent2"/>
                </a:solidFill>
              </a:defRPr>
            </a:lvl1pPr>
          </a:lstStyle>
          <a:p>
            <a:r>
              <a:rPr lang="en-US"/>
              <a:t>Click to edit Master title style</a:t>
            </a:r>
          </a:p>
        </p:txBody>
      </p:sp>
    </p:spTree>
    <p:extLst>
      <p:ext uri="{BB962C8B-B14F-4D97-AF65-F5344CB8AC3E}">
        <p14:creationId xmlns:p14="http://schemas.microsoft.com/office/powerpoint/2010/main" val="14256639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Divider 3">
    <p:bg>
      <p:bgPr>
        <a:solidFill>
          <a:schemeClr val="accent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EA87A788-0BF5-4419-BCFC-809F6D2E93AA}"/>
              </a:ext>
            </a:extLst>
          </p:cNvPr>
          <p:cNvSpPr>
            <a:spLocks noChangeAspect="1"/>
          </p:cNvSpPr>
          <p:nvPr userDrawn="1"/>
        </p:nvSpPr>
        <p:spPr>
          <a:xfrm>
            <a:off x="998476" y="971550"/>
            <a:ext cx="7061787" cy="4905375"/>
          </a:xfrm>
          <a:prstGeom prst="rect">
            <a:avLst/>
          </a:prstGeom>
          <a:gradFill>
            <a:gsLst>
              <a:gs pos="0">
                <a:schemeClr val="accent4"/>
              </a:gs>
              <a:gs pos="100000">
                <a:srgbClr val="ACEAFF"/>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11" name="Title 1">
            <a:extLst>
              <a:ext uri="{FF2B5EF4-FFF2-40B4-BE49-F238E27FC236}">
                <a16:creationId xmlns:a16="http://schemas.microsoft.com/office/drawing/2014/main" id="{D07C0B89-7E09-423B-A068-1AF6A41E8CE4}"/>
              </a:ext>
            </a:extLst>
          </p:cNvPr>
          <p:cNvSpPr>
            <a:spLocks noGrp="1"/>
          </p:cNvSpPr>
          <p:nvPr>
            <p:ph type="ctrTitle"/>
          </p:nvPr>
        </p:nvSpPr>
        <p:spPr>
          <a:xfrm>
            <a:off x="1289860" y="2398601"/>
            <a:ext cx="5252400" cy="2367199"/>
          </a:xfrm>
          <a:noFill/>
        </p:spPr>
        <p:txBody>
          <a:bodyPr lIns="0" tIns="0" rIns="0" bIns="0" anchor="t" anchorCtr="0"/>
          <a:lstStyle>
            <a:lvl1pPr algn="l">
              <a:defRPr sz="8000" baseline="0">
                <a:solidFill>
                  <a:schemeClr val="accent2"/>
                </a:solidFill>
              </a:defRPr>
            </a:lvl1pPr>
          </a:lstStyle>
          <a:p>
            <a:r>
              <a:rPr lang="en-US"/>
              <a:t>Click to edit Master title style</a:t>
            </a:r>
          </a:p>
        </p:txBody>
      </p:sp>
      <p:sp>
        <p:nvSpPr>
          <p:cNvPr id="60" name="Text Placeholder 3">
            <a:extLst>
              <a:ext uri="{FF2B5EF4-FFF2-40B4-BE49-F238E27FC236}">
                <a16:creationId xmlns:a16="http://schemas.microsoft.com/office/drawing/2014/main" id="{5F7723F4-8321-43A3-962F-3DEEE5C6DEAE}"/>
              </a:ext>
            </a:extLst>
          </p:cNvPr>
          <p:cNvSpPr>
            <a:spLocks noGrp="1"/>
          </p:cNvSpPr>
          <p:nvPr>
            <p:ph type="body" sz="quarter" idx="13"/>
          </p:nvPr>
        </p:nvSpPr>
        <p:spPr>
          <a:xfrm>
            <a:off x="1289860" y="5046651"/>
            <a:ext cx="5252400" cy="507831"/>
          </a:xfrm>
        </p:spPr>
        <p:txBody>
          <a:bodyPr wrap="square" anchor="b">
            <a:spAutoFit/>
          </a:bodyPr>
          <a:lstStyle>
            <a:lvl1pPr>
              <a:defRPr sz="1400">
                <a:solidFill>
                  <a:schemeClr val="accent2"/>
                </a:solidFill>
              </a:defRPr>
            </a:lvl1pPr>
            <a:lvl2pPr>
              <a:defRPr sz="1400">
                <a:solidFill>
                  <a:schemeClr val="accent2"/>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61" name="Text Placeholder 3">
            <a:extLst>
              <a:ext uri="{FF2B5EF4-FFF2-40B4-BE49-F238E27FC236}">
                <a16:creationId xmlns:a16="http://schemas.microsoft.com/office/drawing/2014/main" id="{17B18B8B-EB09-48D8-AC31-3A9DFAC0B74C}"/>
              </a:ext>
            </a:extLst>
          </p:cNvPr>
          <p:cNvSpPr>
            <a:spLocks noGrp="1"/>
          </p:cNvSpPr>
          <p:nvPr>
            <p:ph type="body" sz="quarter" idx="14" hasCustomPrompt="1"/>
          </p:nvPr>
        </p:nvSpPr>
        <p:spPr>
          <a:xfrm>
            <a:off x="1289860" y="1140069"/>
            <a:ext cx="1082675" cy="812530"/>
          </a:xfrm>
        </p:spPr>
        <p:txBody>
          <a:bodyPr>
            <a:spAutoFit/>
          </a:bodyPr>
          <a:lstStyle>
            <a:lvl1pPr>
              <a:lnSpc>
                <a:spcPct val="80000"/>
              </a:lnSpc>
              <a:defRPr lang="en-US" sz="6600" kern="1200" baseline="0" dirty="0" smtClean="0">
                <a:solidFill>
                  <a:schemeClr val="accent2"/>
                </a:solidFill>
                <a:latin typeface="+mj-lt"/>
                <a:ea typeface="+mj-ea"/>
                <a:cs typeface="+mj-cs"/>
              </a:defRPr>
            </a:lvl1pPr>
          </a:lstStyle>
          <a:p>
            <a:pPr lvl="0"/>
            <a:r>
              <a:rPr lang="en-US"/>
              <a:t>00</a:t>
            </a:r>
          </a:p>
        </p:txBody>
      </p:sp>
    </p:spTree>
    <p:extLst>
      <p:ext uri="{BB962C8B-B14F-4D97-AF65-F5344CB8AC3E}">
        <p14:creationId xmlns:p14="http://schemas.microsoft.com/office/powerpoint/2010/main" val="69760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Back Cover dark Gradient">
    <p:bg>
      <p:bgPr>
        <a:gradFill>
          <a:gsLst>
            <a:gs pos="100000">
              <a:schemeClr val="accent1"/>
            </a:gs>
            <a:gs pos="0">
              <a:schemeClr val="accent5"/>
            </a:gs>
          </a:gsLst>
          <a:lin ang="0" scaled="0"/>
        </a:gradFill>
        <a:effectLst/>
      </p:bgPr>
    </p:bg>
    <p:spTree>
      <p:nvGrpSpPr>
        <p:cNvPr id="1" name=""/>
        <p:cNvGrpSpPr/>
        <p:nvPr/>
      </p:nvGrpSpPr>
      <p:grpSpPr>
        <a:xfrm>
          <a:off x="0" y="0"/>
          <a:ext cx="0" cy="0"/>
          <a:chOff x="0" y="0"/>
          <a:chExt cx="0" cy="0"/>
        </a:xfrm>
      </p:grpSpPr>
      <p:sp>
        <p:nvSpPr>
          <p:cNvPr id="11" name="TextBox 10"/>
          <p:cNvSpPr txBox="1"/>
          <p:nvPr userDrawn="1">
            <p:custDataLst>
              <p:tags r:id="rId1"/>
            </p:custDataLst>
          </p:nvPr>
        </p:nvSpPr>
        <p:spPr>
          <a:xfrm>
            <a:off x="989263" y="5750095"/>
            <a:ext cx="2141612" cy="1384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kern="1200" noProof="0">
                <a:solidFill>
                  <a:schemeClr val="bg1"/>
                </a:solidFill>
                <a:latin typeface="+mn-lt"/>
                <a:ea typeface="+mn-ea"/>
                <a:cs typeface="+mn-cs"/>
              </a:rPr>
              <a:t>Document Classification: KPMG Public</a:t>
            </a:r>
          </a:p>
        </p:txBody>
      </p:sp>
      <p:sp>
        <p:nvSpPr>
          <p:cNvPr id="3" name="Text Placeholder 2">
            <a:extLst>
              <a:ext uri="{FF2B5EF4-FFF2-40B4-BE49-F238E27FC236}">
                <a16:creationId xmlns:a16="http://schemas.microsoft.com/office/drawing/2014/main" id="{9771E9CC-2A2B-4C75-8522-60824F3AC7F8}"/>
              </a:ext>
            </a:extLst>
          </p:cNvPr>
          <p:cNvSpPr>
            <a:spLocks noGrp="1"/>
          </p:cNvSpPr>
          <p:nvPr>
            <p:ph type="body" sz="quarter" idx="10"/>
          </p:nvPr>
        </p:nvSpPr>
        <p:spPr>
          <a:xfrm>
            <a:off x="989012" y="3702050"/>
            <a:ext cx="6660000" cy="1843088"/>
          </a:xfrm>
        </p:spPr>
        <p:txBody>
          <a:bodyPr anchor="b"/>
          <a:lstStyle>
            <a:lvl1pPr>
              <a:spcAft>
                <a:spcPts val="1000"/>
              </a:spcAft>
              <a:defRPr sz="900" b="0">
                <a:solidFill>
                  <a:schemeClr val="bg1"/>
                </a:solidFill>
              </a:defRPr>
            </a:lvl1pPr>
            <a:lvl2pPr>
              <a:spcAft>
                <a:spcPts val="1000"/>
              </a:spcAft>
              <a:defRPr sz="900" b="0">
                <a:solidFill>
                  <a:schemeClr val="bg1"/>
                </a:solidFill>
              </a:defRPr>
            </a:lvl2pPr>
          </a:lstStyle>
          <a:p>
            <a:pPr lvl="0"/>
            <a:r>
              <a:rPr lang="en-US"/>
              <a:t>Click to edit Master text styles</a:t>
            </a:r>
          </a:p>
          <a:p>
            <a:pPr lvl="1"/>
            <a:r>
              <a:rPr lang="en-US"/>
              <a:t>Second level</a:t>
            </a:r>
          </a:p>
        </p:txBody>
      </p:sp>
      <p:sp>
        <p:nvSpPr>
          <p:cNvPr id="43" name="Text Placeholder 2">
            <a:extLst>
              <a:ext uri="{FF2B5EF4-FFF2-40B4-BE49-F238E27FC236}">
                <a16:creationId xmlns:a16="http://schemas.microsoft.com/office/drawing/2014/main" id="{8E01CBC1-FC71-43BD-845D-21EEEFA25661}"/>
              </a:ext>
            </a:extLst>
          </p:cNvPr>
          <p:cNvSpPr>
            <a:spLocks noGrp="1"/>
          </p:cNvSpPr>
          <p:nvPr>
            <p:ph type="body" sz="quarter" idx="14"/>
          </p:nvPr>
        </p:nvSpPr>
        <p:spPr>
          <a:xfrm>
            <a:off x="989012" y="3351965"/>
            <a:ext cx="2411738" cy="119064"/>
          </a:xfrm>
        </p:spPr>
        <p:txBody>
          <a:bodyPr/>
          <a:lstStyle>
            <a:lvl1pPr>
              <a:buFontTx/>
              <a:buNone/>
              <a:defRPr sz="1200" b="1">
                <a:solidFill>
                  <a:schemeClr val="bg1"/>
                </a:solidFill>
              </a:defRPr>
            </a:lvl1pPr>
            <a:lvl2pPr>
              <a:buFontTx/>
              <a:buNone/>
              <a:defRPr sz="900" b="0">
                <a:solidFill>
                  <a:schemeClr val="bg1">
                    <a:lumMod val="65000"/>
                  </a:schemeClr>
                </a:solidFill>
              </a:defRPr>
            </a:lvl2pPr>
            <a:lvl3pPr marL="0" indent="0">
              <a:buFontTx/>
              <a:buNone/>
              <a:defRPr sz="900" b="0">
                <a:solidFill>
                  <a:schemeClr val="bg1">
                    <a:lumMod val="65000"/>
                  </a:schemeClr>
                </a:solidFill>
              </a:defRPr>
            </a:lvl3pPr>
            <a:lvl4pPr marL="345600" indent="0">
              <a:buFontTx/>
              <a:buNone/>
              <a:defRPr sz="900" b="0">
                <a:solidFill>
                  <a:schemeClr val="bg1">
                    <a:lumMod val="65000"/>
                  </a:schemeClr>
                </a:solidFill>
              </a:defRPr>
            </a:lvl4pPr>
            <a:lvl5pPr marL="540000" indent="0">
              <a:buFontTx/>
              <a:buNone/>
              <a:defRPr sz="900" b="0">
                <a:solidFill>
                  <a:schemeClr val="bg1">
                    <a:lumMod val="65000"/>
                  </a:schemeClr>
                </a:solidFill>
              </a:defRPr>
            </a:lvl5pPr>
          </a:lstStyle>
          <a:p>
            <a:pPr lvl="0"/>
            <a:r>
              <a:rPr lang="en-US"/>
              <a:t>Click to edit Master text styles</a:t>
            </a:r>
          </a:p>
        </p:txBody>
      </p:sp>
      <p:grpSp>
        <p:nvGrpSpPr>
          <p:cNvPr id="4" name="Group 3">
            <a:extLst>
              <a:ext uri="{FF2B5EF4-FFF2-40B4-BE49-F238E27FC236}">
                <a16:creationId xmlns:a16="http://schemas.microsoft.com/office/drawing/2014/main" id="{1C4D5492-D401-42A2-B377-EA27220983D3}"/>
              </a:ext>
            </a:extLst>
          </p:cNvPr>
          <p:cNvGrpSpPr/>
          <p:nvPr userDrawn="1"/>
        </p:nvGrpSpPr>
        <p:grpSpPr>
          <a:xfrm>
            <a:off x="998476" y="2881529"/>
            <a:ext cx="2023200" cy="367957"/>
            <a:chOff x="998476" y="2881529"/>
            <a:chExt cx="2023200" cy="367957"/>
          </a:xfrm>
        </p:grpSpPr>
        <p:sp>
          <p:nvSpPr>
            <p:cNvPr id="15" name="Rectangle 14">
              <a:extLst>
                <a:ext uri="{FF2B5EF4-FFF2-40B4-BE49-F238E27FC236}">
                  <a16:creationId xmlns:a16="http://schemas.microsoft.com/office/drawing/2014/main" id="{CF196AFE-0767-4ACF-9869-412F4845EABF}"/>
                </a:ext>
              </a:extLst>
            </p:cNvPr>
            <p:cNvSpPr/>
            <p:nvPr userDrawn="1"/>
          </p:nvSpPr>
          <p:spPr>
            <a:xfrm>
              <a:off x="1441950" y="2918577"/>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16" name="Rectangle 15">
              <a:extLst>
                <a:ext uri="{FF2B5EF4-FFF2-40B4-BE49-F238E27FC236}">
                  <a16:creationId xmlns:a16="http://schemas.microsoft.com/office/drawing/2014/main" id="{1E42C7C2-E55C-467A-A194-4BA78575F316}"/>
                </a:ext>
              </a:extLst>
            </p:cNvPr>
            <p:cNvSpPr/>
            <p:nvPr userDrawn="1"/>
          </p:nvSpPr>
          <p:spPr>
            <a:xfrm>
              <a:off x="1877844" y="2918577"/>
              <a:ext cx="281156" cy="3229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17" name="Rectangle 16">
              <a:extLst>
                <a:ext uri="{FF2B5EF4-FFF2-40B4-BE49-F238E27FC236}">
                  <a16:creationId xmlns:a16="http://schemas.microsoft.com/office/drawing/2014/main" id="{C45E1FE7-629E-4892-B2EB-2FDAB3326BE5}"/>
                </a:ext>
              </a:extLst>
            </p:cNvPr>
            <p:cNvSpPr/>
            <p:nvPr userDrawn="1"/>
          </p:nvSpPr>
          <p:spPr>
            <a:xfrm>
              <a:off x="2689276" y="2924173"/>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 name="Rectangle 1">
              <a:extLst>
                <a:ext uri="{FF2B5EF4-FFF2-40B4-BE49-F238E27FC236}">
                  <a16:creationId xmlns:a16="http://schemas.microsoft.com/office/drawing/2014/main" id="{07E3B322-EB53-4C7E-8968-4B7B3CE2432E}"/>
                </a:ext>
              </a:extLst>
            </p:cNvPr>
            <p:cNvSpPr/>
            <p:nvPr userDrawn="1"/>
          </p:nvSpPr>
          <p:spPr>
            <a:xfrm>
              <a:off x="1025526" y="2924174"/>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pic>
          <p:nvPicPr>
            <p:cNvPr id="9" name="Picture 8">
              <a:extLst>
                <a:ext uri="{FF2B5EF4-FFF2-40B4-BE49-F238E27FC236}">
                  <a16:creationId xmlns:a16="http://schemas.microsoft.com/office/drawing/2014/main" id="{3F3E6F56-5300-4CC2-8B6F-98341C903AA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2950" y="2881529"/>
              <a:ext cx="360000" cy="360000"/>
            </a:xfrm>
            <a:prstGeom prst="rect">
              <a:avLst/>
            </a:prstGeom>
          </p:spPr>
        </p:pic>
        <p:pic>
          <p:nvPicPr>
            <p:cNvPr id="10" name="Picture 9" descr="Icon&#10;&#10;Description automatically generated">
              <a:extLst>
                <a:ext uri="{FF2B5EF4-FFF2-40B4-BE49-F238E27FC236}">
                  <a16:creationId xmlns:a16="http://schemas.microsoft.com/office/drawing/2014/main" id="{5688464F-C48A-4F62-97E1-E717A76F030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42336" y="2881529"/>
              <a:ext cx="359648" cy="360000"/>
            </a:xfrm>
            <a:prstGeom prst="rect">
              <a:avLst/>
            </a:prstGeom>
          </p:spPr>
        </p:pic>
        <p:pic>
          <p:nvPicPr>
            <p:cNvPr id="12" name="Picture 11" descr="Logo&#10;&#10;Description automatically generated">
              <a:extLst>
                <a:ext uri="{FF2B5EF4-FFF2-40B4-BE49-F238E27FC236}">
                  <a16:creationId xmlns:a16="http://schemas.microsoft.com/office/drawing/2014/main" id="{3DBC0AA5-6153-434E-A0C9-A5D940745C9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14350" y="2889486"/>
              <a:ext cx="360000" cy="360000"/>
            </a:xfrm>
            <a:prstGeom prst="rect">
              <a:avLst/>
            </a:prstGeom>
          </p:spPr>
        </p:pic>
        <p:pic>
          <p:nvPicPr>
            <p:cNvPr id="13" name="Picture 12" descr="Logo&#10;&#10;Description automatically generated">
              <a:extLst>
                <a:ext uri="{FF2B5EF4-FFF2-40B4-BE49-F238E27FC236}">
                  <a16:creationId xmlns:a16="http://schemas.microsoft.com/office/drawing/2014/main" id="{809B7D2B-5280-4ED4-B112-B6C654C52EF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98476" y="2884275"/>
              <a:ext cx="360000" cy="360000"/>
            </a:xfrm>
            <a:prstGeom prst="rect">
              <a:avLst/>
            </a:prstGeom>
          </p:spPr>
        </p:pic>
        <p:pic>
          <p:nvPicPr>
            <p:cNvPr id="14" name="Picture 13" descr="Icon&#10;&#10;Description automatically generated">
              <a:extLst>
                <a:ext uri="{FF2B5EF4-FFF2-40B4-BE49-F238E27FC236}">
                  <a16:creationId xmlns:a16="http://schemas.microsoft.com/office/drawing/2014/main" id="{B338E268-56D8-4524-BB26-DA84FEEF86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661676" y="2881529"/>
              <a:ext cx="360000" cy="360000"/>
            </a:xfrm>
            <a:prstGeom prst="rect">
              <a:avLst/>
            </a:prstGeom>
          </p:spPr>
        </p:pic>
      </p:grpSp>
      <p:pic>
        <p:nvPicPr>
          <p:cNvPr id="18" name="Graphic 17">
            <a:extLst>
              <a:ext uri="{FF2B5EF4-FFF2-40B4-BE49-F238E27FC236}">
                <a16:creationId xmlns:a16="http://schemas.microsoft.com/office/drawing/2014/main" id="{935A1578-15A7-4FE7-8BC2-3ADC725AE7D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32672736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Back Cover light gradient">
    <p:bg>
      <p:bgPr>
        <a:gradFill>
          <a:gsLst>
            <a:gs pos="100000">
              <a:srgbClr val="ACEAFF"/>
            </a:gs>
            <a:gs pos="0">
              <a:schemeClr val="accent4"/>
            </a:gs>
          </a:gsLst>
          <a:lin ang="0" scaled="0"/>
        </a:gradFill>
        <a:effectLst/>
      </p:bgPr>
    </p:bg>
    <p:spTree>
      <p:nvGrpSpPr>
        <p:cNvPr id="1" name=""/>
        <p:cNvGrpSpPr/>
        <p:nvPr/>
      </p:nvGrpSpPr>
      <p:grpSpPr>
        <a:xfrm>
          <a:off x="0" y="0"/>
          <a:ext cx="0" cy="0"/>
          <a:chOff x="0" y="0"/>
          <a:chExt cx="0" cy="0"/>
        </a:xfrm>
      </p:grpSpPr>
      <p:sp>
        <p:nvSpPr>
          <p:cNvPr id="11" name="TextBox 10"/>
          <p:cNvSpPr txBox="1"/>
          <p:nvPr userDrawn="1">
            <p:custDataLst>
              <p:tags r:id="rId1"/>
            </p:custDataLst>
          </p:nvPr>
        </p:nvSpPr>
        <p:spPr>
          <a:xfrm>
            <a:off x="989263" y="5750095"/>
            <a:ext cx="2141612" cy="1384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kern="1200" noProof="0">
                <a:solidFill>
                  <a:schemeClr val="accent2"/>
                </a:solidFill>
                <a:latin typeface="+mn-lt"/>
                <a:ea typeface="+mn-ea"/>
                <a:cs typeface="+mn-cs"/>
              </a:rPr>
              <a:t>Document Classification: KPMG Public</a:t>
            </a:r>
          </a:p>
        </p:txBody>
      </p:sp>
      <p:sp>
        <p:nvSpPr>
          <p:cNvPr id="53" name="Text Placeholder 2">
            <a:extLst>
              <a:ext uri="{FF2B5EF4-FFF2-40B4-BE49-F238E27FC236}">
                <a16:creationId xmlns:a16="http://schemas.microsoft.com/office/drawing/2014/main" id="{A835BAAE-8387-4EE5-AB59-6FBE19144C88}"/>
              </a:ext>
            </a:extLst>
          </p:cNvPr>
          <p:cNvSpPr>
            <a:spLocks noGrp="1"/>
          </p:cNvSpPr>
          <p:nvPr>
            <p:ph type="body" sz="quarter" idx="10"/>
          </p:nvPr>
        </p:nvSpPr>
        <p:spPr>
          <a:xfrm>
            <a:off x="989012" y="3702050"/>
            <a:ext cx="6660000" cy="1843088"/>
          </a:xfrm>
        </p:spPr>
        <p:txBody>
          <a:bodyPr anchor="b"/>
          <a:lstStyle>
            <a:lvl1pPr>
              <a:spcAft>
                <a:spcPts val="1000"/>
              </a:spcAft>
              <a:defRPr sz="900" b="0">
                <a:solidFill>
                  <a:schemeClr val="accent2"/>
                </a:solidFill>
              </a:defRPr>
            </a:lvl1pPr>
            <a:lvl2pPr>
              <a:spcAft>
                <a:spcPts val="1000"/>
              </a:spcAft>
              <a:defRPr sz="900" b="0">
                <a:solidFill>
                  <a:schemeClr val="accent2"/>
                </a:solidFill>
              </a:defRPr>
            </a:lvl2pPr>
          </a:lstStyle>
          <a:p>
            <a:pPr lvl="0"/>
            <a:r>
              <a:rPr lang="en-US"/>
              <a:t>Click to edit Master text styles</a:t>
            </a:r>
          </a:p>
          <a:p>
            <a:pPr lvl="1"/>
            <a:r>
              <a:rPr lang="en-US"/>
              <a:t>Second level</a:t>
            </a:r>
          </a:p>
        </p:txBody>
      </p:sp>
      <p:sp>
        <p:nvSpPr>
          <p:cNvPr id="54" name="Text Placeholder 2">
            <a:extLst>
              <a:ext uri="{FF2B5EF4-FFF2-40B4-BE49-F238E27FC236}">
                <a16:creationId xmlns:a16="http://schemas.microsoft.com/office/drawing/2014/main" id="{93B40796-98D9-465A-9944-CCD9D00EE921}"/>
              </a:ext>
            </a:extLst>
          </p:cNvPr>
          <p:cNvSpPr>
            <a:spLocks noGrp="1"/>
          </p:cNvSpPr>
          <p:nvPr>
            <p:ph type="body" sz="quarter" idx="14"/>
          </p:nvPr>
        </p:nvSpPr>
        <p:spPr>
          <a:xfrm>
            <a:off x="989012" y="3351965"/>
            <a:ext cx="2411738" cy="119064"/>
          </a:xfrm>
        </p:spPr>
        <p:txBody>
          <a:bodyPr/>
          <a:lstStyle>
            <a:lvl1pPr>
              <a:buFontTx/>
              <a:buNone/>
              <a:defRPr sz="1200" b="1">
                <a:solidFill>
                  <a:schemeClr val="accent2"/>
                </a:solidFill>
              </a:defRPr>
            </a:lvl1pPr>
            <a:lvl2pPr>
              <a:buFontTx/>
              <a:buNone/>
              <a:defRPr sz="900" b="0">
                <a:solidFill>
                  <a:schemeClr val="bg1">
                    <a:lumMod val="65000"/>
                  </a:schemeClr>
                </a:solidFill>
              </a:defRPr>
            </a:lvl2pPr>
            <a:lvl3pPr marL="0" indent="0">
              <a:buFontTx/>
              <a:buNone/>
              <a:defRPr sz="900" b="0">
                <a:solidFill>
                  <a:schemeClr val="bg1">
                    <a:lumMod val="65000"/>
                  </a:schemeClr>
                </a:solidFill>
              </a:defRPr>
            </a:lvl3pPr>
            <a:lvl4pPr marL="345600" indent="0">
              <a:buFontTx/>
              <a:buNone/>
              <a:defRPr sz="900" b="0">
                <a:solidFill>
                  <a:schemeClr val="bg1">
                    <a:lumMod val="65000"/>
                  </a:schemeClr>
                </a:solidFill>
              </a:defRPr>
            </a:lvl4pPr>
            <a:lvl5pPr marL="540000" indent="0">
              <a:buFontTx/>
              <a:buNone/>
              <a:defRPr sz="900" b="0">
                <a:solidFill>
                  <a:schemeClr val="bg1">
                    <a:lumMod val="65000"/>
                  </a:schemeClr>
                </a:solidFill>
              </a:defRPr>
            </a:lvl5pPr>
          </a:lstStyle>
          <a:p>
            <a:pPr lvl="0"/>
            <a:r>
              <a:rPr lang="en-US"/>
              <a:t>Click to edit Master text styles</a:t>
            </a:r>
          </a:p>
        </p:txBody>
      </p:sp>
      <p:grpSp>
        <p:nvGrpSpPr>
          <p:cNvPr id="18" name="Group 17">
            <a:extLst>
              <a:ext uri="{FF2B5EF4-FFF2-40B4-BE49-F238E27FC236}">
                <a16:creationId xmlns:a16="http://schemas.microsoft.com/office/drawing/2014/main" id="{3AD33E6D-5377-46E3-B1FF-E91C54D03F04}"/>
              </a:ext>
            </a:extLst>
          </p:cNvPr>
          <p:cNvGrpSpPr/>
          <p:nvPr userDrawn="1"/>
        </p:nvGrpSpPr>
        <p:grpSpPr>
          <a:xfrm>
            <a:off x="998476" y="2881529"/>
            <a:ext cx="2023200" cy="367957"/>
            <a:chOff x="998476" y="2881529"/>
            <a:chExt cx="2023200" cy="367957"/>
          </a:xfrm>
        </p:grpSpPr>
        <p:sp>
          <p:nvSpPr>
            <p:cNvPr id="19" name="Rectangle 18">
              <a:extLst>
                <a:ext uri="{FF2B5EF4-FFF2-40B4-BE49-F238E27FC236}">
                  <a16:creationId xmlns:a16="http://schemas.microsoft.com/office/drawing/2014/main" id="{7F4461B7-55B7-4469-ADF0-D4A2CB8F5710}"/>
                </a:ext>
              </a:extLst>
            </p:cNvPr>
            <p:cNvSpPr/>
            <p:nvPr userDrawn="1"/>
          </p:nvSpPr>
          <p:spPr>
            <a:xfrm>
              <a:off x="1441950" y="2918577"/>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0" name="Rectangle 19">
              <a:extLst>
                <a:ext uri="{FF2B5EF4-FFF2-40B4-BE49-F238E27FC236}">
                  <a16:creationId xmlns:a16="http://schemas.microsoft.com/office/drawing/2014/main" id="{36F734C6-FA66-47AA-9466-88AC05333E29}"/>
                </a:ext>
              </a:extLst>
            </p:cNvPr>
            <p:cNvSpPr/>
            <p:nvPr userDrawn="1"/>
          </p:nvSpPr>
          <p:spPr>
            <a:xfrm>
              <a:off x="1877844" y="2918577"/>
              <a:ext cx="281156" cy="3229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1" name="Rectangle 20">
              <a:extLst>
                <a:ext uri="{FF2B5EF4-FFF2-40B4-BE49-F238E27FC236}">
                  <a16:creationId xmlns:a16="http://schemas.microsoft.com/office/drawing/2014/main" id="{8B928039-DB0D-4F9F-A695-D6F65A328FCD}"/>
                </a:ext>
              </a:extLst>
            </p:cNvPr>
            <p:cNvSpPr/>
            <p:nvPr userDrawn="1"/>
          </p:nvSpPr>
          <p:spPr>
            <a:xfrm>
              <a:off x="2689276" y="2924173"/>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2" name="Rectangle 21">
              <a:extLst>
                <a:ext uri="{FF2B5EF4-FFF2-40B4-BE49-F238E27FC236}">
                  <a16:creationId xmlns:a16="http://schemas.microsoft.com/office/drawing/2014/main" id="{DE314CEC-778A-45F5-AF53-25973CFF2C6E}"/>
                </a:ext>
              </a:extLst>
            </p:cNvPr>
            <p:cNvSpPr/>
            <p:nvPr userDrawn="1"/>
          </p:nvSpPr>
          <p:spPr>
            <a:xfrm>
              <a:off x="1025526" y="2924174"/>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pic>
          <p:nvPicPr>
            <p:cNvPr id="23" name="Picture 22">
              <a:extLst>
                <a:ext uri="{FF2B5EF4-FFF2-40B4-BE49-F238E27FC236}">
                  <a16:creationId xmlns:a16="http://schemas.microsoft.com/office/drawing/2014/main" id="{7A5A09B0-ADE2-48D6-9500-156D9353A9A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2950" y="2881529"/>
              <a:ext cx="360000" cy="360000"/>
            </a:xfrm>
            <a:prstGeom prst="rect">
              <a:avLst/>
            </a:prstGeom>
          </p:spPr>
        </p:pic>
        <p:pic>
          <p:nvPicPr>
            <p:cNvPr id="24" name="Picture 23" descr="Icon&#10;&#10;Description automatically generated">
              <a:extLst>
                <a:ext uri="{FF2B5EF4-FFF2-40B4-BE49-F238E27FC236}">
                  <a16:creationId xmlns:a16="http://schemas.microsoft.com/office/drawing/2014/main" id="{7D51E6DF-03C0-4528-A826-C16F599ABAA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42336" y="2881529"/>
              <a:ext cx="359648" cy="360000"/>
            </a:xfrm>
            <a:prstGeom prst="rect">
              <a:avLst/>
            </a:prstGeom>
          </p:spPr>
        </p:pic>
        <p:pic>
          <p:nvPicPr>
            <p:cNvPr id="25" name="Picture 24" descr="Logo&#10;&#10;Description automatically generated">
              <a:extLst>
                <a:ext uri="{FF2B5EF4-FFF2-40B4-BE49-F238E27FC236}">
                  <a16:creationId xmlns:a16="http://schemas.microsoft.com/office/drawing/2014/main" id="{B7A09755-6B8F-4E6B-95E4-A3F59CF5D00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14350" y="2889486"/>
              <a:ext cx="360000" cy="360000"/>
            </a:xfrm>
            <a:prstGeom prst="rect">
              <a:avLst/>
            </a:prstGeom>
          </p:spPr>
        </p:pic>
        <p:pic>
          <p:nvPicPr>
            <p:cNvPr id="26" name="Picture 25" descr="Logo&#10;&#10;Description automatically generated">
              <a:extLst>
                <a:ext uri="{FF2B5EF4-FFF2-40B4-BE49-F238E27FC236}">
                  <a16:creationId xmlns:a16="http://schemas.microsoft.com/office/drawing/2014/main" id="{FF482287-E023-4BA0-BEEC-A27AF495C2F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98476" y="2884275"/>
              <a:ext cx="360000" cy="360000"/>
            </a:xfrm>
            <a:prstGeom prst="rect">
              <a:avLst/>
            </a:prstGeom>
          </p:spPr>
        </p:pic>
        <p:pic>
          <p:nvPicPr>
            <p:cNvPr id="27" name="Picture 26" descr="Icon&#10;&#10;Description automatically generated">
              <a:extLst>
                <a:ext uri="{FF2B5EF4-FFF2-40B4-BE49-F238E27FC236}">
                  <a16:creationId xmlns:a16="http://schemas.microsoft.com/office/drawing/2014/main" id="{475EF34B-0D63-4B5C-BF0F-AA0D0D345D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661676" y="2881529"/>
              <a:ext cx="360000" cy="360000"/>
            </a:xfrm>
            <a:prstGeom prst="rect">
              <a:avLst/>
            </a:prstGeom>
          </p:spPr>
        </p:pic>
      </p:grpSp>
      <p:pic>
        <p:nvPicPr>
          <p:cNvPr id="17" name="Graphic 16">
            <a:extLst>
              <a:ext uri="{FF2B5EF4-FFF2-40B4-BE49-F238E27FC236}">
                <a16:creationId xmlns:a16="http://schemas.microsoft.com/office/drawing/2014/main" id="{A51C6BDD-4F02-45D2-886C-4899A473F7F7}"/>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34478150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lor palet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F5724-C137-47F3-B441-6C1B9714F578}"/>
              </a:ext>
            </a:extLst>
          </p:cNvPr>
          <p:cNvSpPr>
            <a:spLocks noGrp="1"/>
          </p:cNvSpPr>
          <p:nvPr>
            <p:ph type="title"/>
          </p:nvPr>
        </p:nvSpPr>
        <p:spPr>
          <a:solidFill>
            <a:schemeClr val="bg1"/>
          </a:solidFill>
        </p:spPr>
        <p:txBody>
          <a:bodyPr/>
          <a:lstStyle/>
          <a:p>
            <a:r>
              <a:rPr lang="en-US"/>
              <a:t>Click to edit Master title style</a:t>
            </a:r>
            <a:endParaRPr lang="en-GB"/>
          </a:p>
        </p:txBody>
      </p:sp>
      <p:sp>
        <p:nvSpPr>
          <p:cNvPr id="4" name="Rectangle 3">
            <a:extLst>
              <a:ext uri="{FF2B5EF4-FFF2-40B4-BE49-F238E27FC236}">
                <a16:creationId xmlns:a16="http://schemas.microsoft.com/office/drawing/2014/main" id="{1ACC0FFF-EDF5-49D0-8C1F-A5D5BA3335B9}"/>
              </a:ext>
            </a:extLst>
          </p:cNvPr>
          <p:cNvSpPr/>
          <p:nvPr userDrawn="1"/>
        </p:nvSpPr>
        <p:spPr>
          <a:xfrm>
            <a:off x="998351" y="2246533"/>
            <a:ext cx="839614" cy="411225"/>
          </a:xfrm>
          <a:prstGeom prst="rect">
            <a:avLst/>
          </a:prstGeom>
          <a:solidFill>
            <a:srgbClr val="1E49E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30</a:t>
            </a:r>
          </a:p>
          <a:p>
            <a:pPr algn="ctr"/>
            <a:r>
              <a:rPr lang="en-GB" sz="800">
                <a:solidFill>
                  <a:schemeClr val="bg1"/>
                </a:solidFill>
              </a:rPr>
              <a:t>73</a:t>
            </a:r>
          </a:p>
          <a:p>
            <a:pPr algn="ctr"/>
            <a:r>
              <a:rPr lang="en-GB" sz="800">
                <a:solidFill>
                  <a:schemeClr val="bg1"/>
                </a:solidFill>
              </a:rPr>
              <a:t>226</a:t>
            </a:r>
          </a:p>
        </p:txBody>
      </p:sp>
      <p:sp>
        <p:nvSpPr>
          <p:cNvPr id="5" name="Rectangle 4">
            <a:extLst>
              <a:ext uri="{FF2B5EF4-FFF2-40B4-BE49-F238E27FC236}">
                <a16:creationId xmlns:a16="http://schemas.microsoft.com/office/drawing/2014/main" id="{081F4118-D01B-40DD-940F-068338DB15A5}"/>
              </a:ext>
            </a:extLst>
          </p:cNvPr>
          <p:cNvSpPr/>
          <p:nvPr userDrawn="1"/>
        </p:nvSpPr>
        <p:spPr>
          <a:xfrm>
            <a:off x="998351" y="1731971"/>
            <a:ext cx="839614" cy="411225"/>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51</a:t>
            </a:r>
          </a:p>
          <a:p>
            <a:pPr algn="ctr"/>
            <a:r>
              <a:rPr lang="en-GB" sz="800">
                <a:solidFill>
                  <a:schemeClr val="bg1"/>
                </a:solidFill>
              </a:rPr>
              <a:t>141</a:t>
            </a:r>
          </a:p>
        </p:txBody>
      </p:sp>
      <p:sp>
        <p:nvSpPr>
          <p:cNvPr id="6" name="Rectangle 5">
            <a:extLst>
              <a:ext uri="{FF2B5EF4-FFF2-40B4-BE49-F238E27FC236}">
                <a16:creationId xmlns:a16="http://schemas.microsoft.com/office/drawing/2014/main" id="{4A97C791-7BB0-4AC9-BDE9-68939F34221B}"/>
              </a:ext>
            </a:extLst>
          </p:cNvPr>
          <p:cNvSpPr/>
          <p:nvPr userDrawn="1"/>
        </p:nvSpPr>
        <p:spPr>
          <a:xfrm>
            <a:off x="998351" y="2761094"/>
            <a:ext cx="839614" cy="411225"/>
          </a:xfrm>
          <a:prstGeom prst="rect">
            <a:avLst/>
          </a:prstGeom>
          <a:solidFill>
            <a:srgbClr val="0C233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12</a:t>
            </a:r>
          </a:p>
          <a:p>
            <a:pPr algn="ctr"/>
            <a:r>
              <a:rPr lang="en-GB" sz="800">
                <a:solidFill>
                  <a:schemeClr val="bg1"/>
                </a:solidFill>
              </a:rPr>
              <a:t>35</a:t>
            </a:r>
          </a:p>
          <a:p>
            <a:pPr algn="ctr"/>
            <a:r>
              <a:rPr lang="en-GB" sz="800">
                <a:solidFill>
                  <a:schemeClr val="bg1"/>
                </a:solidFill>
              </a:rPr>
              <a:t>60</a:t>
            </a:r>
          </a:p>
        </p:txBody>
      </p:sp>
      <p:sp>
        <p:nvSpPr>
          <p:cNvPr id="7" name="Rectangle 6">
            <a:extLst>
              <a:ext uri="{FF2B5EF4-FFF2-40B4-BE49-F238E27FC236}">
                <a16:creationId xmlns:a16="http://schemas.microsoft.com/office/drawing/2014/main" id="{C8693543-F502-48B0-9E65-053408E60BF0}"/>
              </a:ext>
            </a:extLst>
          </p:cNvPr>
          <p:cNvSpPr/>
          <p:nvPr userDrawn="1"/>
        </p:nvSpPr>
        <p:spPr>
          <a:xfrm>
            <a:off x="998351" y="3275656"/>
            <a:ext cx="839614" cy="411225"/>
          </a:xfrm>
          <a:prstGeom prst="rect">
            <a:avLst/>
          </a:prstGeom>
          <a:solidFill>
            <a:srgbClr val="ACEA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172</a:t>
            </a:r>
          </a:p>
          <a:p>
            <a:pPr algn="ctr"/>
            <a:r>
              <a:rPr lang="en-GB" sz="800">
                <a:solidFill>
                  <a:sysClr val="windowText" lastClr="000000"/>
                </a:solidFill>
              </a:rPr>
              <a:t>234</a:t>
            </a:r>
          </a:p>
          <a:p>
            <a:pPr algn="ctr"/>
            <a:r>
              <a:rPr lang="en-GB" sz="800">
                <a:solidFill>
                  <a:sysClr val="windowText" lastClr="000000"/>
                </a:solidFill>
              </a:rPr>
              <a:t>255</a:t>
            </a:r>
          </a:p>
        </p:txBody>
      </p:sp>
      <p:sp>
        <p:nvSpPr>
          <p:cNvPr id="8" name="Rectangle 7">
            <a:extLst>
              <a:ext uri="{FF2B5EF4-FFF2-40B4-BE49-F238E27FC236}">
                <a16:creationId xmlns:a16="http://schemas.microsoft.com/office/drawing/2014/main" id="{A2309040-9C95-48FE-AA99-4757E8328519}"/>
              </a:ext>
            </a:extLst>
          </p:cNvPr>
          <p:cNvSpPr/>
          <p:nvPr userDrawn="1"/>
        </p:nvSpPr>
        <p:spPr>
          <a:xfrm>
            <a:off x="2992848" y="1732478"/>
            <a:ext cx="839614" cy="411225"/>
          </a:xfrm>
          <a:prstGeom prst="rect">
            <a:avLst/>
          </a:prstGeom>
          <a:solidFill>
            <a:srgbClr val="76D2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118</a:t>
            </a:r>
          </a:p>
          <a:p>
            <a:pPr algn="ctr"/>
            <a:r>
              <a:rPr lang="en-GB" sz="800">
                <a:solidFill>
                  <a:sysClr val="windowText" lastClr="000000"/>
                </a:solidFill>
              </a:rPr>
              <a:t>210</a:t>
            </a:r>
          </a:p>
          <a:p>
            <a:pPr algn="ctr"/>
            <a:r>
              <a:rPr lang="en-GB" sz="800">
                <a:solidFill>
                  <a:sysClr val="windowText" lastClr="000000"/>
                </a:solidFill>
              </a:rPr>
              <a:t>255</a:t>
            </a:r>
          </a:p>
        </p:txBody>
      </p:sp>
      <p:sp>
        <p:nvSpPr>
          <p:cNvPr id="11" name="TextBox 10">
            <a:extLst>
              <a:ext uri="{FF2B5EF4-FFF2-40B4-BE49-F238E27FC236}">
                <a16:creationId xmlns:a16="http://schemas.microsoft.com/office/drawing/2014/main" id="{A4897B22-3CA8-4621-8A3B-B9D2E3D07988}"/>
              </a:ext>
            </a:extLst>
          </p:cNvPr>
          <p:cNvSpPr txBox="1"/>
          <p:nvPr userDrawn="1"/>
        </p:nvSpPr>
        <p:spPr>
          <a:xfrm>
            <a:off x="983882" y="1330325"/>
            <a:ext cx="1364046" cy="153888"/>
          </a:xfrm>
          <a:prstGeom prst="rect">
            <a:avLst/>
          </a:prstGeom>
          <a:noFill/>
        </p:spPr>
        <p:txBody>
          <a:bodyPr wrap="square" lIns="0" tIns="0" rIns="0" bIns="0" rtlCol="0">
            <a:spAutoFit/>
          </a:bodyPr>
          <a:lstStyle/>
          <a:p>
            <a:pPr algn="l">
              <a:spcAft>
                <a:spcPts val="600"/>
              </a:spcAft>
            </a:pPr>
            <a:r>
              <a:rPr lang="en-US" sz="1000" b="1">
                <a:solidFill>
                  <a:sysClr val="windowText" lastClr="000000"/>
                </a:solidFill>
              </a:rPr>
              <a:t>Primary Colors</a:t>
            </a:r>
          </a:p>
        </p:txBody>
      </p:sp>
      <p:sp>
        <p:nvSpPr>
          <p:cNvPr id="20" name="Rectangle 19">
            <a:extLst>
              <a:ext uri="{FF2B5EF4-FFF2-40B4-BE49-F238E27FC236}">
                <a16:creationId xmlns:a16="http://schemas.microsoft.com/office/drawing/2014/main" id="{6453D312-00EF-44B5-9D91-290BE0E19654}"/>
              </a:ext>
            </a:extLst>
          </p:cNvPr>
          <p:cNvSpPr/>
          <p:nvPr userDrawn="1"/>
        </p:nvSpPr>
        <p:spPr>
          <a:xfrm>
            <a:off x="998351" y="3786711"/>
            <a:ext cx="839614" cy="411225"/>
          </a:xfrm>
          <a:prstGeom prst="rect">
            <a:avLst/>
          </a:prstGeom>
          <a:solidFill>
            <a:srgbClr val="00B8F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184</a:t>
            </a:r>
          </a:p>
          <a:p>
            <a:pPr algn="ctr"/>
            <a:r>
              <a:rPr lang="en-GB" sz="800">
                <a:solidFill>
                  <a:schemeClr val="bg1"/>
                </a:solidFill>
              </a:rPr>
              <a:t>245</a:t>
            </a:r>
          </a:p>
        </p:txBody>
      </p:sp>
      <p:sp>
        <p:nvSpPr>
          <p:cNvPr id="21" name="Rectangle 20">
            <a:extLst>
              <a:ext uri="{FF2B5EF4-FFF2-40B4-BE49-F238E27FC236}">
                <a16:creationId xmlns:a16="http://schemas.microsoft.com/office/drawing/2014/main" id="{58D98991-520C-4FD6-8B23-8732995E56B1}"/>
              </a:ext>
            </a:extLst>
          </p:cNvPr>
          <p:cNvSpPr/>
          <p:nvPr userDrawn="1"/>
        </p:nvSpPr>
        <p:spPr>
          <a:xfrm>
            <a:off x="998351" y="4301271"/>
            <a:ext cx="839614" cy="411225"/>
          </a:xfrm>
          <a:prstGeom prst="rect">
            <a:avLst/>
          </a:prstGeom>
          <a:solidFill>
            <a:srgbClr val="7213E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114</a:t>
            </a:r>
          </a:p>
          <a:p>
            <a:pPr algn="ctr"/>
            <a:r>
              <a:rPr lang="en-GB" sz="800">
                <a:solidFill>
                  <a:schemeClr val="bg1"/>
                </a:solidFill>
              </a:rPr>
              <a:t>19</a:t>
            </a:r>
          </a:p>
          <a:p>
            <a:pPr algn="ctr"/>
            <a:r>
              <a:rPr lang="en-GB" sz="800">
                <a:solidFill>
                  <a:schemeClr val="bg1"/>
                </a:solidFill>
              </a:rPr>
              <a:t>234</a:t>
            </a:r>
          </a:p>
        </p:txBody>
      </p:sp>
      <p:sp>
        <p:nvSpPr>
          <p:cNvPr id="22" name="Rectangle 21">
            <a:extLst>
              <a:ext uri="{FF2B5EF4-FFF2-40B4-BE49-F238E27FC236}">
                <a16:creationId xmlns:a16="http://schemas.microsoft.com/office/drawing/2014/main" id="{2FA38B4C-5B80-413E-B283-1F1ADBFD09CD}"/>
              </a:ext>
            </a:extLst>
          </p:cNvPr>
          <p:cNvSpPr/>
          <p:nvPr userDrawn="1"/>
        </p:nvSpPr>
        <p:spPr>
          <a:xfrm>
            <a:off x="998351" y="4809439"/>
            <a:ext cx="839614" cy="411225"/>
          </a:xfrm>
          <a:prstGeom prst="rect">
            <a:avLst/>
          </a:prstGeom>
          <a:solidFill>
            <a:srgbClr val="FD349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253</a:t>
            </a:r>
          </a:p>
          <a:p>
            <a:pPr algn="ctr"/>
            <a:r>
              <a:rPr lang="en-GB" sz="800">
                <a:solidFill>
                  <a:schemeClr val="bg1"/>
                </a:solidFill>
              </a:rPr>
              <a:t>52</a:t>
            </a:r>
          </a:p>
          <a:p>
            <a:pPr algn="ctr"/>
            <a:r>
              <a:rPr lang="en-GB" sz="800">
                <a:solidFill>
                  <a:schemeClr val="bg1"/>
                </a:solidFill>
              </a:rPr>
              <a:t>156</a:t>
            </a:r>
          </a:p>
        </p:txBody>
      </p:sp>
      <p:sp>
        <p:nvSpPr>
          <p:cNvPr id="25" name="TextBox 24">
            <a:extLst>
              <a:ext uri="{FF2B5EF4-FFF2-40B4-BE49-F238E27FC236}">
                <a16:creationId xmlns:a16="http://schemas.microsoft.com/office/drawing/2014/main" id="{6A07E492-5EF0-4085-AA14-90D280B1DF69}"/>
              </a:ext>
            </a:extLst>
          </p:cNvPr>
          <p:cNvSpPr txBox="1"/>
          <p:nvPr userDrawn="1"/>
        </p:nvSpPr>
        <p:spPr>
          <a:xfrm>
            <a:off x="1921682" y="2852903"/>
            <a:ext cx="1253995" cy="237066"/>
          </a:xfrm>
          <a:prstGeom prst="rect">
            <a:avLst/>
          </a:prstGeom>
          <a:noFill/>
        </p:spPr>
        <p:txBody>
          <a:bodyPr wrap="square" lIns="54610" tIns="54610" rIns="54610" bIns="54610" rtlCol="0" anchor="ctr">
            <a:noAutofit/>
          </a:bodyPr>
          <a:lstStyle/>
          <a:p>
            <a:pPr algn="l">
              <a:spcAft>
                <a:spcPts val="600"/>
              </a:spcAft>
            </a:pPr>
            <a:r>
              <a:rPr lang="en-GB" sz="1000"/>
              <a:t>Dark Blue</a:t>
            </a:r>
          </a:p>
        </p:txBody>
      </p:sp>
      <p:sp>
        <p:nvSpPr>
          <p:cNvPr id="30" name="TextBox 29">
            <a:extLst>
              <a:ext uri="{FF2B5EF4-FFF2-40B4-BE49-F238E27FC236}">
                <a16:creationId xmlns:a16="http://schemas.microsoft.com/office/drawing/2014/main" id="{B28A2D81-3A9C-47D3-8174-874F601607DC}"/>
              </a:ext>
            </a:extLst>
          </p:cNvPr>
          <p:cNvSpPr txBox="1"/>
          <p:nvPr userDrawn="1"/>
        </p:nvSpPr>
        <p:spPr>
          <a:xfrm>
            <a:off x="1921682" y="1830789"/>
            <a:ext cx="1253995" cy="237066"/>
          </a:xfrm>
          <a:prstGeom prst="rect">
            <a:avLst/>
          </a:prstGeom>
          <a:noFill/>
        </p:spPr>
        <p:txBody>
          <a:bodyPr wrap="square" lIns="54610" tIns="54610" rIns="54610" bIns="54610" rtlCol="0" anchor="ctr">
            <a:noAutofit/>
          </a:bodyPr>
          <a:lstStyle/>
          <a:p>
            <a:pPr algn="l">
              <a:spcAft>
                <a:spcPts val="600"/>
              </a:spcAft>
            </a:pPr>
            <a:r>
              <a:rPr lang="en-GB" sz="1000"/>
              <a:t>KPMG blue</a:t>
            </a:r>
          </a:p>
        </p:txBody>
      </p:sp>
      <p:sp>
        <p:nvSpPr>
          <p:cNvPr id="33" name="TextBox 32">
            <a:extLst>
              <a:ext uri="{FF2B5EF4-FFF2-40B4-BE49-F238E27FC236}">
                <a16:creationId xmlns:a16="http://schemas.microsoft.com/office/drawing/2014/main" id="{2C791116-D184-4C43-9C1C-30181CDF0E84}"/>
              </a:ext>
            </a:extLst>
          </p:cNvPr>
          <p:cNvSpPr txBox="1"/>
          <p:nvPr userDrawn="1"/>
        </p:nvSpPr>
        <p:spPr>
          <a:xfrm>
            <a:off x="1921682" y="3363960"/>
            <a:ext cx="1253995" cy="237066"/>
          </a:xfrm>
          <a:prstGeom prst="rect">
            <a:avLst/>
          </a:prstGeom>
          <a:noFill/>
        </p:spPr>
        <p:txBody>
          <a:bodyPr wrap="square" lIns="54610" tIns="54610" rIns="54610" bIns="54610" rtlCol="0" anchor="ctr">
            <a:noAutofit/>
          </a:bodyPr>
          <a:lstStyle/>
          <a:p>
            <a:pPr algn="l">
              <a:spcAft>
                <a:spcPts val="600"/>
              </a:spcAft>
            </a:pPr>
            <a:r>
              <a:rPr lang="en-GB" sz="1000"/>
              <a:t>Light Blue</a:t>
            </a:r>
          </a:p>
        </p:txBody>
      </p:sp>
      <p:sp>
        <p:nvSpPr>
          <p:cNvPr id="36" name="TextBox 35">
            <a:extLst>
              <a:ext uri="{FF2B5EF4-FFF2-40B4-BE49-F238E27FC236}">
                <a16:creationId xmlns:a16="http://schemas.microsoft.com/office/drawing/2014/main" id="{0A430D78-5EDB-481E-BB6D-67D8689BCE11}"/>
              </a:ext>
            </a:extLst>
          </p:cNvPr>
          <p:cNvSpPr txBox="1"/>
          <p:nvPr userDrawn="1"/>
        </p:nvSpPr>
        <p:spPr>
          <a:xfrm>
            <a:off x="3916179" y="1817279"/>
            <a:ext cx="1253995" cy="237066"/>
          </a:xfrm>
          <a:prstGeom prst="rect">
            <a:avLst/>
          </a:prstGeom>
          <a:noFill/>
        </p:spPr>
        <p:txBody>
          <a:bodyPr wrap="square" lIns="54610" tIns="54610" rIns="54610" bIns="54610" rtlCol="0" anchor="ctr">
            <a:noAutofit/>
          </a:bodyPr>
          <a:lstStyle/>
          <a:p>
            <a:pPr algn="l">
              <a:spcAft>
                <a:spcPts val="600"/>
              </a:spcAft>
            </a:pPr>
            <a:r>
              <a:rPr lang="en-GB" sz="1000"/>
              <a:t>Blue</a:t>
            </a:r>
          </a:p>
        </p:txBody>
      </p:sp>
      <p:sp>
        <p:nvSpPr>
          <p:cNvPr id="39" name="TextBox 38">
            <a:extLst>
              <a:ext uri="{FF2B5EF4-FFF2-40B4-BE49-F238E27FC236}">
                <a16:creationId xmlns:a16="http://schemas.microsoft.com/office/drawing/2014/main" id="{E42EE987-0425-4CD8-B75D-E3E8F8C2096D}"/>
              </a:ext>
            </a:extLst>
          </p:cNvPr>
          <p:cNvSpPr txBox="1"/>
          <p:nvPr userDrawn="1"/>
        </p:nvSpPr>
        <p:spPr>
          <a:xfrm>
            <a:off x="1921682" y="2341846"/>
            <a:ext cx="1253995" cy="237066"/>
          </a:xfrm>
          <a:prstGeom prst="rect">
            <a:avLst/>
          </a:prstGeom>
          <a:noFill/>
        </p:spPr>
        <p:txBody>
          <a:bodyPr wrap="square" lIns="54610" tIns="54610" rIns="54610" bIns="54610" rtlCol="0" anchor="ctr">
            <a:noAutofit/>
          </a:bodyPr>
          <a:lstStyle/>
          <a:p>
            <a:pPr algn="l">
              <a:spcAft>
                <a:spcPts val="600"/>
              </a:spcAft>
            </a:pPr>
            <a:r>
              <a:rPr lang="en-GB" sz="1000"/>
              <a:t>Cobalt Blue</a:t>
            </a:r>
          </a:p>
        </p:txBody>
      </p:sp>
      <p:sp>
        <p:nvSpPr>
          <p:cNvPr id="45" name="TextBox 44">
            <a:extLst>
              <a:ext uri="{FF2B5EF4-FFF2-40B4-BE49-F238E27FC236}">
                <a16:creationId xmlns:a16="http://schemas.microsoft.com/office/drawing/2014/main" id="{1B01B4DF-404A-4544-B313-2720FCBDD0B4}"/>
              </a:ext>
            </a:extLst>
          </p:cNvPr>
          <p:cNvSpPr txBox="1"/>
          <p:nvPr userDrawn="1"/>
        </p:nvSpPr>
        <p:spPr>
          <a:xfrm>
            <a:off x="1921682" y="3874401"/>
            <a:ext cx="1253995" cy="237066"/>
          </a:xfrm>
          <a:prstGeom prst="rect">
            <a:avLst/>
          </a:prstGeom>
          <a:noFill/>
        </p:spPr>
        <p:txBody>
          <a:bodyPr wrap="square" lIns="54610" tIns="54610" rIns="54610" bIns="54610" rtlCol="0" anchor="ctr">
            <a:noAutofit/>
          </a:bodyPr>
          <a:lstStyle/>
          <a:p>
            <a:pPr algn="l">
              <a:spcAft>
                <a:spcPts val="600"/>
              </a:spcAft>
            </a:pPr>
            <a:r>
              <a:rPr lang="en-GB" sz="1000"/>
              <a:t>Pacific Blue</a:t>
            </a:r>
          </a:p>
        </p:txBody>
      </p:sp>
      <p:sp>
        <p:nvSpPr>
          <p:cNvPr id="48" name="TextBox 47">
            <a:extLst>
              <a:ext uri="{FF2B5EF4-FFF2-40B4-BE49-F238E27FC236}">
                <a16:creationId xmlns:a16="http://schemas.microsoft.com/office/drawing/2014/main" id="{96DFA940-4699-43CF-A21A-AE4227704697}"/>
              </a:ext>
            </a:extLst>
          </p:cNvPr>
          <p:cNvSpPr txBox="1"/>
          <p:nvPr userDrawn="1"/>
        </p:nvSpPr>
        <p:spPr>
          <a:xfrm>
            <a:off x="1921682" y="4385458"/>
            <a:ext cx="1253995" cy="237066"/>
          </a:xfrm>
          <a:prstGeom prst="rect">
            <a:avLst/>
          </a:prstGeom>
          <a:noFill/>
        </p:spPr>
        <p:txBody>
          <a:bodyPr wrap="square" lIns="54610" tIns="54610" rIns="54610" bIns="54610" rtlCol="0" anchor="ctr">
            <a:noAutofit/>
          </a:bodyPr>
          <a:lstStyle/>
          <a:p>
            <a:pPr algn="l">
              <a:spcAft>
                <a:spcPts val="600"/>
              </a:spcAft>
            </a:pPr>
            <a:r>
              <a:rPr lang="en-GB" sz="1000"/>
              <a:t>Purple</a:t>
            </a:r>
          </a:p>
        </p:txBody>
      </p:sp>
      <p:sp>
        <p:nvSpPr>
          <p:cNvPr id="51" name="TextBox 50">
            <a:extLst>
              <a:ext uri="{FF2B5EF4-FFF2-40B4-BE49-F238E27FC236}">
                <a16:creationId xmlns:a16="http://schemas.microsoft.com/office/drawing/2014/main" id="{49A40265-6498-4E16-877D-6BC9A8CE7DCA}"/>
              </a:ext>
            </a:extLst>
          </p:cNvPr>
          <p:cNvSpPr txBox="1"/>
          <p:nvPr userDrawn="1"/>
        </p:nvSpPr>
        <p:spPr>
          <a:xfrm>
            <a:off x="1921682" y="4896518"/>
            <a:ext cx="1253995" cy="237066"/>
          </a:xfrm>
          <a:prstGeom prst="rect">
            <a:avLst/>
          </a:prstGeom>
          <a:noFill/>
        </p:spPr>
        <p:txBody>
          <a:bodyPr wrap="square" lIns="54610" tIns="54610" rIns="54610" bIns="54610" rtlCol="0" anchor="ctr">
            <a:noAutofit/>
          </a:bodyPr>
          <a:lstStyle/>
          <a:p>
            <a:pPr algn="l">
              <a:spcAft>
                <a:spcPts val="600"/>
              </a:spcAft>
            </a:pPr>
            <a:r>
              <a:rPr lang="en-GB" sz="1000"/>
              <a:t>Pink</a:t>
            </a:r>
          </a:p>
        </p:txBody>
      </p:sp>
      <p:sp>
        <p:nvSpPr>
          <p:cNvPr id="9" name="Rectangle 8">
            <a:extLst>
              <a:ext uri="{FF2B5EF4-FFF2-40B4-BE49-F238E27FC236}">
                <a16:creationId xmlns:a16="http://schemas.microsoft.com/office/drawing/2014/main" id="{A4B6D9AD-8E94-4A62-B92C-C973F5486E37}"/>
              </a:ext>
            </a:extLst>
          </p:cNvPr>
          <p:cNvSpPr/>
          <p:nvPr userDrawn="1"/>
        </p:nvSpPr>
        <p:spPr>
          <a:xfrm>
            <a:off x="2999643" y="2243028"/>
            <a:ext cx="839614" cy="411225"/>
          </a:xfrm>
          <a:prstGeom prst="rect">
            <a:avLst/>
          </a:prstGeom>
          <a:solidFill>
            <a:srgbClr val="510DB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81</a:t>
            </a:r>
          </a:p>
          <a:p>
            <a:pPr algn="ctr"/>
            <a:r>
              <a:rPr lang="en-GB" sz="800">
                <a:solidFill>
                  <a:schemeClr val="bg1"/>
                </a:solidFill>
              </a:rPr>
              <a:t>13</a:t>
            </a:r>
          </a:p>
          <a:p>
            <a:pPr algn="ctr"/>
            <a:r>
              <a:rPr lang="en-GB" sz="800">
                <a:solidFill>
                  <a:schemeClr val="bg1"/>
                </a:solidFill>
              </a:rPr>
              <a:t>188</a:t>
            </a:r>
          </a:p>
        </p:txBody>
      </p:sp>
      <p:sp>
        <p:nvSpPr>
          <p:cNvPr id="10" name="Rectangle 9">
            <a:extLst>
              <a:ext uri="{FF2B5EF4-FFF2-40B4-BE49-F238E27FC236}">
                <a16:creationId xmlns:a16="http://schemas.microsoft.com/office/drawing/2014/main" id="{5D377AFC-4BDC-44AC-80A6-06A9503B868A}"/>
              </a:ext>
            </a:extLst>
          </p:cNvPr>
          <p:cNvSpPr/>
          <p:nvPr userDrawn="1"/>
        </p:nvSpPr>
        <p:spPr>
          <a:xfrm>
            <a:off x="2999643" y="2757590"/>
            <a:ext cx="839614" cy="411225"/>
          </a:xfrm>
          <a:prstGeom prst="rect">
            <a:avLst/>
          </a:prstGeom>
          <a:solidFill>
            <a:srgbClr val="B497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180</a:t>
            </a:r>
          </a:p>
          <a:p>
            <a:pPr algn="ctr"/>
            <a:r>
              <a:rPr lang="en-GB" sz="800">
                <a:solidFill>
                  <a:schemeClr val="bg1"/>
                </a:solidFill>
              </a:rPr>
              <a:t>151</a:t>
            </a:r>
          </a:p>
          <a:p>
            <a:pPr algn="ctr"/>
            <a:r>
              <a:rPr lang="en-GB" sz="800">
                <a:solidFill>
                  <a:schemeClr val="bg1"/>
                </a:solidFill>
              </a:rPr>
              <a:t>255</a:t>
            </a:r>
          </a:p>
        </p:txBody>
      </p:sp>
      <p:sp>
        <p:nvSpPr>
          <p:cNvPr id="12" name="TextBox 11">
            <a:extLst>
              <a:ext uri="{FF2B5EF4-FFF2-40B4-BE49-F238E27FC236}">
                <a16:creationId xmlns:a16="http://schemas.microsoft.com/office/drawing/2014/main" id="{8B231EB6-12A0-47AA-88B0-D248845383EA}"/>
              </a:ext>
            </a:extLst>
          </p:cNvPr>
          <p:cNvSpPr txBox="1"/>
          <p:nvPr userDrawn="1"/>
        </p:nvSpPr>
        <p:spPr>
          <a:xfrm>
            <a:off x="2992848" y="1330325"/>
            <a:ext cx="1946348" cy="307777"/>
          </a:xfrm>
          <a:prstGeom prst="rect">
            <a:avLst/>
          </a:prstGeom>
          <a:noFill/>
        </p:spPr>
        <p:txBody>
          <a:bodyPr wrap="square" lIns="0" tIns="0" rIns="0" bIns="0" rtlCol="0">
            <a:spAutoFit/>
          </a:bodyPr>
          <a:lstStyle/>
          <a:p>
            <a:pPr algn="l">
              <a:spcAft>
                <a:spcPts val="600"/>
              </a:spcAft>
            </a:pPr>
            <a:r>
              <a:rPr lang="en-US" sz="1000" b="1">
                <a:solidFill>
                  <a:sysClr val="windowText" lastClr="000000"/>
                </a:solidFill>
              </a:rPr>
              <a:t>Accent Colors for Infographics and charts only</a:t>
            </a:r>
          </a:p>
        </p:txBody>
      </p:sp>
      <p:sp>
        <p:nvSpPr>
          <p:cNvPr id="59" name="Rectangle 58">
            <a:extLst>
              <a:ext uri="{FF2B5EF4-FFF2-40B4-BE49-F238E27FC236}">
                <a16:creationId xmlns:a16="http://schemas.microsoft.com/office/drawing/2014/main" id="{8B8F1FC7-CA8A-485A-9440-4EA69DF44F1B}"/>
              </a:ext>
            </a:extLst>
          </p:cNvPr>
          <p:cNvSpPr/>
          <p:nvPr userDrawn="1"/>
        </p:nvSpPr>
        <p:spPr>
          <a:xfrm>
            <a:off x="2999643" y="3272151"/>
            <a:ext cx="839614" cy="411225"/>
          </a:xfrm>
          <a:prstGeom prst="rect">
            <a:avLst/>
          </a:prstGeom>
          <a:solidFill>
            <a:srgbClr val="AB0D8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171</a:t>
            </a:r>
          </a:p>
          <a:p>
            <a:pPr algn="ctr"/>
            <a:r>
              <a:rPr lang="en-GB" sz="800">
                <a:solidFill>
                  <a:schemeClr val="bg1"/>
                </a:solidFill>
              </a:rPr>
              <a:t>13</a:t>
            </a:r>
          </a:p>
          <a:p>
            <a:pPr algn="ctr"/>
            <a:r>
              <a:rPr lang="en-GB" sz="800">
                <a:solidFill>
                  <a:schemeClr val="bg1"/>
                </a:solidFill>
              </a:rPr>
              <a:t>130</a:t>
            </a:r>
          </a:p>
        </p:txBody>
      </p:sp>
      <p:sp>
        <p:nvSpPr>
          <p:cNvPr id="60" name="Rectangle 59">
            <a:extLst>
              <a:ext uri="{FF2B5EF4-FFF2-40B4-BE49-F238E27FC236}">
                <a16:creationId xmlns:a16="http://schemas.microsoft.com/office/drawing/2014/main" id="{FF4DC1F0-F2DB-41DC-B843-C645575C978D}"/>
              </a:ext>
            </a:extLst>
          </p:cNvPr>
          <p:cNvSpPr/>
          <p:nvPr userDrawn="1"/>
        </p:nvSpPr>
        <p:spPr>
          <a:xfrm>
            <a:off x="2999643" y="3786713"/>
            <a:ext cx="839614" cy="411225"/>
          </a:xfrm>
          <a:prstGeom prst="rect">
            <a:avLst/>
          </a:prstGeom>
          <a:solidFill>
            <a:srgbClr val="FFA3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255</a:t>
            </a:r>
          </a:p>
          <a:p>
            <a:pPr algn="ctr"/>
            <a:r>
              <a:rPr lang="en-GB" sz="800">
                <a:solidFill>
                  <a:sysClr val="windowText" lastClr="000000"/>
                </a:solidFill>
              </a:rPr>
              <a:t>163</a:t>
            </a:r>
          </a:p>
          <a:p>
            <a:pPr algn="ctr"/>
            <a:r>
              <a:rPr lang="en-GB" sz="800">
                <a:solidFill>
                  <a:sysClr val="windowText" lastClr="000000"/>
                </a:solidFill>
              </a:rPr>
              <a:t>218</a:t>
            </a:r>
          </a:p>
        </p:txBody>
      </p:sp>
      <p:sp>
        <p:nvSpPr>
          <p:cNvPr id="61" name="Rectangle 60">
            <a:extLst>
              <a:ext uri="{FF2B5EF4-FFF2-40B4-BE49-F238E27FC236}">
                <a16:creationId xmlns:a16="http://schemas.microsoft.com/office/drawing/2014/main" id="{1FDCCC15-7DDA-4C27-A66A-86FEF3CE0FDB}"/>
              </a:ext>
            </a:extLst>
          </p:cNvPr>
          <p:cNvSpPr/>
          <p:nvPr userDrawn="1"/>
        </p:nvSpPr>
        <p:spPr>
          <a:xfrm>
            <a:off x="2999643" y="4301273"/>
            <a:ext cx="839614" cy="411225"/>
          </a:xfrm>
          <a:prstGeom prst="rect">
            <a:avLst/>
          </a:prstGeom>
          <a:solidFill>
            <a:srgbClr val="098E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9</a:t>
            </a:r>
          </a:p>
          <a:p>
            <a:pPr algn="ctr"/>
            <a:r>
              <a:rPr lang="en-GB" sz="800">
                <a:solidFill>
                  <a:schemeClr val="bg1"/>
                </a:solidFill>
              </a:rPr>
              <a:t>142</a:t>
            </a:r>
          </a:p>
          <a:p>
            <a:pPr algn="ctr"/>
            <a:r>
              <a:rPr lang="en-GB" sz="800">
                <a:solidFill>
                  <a:schemeClr val="bg1"/>
                </a:solidFill>
              </a:rPr>
              <a:t>126</a:t>
            </a:r>
          </a:p>
        </p:txBody>
      </p:sp>
      <p:sp>
        <p:nvSpPr>
          <p:cNvPr id="62" name="Rectangle 61">
            <a:extLst>
              <a:ext uri="{FF2B5EF4-FFF2-40B4-BE49-F238E27FC236}">
                <a16:creationId xmlns:a16="http://schemas.microsoft.com/office/drawing/2014/main" id="{E6A7B705-A81A-45EE-B7F8-A08C39775723}"/>
              </a:ext>
            </a:extLst>
          </p:cNvPr>
          <p:cNvSpPr/>
          <p:nvPr userDrawn="1"/>
        </p:nvSpPr>
        <p:spPr>
          <a:xfrm>
            <a:off x="2999643" y="4809441"/>
            <a:ext cx="839614" cy="411225"/>
          </a:xfrm>
          <a:prstGeom prst="rect">
            <a:avLst/>
          </a:prstGeom>
          <a:solidFill>
            <a:srgbClr val="00C0A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192</a:t>
            </a:r>
          </a:p>
          <a:p>
            <a:pPr algn="ctr"/>
            <a:r>
              <a:rPr lang="en-GB" sz="800">
                <a:solidFill>
                  <a:schemeClr val="bg1"/>
                </a:solidFill>
              </a:rPr>
              <a:t>174</a:t>
            </a:r>
          </a:p>
        </p:txBody>
      </p:sp>
      <p:sp>
        <p:nvSpPr>
          <p:cNvPr id="63" name="Rectangle 62">
            <a:extLst>
              <a:ext uri="{FF2B5EF4-FFF2-40B4-BE49-F238E27FC236}">
                <a16:creationId xmlns:a16="http://schemas.microsoft.com/office/drawing/2014/main" id="{70C56EF7-AC83-449B-8CC3-F1D314081B92}"/>
              </a:ext>
            </a:extLst>
          </p:cNvPr>
          <p:cNvSpPr/>
          <p:nvPr userDrawn="1"/>
        </p:nvSpPr>
        <p:spPr>
          <a:xfrm>
            <a:off x="2999643" y="5324001"/>
            <a:ext cx="839614" cy="411225"/>
          </a:xfrm>
          <a:prstGeom prst="rect">
            <a:avLst/>
          </a:prstGeom>
          <a:solidFill>
            <a:srgbClr val="63EB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accent3"/>
                </a:solidFill>
              </a:rPr>
              <a:t>99</a:t>
            </a:r>
          </a:p>
          <a:p>
            <a:pPr algn="ctr"/>
            <a:r>
              <a:rPr lang="en-GB" sz="800">
                <a:solidFill>
                  <a:schemeClr val="accent3"/>
                </a:solidFill>
              </a:rPr>
              <a:t>235</a:t>
            </a:r>
          </a:p>
          <a:p>
            <a:pPr algn="ctr"/>
            <a:r>
              <a:rPr lang="en-GB" sz="800">
                <a:solidFill>
                  <a:schemeClr val="accent3"/>
                </a:solidFill>
              </a:rPr>
              <a:t>218</a:t>
            </a:r>
          </a:p>
        </p:txBody>
      </p:sp>
      <p:grpSp>
        <p:nvGrpSpPr>
          <p:cNvPr id="65" name="Group 64">
            <a:extLst>
              <a:ext uri="{FF2B5EF4-FFF2-40B4-BE49-F238E27FC236}">
                <a16:creationId xmlns:a16="http://schemas.microsoft.com/office/drawing/2014/main" id="{34556660-1591-47B1-B18E-F2FCE5FDCA50}"/>
              </a:ext>
            </a:extLst>
          </p:cNvPr>
          <p:cNvGrpSpPr/>
          <p:nvPr userDrawn="1"/>
        </p:nvGrpSpPr>
        <p:grpSpPr>
          <a:xfrm>
            <a:off x="3971416" y="2341846"/>
            <a:ext cx="1253995" cy="3303408"/>
            <a:chOff x="2169429" y="1756308"/>
            <a:chExt cx="2286000" cy="3303408"/>
          </a:xfrm>
        </p:grpSpPr>
        <p:sp>
          <p:nvSpPr>
            <p:cNvPr id="66" name="TextBox 65">
              <a:extLst>
                <a:ext uri="{FF2B5EF4-FFF2-40B4-BE49-F238E27FC236}">
                  <a16:creationId xmlns:a16="http://schemas.microsoft.com/office/drawing/2014/main" id="{C1242448-F6EA-445E-86F6-56F1F6B8DCA0}"/>
                </a:ext>
              </a:extLst>
            </p:cNvPr>
            <p:cNvSpPr txBox="1"/>
            <p:nvPr userDrawn="1"/>
          </p:nvSpPr>
          <p:spPr>
            <a:xfrm>
              <a:off x="2169429" y="2778422"/>
              <a:ext cx="2286000" cy="237066"/>
            </a:xfrm>
            <a:prstGeom prst="rect">
              <a:avLst/>
            </a:prstGeom>
            <a:noFill/>
          </p:spPr>
          <p:txBody>
            <a:bodyPr wrap="square" lIns="54610" tIns="54610" rIns="54610" bIns="54610" rtlCol="0" anchor="ctr">
              <a:noAutofit/>
            </a:bodyPr>
            <a:lstStyle/>
            <a:p>
              <a:pPr algn="l">
                <a:spcAft>
                  <a:spcPts val="600"/>
                </a:spcAft>
              </a:pPr>
              <a:r>
                <a:rPr lang="en-GB" sz="1000"/>
                <a:t>Dark Pink</a:t>
              </a:r>
            </a:p>
          </p:txBody>
        </p:sp>
        <p:sp>
          <p:nvSpPr>
            <p:cNvPr id="67" name="TextBox 66">
              <a:extLst>
                <a:ext uri="{FF2B5EF4-FFF2-40B4-BE49-F238E27FC236}">
                  <a16:creationId xmlns:a16="http://schemas.microsoft.com/office/drawing/2014/main" id="{F9F2D96E-0391-44D3-9D85-C49CD2682224}"/>
                </a:ext>
              </a:extLst>
            </p:cNvPr>
            <p:cNvSpPr txBox="1"/>
            <p:nvPr userDrawn="1"/>
          </p:nvSpPr>
          <p:spPr>
            <a:xfrm>
              <a:off x="2169429" y="1756308"/>
              <a:ext cx="2286000" cy="237066"/>
            </a:xfrm>
            <a:prstGeom prst="rect">
              <a:avLst/>
            </a:prstGeom>
            <a:noFill/>
          </p:spPr>
          <p:txBody>
            <a:bodyPr wrap="square" lIns="54610" tIns="54610" rIns="54610" bIns="54610" rtlCol="0" anchor="ctr">
              <a:noAutofit/>
            </a:bodyPr>
            <a:lstStyle/>
            <a:p>
              <a:pPr algn="l">
                <a:spcAft>
                  <a:spcPts val="600"/>
                </a:spcAft>
              </a:pPr>
              <a:r>
                <a:rPr lang="en-GB" sz="1000"/>
                <a:t>Dark Purple</a:t>
              </a:r>
            </a:p>
          </p:txBody>
        </p:sp>
        <p:sp>
          <p:nvSpPr>
            <p:cNvPr id="68" name="TextBox 67">
              <a:extLst>
                <a:ext uri="{FF2B5EF4-FFF2-40B4-BE49-F238E27FC236}">
                  <a16:creationId xmlns:a16="http://schemas.microsoft.com/office/drawing/2014/main" id="{712A9094-C141-4137-91C8-07CDF0270449}"/>
                </a:ext>
              </a:extLst>
            </p:cNvPr>
            <p:cNvSpPr txBox="1"/>
            <p:nvPr userDrawn="1"/>
          </p:nvSpPr>
          <p:spPr>
            <a:xfrm>
              <a:off x="2169429" y="3289479"/>
              <a:ext cx="2286000" cy="237066"/>
            </a:xfrm>
            <a:prstGeom prst="rect">
              <a:avLst/>
            </a:prstGeom>
            <a:noFill/>
          </p:spPr>
          <p:txBody>
            <a:bodyPr wrap="square" lIns="54610" tIns="54610" rIns="54610" bIns="54610" rtlCol="0" anchor="ctr">
              <a:noAutofit/>
            </a:bodyPr>
            <a:lstStyle/>
            <a:p>
              <a:pPr algn="l">
                <a:spcAft>
                  <a:spcPts val="600"/>
                </a:spcAft>
              </a:pPr>
              <a:r>
                <a:rPr lang="en-GB" sz="1000"/>
                <a:t>Light Pink</a:t>
              </a:r>
            </a:p>
          </p:txBody>
        </p:sp>
        <p:sp>
          <p:nvSpPr>
            <p:cNvPr id="69" name="TextBox 68">
              <a:extLst>
                <a:ext uri="{FF2B5EF4-FFF2-40B4-BE49-F238E27FC236}">
                  <a16:creationId xmlns:a16="http://schemas.microsoft.com/office/drawing/2014/main" id="{A455B7B5-73DE-46AF-B400-88997B50AD80}"/>
                </a:ext>
              </a:extLst>
            </p:cNvPr>
            <p:cNvSpPr txBox="1"/>
            <p:nvPr userDrawn="1"/>
          </p:nvSpPr>
          <p:spPr>
            <a:xfrm>
              <a:off x="2169429" y="3800536"/>
              <a:ext cx="2286000" cy="237066"/>
            </a:xfrm>
            <a:prstGeom prst="rect">
              <a:avLst/>
            </a:prstGeom>
            <a:noFill/>
          </p:spPr>
          <p:txBody>
            <a:bodyPr wrap="square" lIns="54610" tIns="54610" rIns="54610" bIns="54610" rtlCol="0" anchor="ctr">
              <a:noAutofit/>
            </a:bodyPr>
            <a:lstStyle/>
            <a:p>
              <a:pPr algn="l">
                <a:spcAft>
                  <a:spcPts val="600"/>
                </a:spcAft>
              </a:pPr>
              <a:r>
                <a:rPr lang="en-GB" sz="1000"/>
                <a:t>Dark Green</a:t>
              </a:r>
            </a:p>
          </p:txBody>
        </p:sp>
        <p:sp>
          <p:nvSpPr>
            <p:cNvPr id="70" name="TextBox 69">
              <a:extLst>
                <a:ext uri="{FF2B5EF4-FFF2-40B4-BE49-F238E27FC236}">
                  <a16:creationId xmlns:a16="http://schemas.microsoft.com/office/drawing/2014/main" id="{2B4C4881-6213-41A5-AC03-CCE78498A9AE}"/>
                </a:ext>
              </a:extLst>
            </p:cNvPr>
            <p:cNvSpPr txBox="1"/>
            <p:nvPr userDrawn="1"/>
          </p:nvSpPr>
          <p:spPr>
            <a:xfrm>
              <a:off x="2169429" y="2267365"/>
              <a:ext cx="2286000" cy="237066"/>
            </a:xfrm>
            <a:prstGeom prst="rect">
              <a:avLst/>
            </a:prstGeom>
            <a:noFill/>
          </p:spPr>
          <p:txBody>
            <a:bodyPr wrap="square" lIns="54610" tIns="54610" rIns="54610" bIns="54610" rtlCol="0" anchor="ctr">
              <a:noAutofit/>
            </a:bodyPr>
            <a:lstStyle/>
            <a:p>
              <a:pPr algn="l">
                <a:spcAft>
                  <a:spcPts val="600"/>
                </a:spcAft>
              </a:pPr>
              <a:r>
                <a:rPr lang="en-GB" sz="1000"/>
                <a:t>Light Purple</a:t>
              </a:r>
            </a:p>
          </p:txBody>
        </p:sp>
        <p:sp>
          <p:nvSpPr>
            <p:cNvPr id="71" name="TextBox 70">
              <a:extLst>
                <a:ext uri="{FF2B5EF4-FFF2-40B4-BE49-F238E27FC236}">
                  <a16:creationId xmlns:a16="http://schemas.microsoft.com/office/drawing/2014/main" id="{940387EA-5FDE-4F6F-BAF2-604549CCD0F0}"/>
                </a:ext>
              </a:extLst>
            </p:cNvPr>
            <p:cNvSpPr txBox="1"/>
            <p:nvPr userDrawn="1"/>
          </p:nvSpPr>
          <p:spPr>
            <a:xfrm>
              <a:off x="2169429" y="4311593"/>
              <a:ext cx="2286000" cy="237066"/>
            </a:xfrm>
            <a:prstGeom prst="rect">
              <a:avLst/>
            </a:prstGeom>
            <a:noFill/>
          </p:spPr>
          <p:txBody>
            <a:bodyPr wrap="square" lIns="54610" tIns="54610" rIns="54610" bIns="54610" rtlCol="0" anchor="ctr">
              <a:noAutofit/>
            </a:bodyPr>
            <a:lstStyle/>
            <a:p>
              <a:pPr algn="l">
                <a:spcAft>
                  <a:spcPts val="600"/>
                </a:spcAft>
              </a:pPr>
              <a:r>
                <a:rPr lang="en-GB" sz="1000"/>
                <a:t>Green</a:t>
              </a:r>
            </a:p>
          </p:txBody>
        </p:sp>
        <p:sp>
          <p:nvSpPr>
            <p:cNvPr id="72" name="TextBox 71">
              <a:extLst>
                <a:ext uri="{FF2B5EF4-FFF2-40B4-BE49-F238E27FC236}">
                  <a16:creationId xmlns:a16="http://schemas.microsoft.com/office/drawing/2014/main" id="{A92671DE-F6BD-48CB-B11C-208DD1F1CCB3}"/>
                </a:ext>
              </a:extLst>
            </p:cNvPr>
            <p:cNvSpPr txBox="1"/>
            <p:nvPr userDrawn="1"/>
          </p:nvSpPr>
          <p:spPr>
            <a:xfrm>
              <a:off x="2169429" y="4822650"/>
              <a:ext cx="2286000" cy="237066"/>
            </a:xfrm>
            <a:prstGeom prst="rect">
              <a:avLst/>
            </a:prstGeom>
            <a:noFill/>
          </p:spPr>
          <p:txBody>
            <a:bodyPr wrap="square" lIns="54610" tIns="54610" rIns="54610" bIns="54610" rtlCol="0" anchor="ctr">
              <a:noAutofit/>
            </a:bodyPr>
            <a:lstStyle/>
            <a:p>
              <a:pPr algn="l">
                <a:spcAft>
                  <a:spcPts val="600"/>
                </a:spcAft>
              </a:pPr>
              <a:r>
                <a:rPr lang="en-GB" sz="1000"/>
                <a:t>Light Green</a:t>
              </a:r>
            </a:p>
          </p:txBody>
        </p:sp>
      </p:grpSp>
      <p:sp>
        <p:nvSpPr>
          <p:cNvPr id="74" name="Rectangle 73">
            <a:extLst>
              <a:ext uri="{FF2B5EF4-FFF2-40B4-BE49-F238E27FC236}">
                <a16:creationId xmlns:a16="http://schemas.microsoft.com/office/drawing/2014/main" id="{35C7B945-9627-4D94-B008-C987FEA96972}"/>
              </a:ext>
            </a:extLst>
          </p:cNvPr>
          <p:cNvSpPr/>
          <p:nvPr userDrawn="1"/>
        </p:nvSpPr>
        <p:spPr>
          <a:xfrm>
            <a:off x="5232206" y="1731971"/>
            <a:ext cx="839614" cy="41122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51</a:t>
            </a:r>
          </a:p>
          <a:p>
            <a:pPr algn="ctr"/>
            <a:r>
              <a:rPr lang="en-GB" sz="800">
                <a:solidFill>
                  <a:schemeClr val="bg1"/>
                </a:solidFill>
              </a:rPr>
              <a:t>51</a:t>
            </a:r>
          </a:p>
          <a:p>
            <a:pPr algn="ctr"/>
            <a:r>
              <a:rPr lang="en-GB" sz="800">
                <a:solidFill>
                  <a:schemeClr val="bg1"/>
                </a:solidFill>
              </a:rPr>
              <a:t>51</a:t>
            </a:r>
          </a:p>
        </p:txBody>
      </p:sp>
      <p:sp>
        <p:nvSpPr>
          <p:cNvPr id="75" name="Rectangle 74">
            <a:extLst>
              <a:ext uri="{FF2B5EF4-FFF2-40B4-BE49-F238E27FC236}">
                <a16:creationId xmlns:a16="http://schemas.microsoft.com/office/drawing/2014/main" id="{AEB1F170-4966-4AAF-ABAA-3D2A0369F7FA}"/>
              </a:ext>
            </a:extLst>
          </p:cNvPr>
          <p:cNvSpPr/>
          <p:nvPr userDrawn="1"/>
        </p:nvSpPr>
        <p:spPr>
          <a:xfrm>
            <a:off x="5232206" y="2246533"/>
            <a:ext cx="839614" cy="411225"/>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102</a:t>
            </a:r>
          </a:p>
          <a:p>
            <a:pPr algn="ctr"/>
            <a:r>
              <a:rPr lang="en-GB" sz="800">
                <a:solidFill>
                  <a:schemeClr val="bg1"/>
                </a:solidFill>
              </a:rPr>
              <a:t>102</a:t>
            </a:r>
          </a:p>
          <a:p>
            <a:pPr algn="ctr"/>
            <a:r>
              <a:rPr lang="en-GB" sz="800">
                <a:solidFill>
                  <a:schemeClr val="bg1"/>
                </a:solidFill>
              </a:rPr>
              <a:t>102</a:t>
            </a:r>
          </a:p>
          <a:p>
            <a:pPr algn="ctr"/>
            <a:r>
              <a:rPr lang="en-GB" sz="800">
                <a:solidFill>
                  <a:schemeClr val="bg1"/>
                </a:solidFill>
              </a:rPr>
              <a:t>102</a:t>
            </a:r>
          </a:p>
          <a:p>
            <a:pPr algn="ctr"/>
            <a:endParaRPr lang="en-GB" sz="800">
              <a:solidFill>
                <a:schemeClr val="bg1"/>
              </a:solidFill>
            </a:endParaRPr>
          </a:p>
        </p:txBody>
      </p:sp>
      <p:sp>
        <p:nvSpPr>
          <p:cNvPr id="76" name="TextBox 75">
            <a:extLst>
              <a:ext uri="{FF2B5EF4-FFF2-40B4-BE49-F238E27FC236}">
                <a16:creationId xmlns:a16="http://schemas.microsoft.com/office/drawing/2014/main" id="{7033C2B2-E4D1-4420-8509-EC1E2C80321F}"/>
              </a:ext>
            </a:extLst>
          </p:cNvPr>
          <p:cNvSpPr txBox="1"/>
          <p:nvPr userDrawn="1"/>
        </p:nvSpPr>
        <p:spPr>
          <a:xfrm>
            <a:off x="5225411" y="1330325"/>
            <a:ext cx="1545229" cy="307777"/>
          </a:xfrm>
          <a:prstGeom prst="rect">
            <a:avLst/>
          </a:prstGeom>
          <a:noFill/>
        </p:spPr>
        <p:txBody>
          <a:bodyPr wrap="square" lIns="0" tIns="0" rIns="0" bIns="0" rtlCol="0">
            <a:spAutoFit/>
          </a:bodyPr>
          <a:lstStyle/>
          <a:p>
            <a:pPr algn="l">
              <a:spcAft>
                <a:spcPts val="600"/>
              </a:spcAft>
            </a:pPr>
            <a:r>
              <a:rPr lang="en-US" sz="1000" b="1">
                <a:solidFill>
                  <a:sysClr val="windowText" lastClr="000000"/>
                </a:solidFill>
              </a:rPr>
              <a:t>Neutrals for Infographics and charts only </a:t>
            </a:r>
          </a:p>
        </p:txBody>
      </p:sp>
      <p:sp>
        <p:nvSpPr>
          <p:cNvPr id="77" name="Rectangle 76">
            <a:extLst>
              <a:ext uri="{FF2B5EF4-FFF2-40B4-BE49-F238E27FC236}">
                <a16:creationId xmlns:a16="http://schemas.microsoft.com/office/drawing/2014/main" id="{9BFC6FF0-9D30-4829-A667-26B9E6467077}"/>
              </a:ext>
            </a:extLst>
          </p:cNvPr>
          <p:cNvSpPr/>
          <p:nvPr userDrawn="1"/>
        </p:nvSpPr>
        <p:spPr>
          <a:xfrm>
            <a:off x="5232206" y="2761094"/>
            <a:ext cx="839614" cy="411225"/>
          </a:xfrm>
          <a:prstGeom prst="rect">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152</a:t>
            </a:r>
          </a:p>
          <a:p>
            <a:pPr algn="ctr"/>
            <a:r>
              <a:rPr lang="en-GB" sz="800">
                <a:solidFill>
                  <a:schemeClr val="bg1"/>
                </a:solidFill>
              </a:rPr>
              <a:t>152</a:t>
            </a:r>
          </a:p>
          <a:p>
            <a:pPr algn="ctr"/>
            <a:r>
              <a:rPr lang="en-GB" sz="800">
                <a:solidFill>
                  <a:schemeClr val="bg1"/>
                </a:solidFill>
              </a:rPr>
              <a:t>152</a:t>
            </a:r>
          </a:p>
        </p:txBody>
      </p:sp>
      <p:sp>
        <p:nvSpPr>
          <p:cNvPr id="78" name="Rectangle 77">
            <a:extLst>
              <a:ext uri="{FF2B5EF4-FFF2-40B4-BE49-F238E27FC236}">
                <a16:creationId xmlns:a16="http://schemas.microsoft.com/office/drawing/2014/main" id="{AF40F7A4-A491-46D0-AC78-F38FB368D987}"/>
              </a:ext>
            </a:extLst>
          </p:cNvPr>
          <p:cNvSpPr/>
          <p:nvPr userDrawn="1"/>
        </p:nvSpPr>
        <p:spPr>
          <a:xfrm>
            <a:off x="5232206" y="3275656"/>
            <a:ext cx="839614" cy="411225"/>
          </a:xfrm>
          <a:prstGeom prst="rect">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178</a:t>
            </a:r>
          </a:p>
          <a:p>
            <a:pPr algn="ctr"/>
            <a:r>
              <a:rPr lang="en-GB" sz="800">
                <a:solidFill>
                  <a:sysClr val="windowText" lastClr="000000"/>
                </a:solidFill>
              </a:rPr>
              <a:t>178</a:t>
            </a:r>
          </a:p>
          <a:p>
            <a:pPr algn="ctr"/>
            <a:r>
              <a:rPr lang="en-GB" sz="800">
                <a:solidFill>
                  <a:sysClr val="windowText" lastClr="000000"/>
                </a:solidFill>
              </a:rPr>
              <a:t>178</a:t>
            </a:r>
          </a:p>
        </p:txBody>
      </p:sp>
      <p:sp>
        <p:nvSpPr>
          <p:cNvPr id="79" name="Rectangle 78">
            <a:extLst>
              <a:ext uri="{FF2B5EF4-FFF2-40B4-BE49-F238E27FC236}">
                <a16:creationId xmlns:a16="http://schemas.microsoft.com/office/drawing/2014/main" id="{E22CE48C-CD62-438B-AF1B-E80398CE41CF}"/>
              </a:ext>
            </a:extLst>
          </p:cNvPr>
          <p:cNvSpPr/>
          <p:nvPr userDrawn="1"/>
        </p:nvSpPr>
        <p:spPr>
          <a:xfrm>
            <a:off x="5232206" y="3790216"/>
            <a:ext cx="839614" cy="411225"/>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tx1"/>
                </a:solidFill>
              </a:rPr>
              <a:t>229</a:t>
            </a:r>
          </a:p>
          <a:p>
            <a:pPr algn="ctr"/>
            <a:r>
              <a:rPr lang="en-GB" sz="800">
                <a:solidFill>
                  <a:schemeClr val="tx1"/>
                </a:solidFill>
              </a:rPr>
              <a:t>229</a:t>
            </a:r>
          </a:p>
          <a:p>
            <a:pPr algn="ctr"/>
            <a:r>
              <a:rPr lang="en-GB" sz="800">
                <a:solidFill>
                  <a:schemeClr val="tx1"/>
                </a:solidFill>
              </a:rPr>
              <a:t>229</a:t>
            </a:r>
          </a:p>
        </p:txBody>
      </p:sp>
      <p:sp>
        <p:nvSpPr>
          <p:cNvPr id="83" name="TextBox 82">
            <a:extLst>
              <a:ext uri="{FF2B5EF4-FFF2-40B4-BE49-F238E27FC236}">
                <a16:creationId xmlns:a16="http://schemas.microsoft.com/office/drawing/2014/main" id="{BFA814C9-BD96-4348-B664-2AD4A5DAAB12}"/>
              </a:ext>
            </a:extLst>
          </p:cNvPr>
          <p:cNvSpPr txBox="1"/>
          <p:nvPr userDrawn="1"/>
        </p:nvSpPr>
        <p:spPr>
          <a:xfrm>
            <a:off x="6203979" y="2852903"/>
            <a:ext cx="1253995" cy="237066"/>
          </a:xfrm>
          <a:prstGeom prst="rect">
            <a:avLst/>
          </a:prstGeom>
          <a:noFill/>
        </p:spPr>
        <p:txBody>
          <a:bodyPr wrap="square" lIns="54610" tIns="54610" rIns="54610" bIns="54610" rtlCol="0" anchor="ctr">
            <a:noAutofit/>
          </a:bodyPr>
          <a:lstStyle/>
          <a:p>
            <a:pPr algn="l">
              <a:spcAft>
                <a:spcPts val="600"/>
              </a:spcAft>
            </a:pPr>
            <a:r>
              <a:rPr lang="en-GB" sz="1000"/>
              <a:t>Grey 3</a:t>
            </a:r>
          </a:p>
        </p:txBody>
      </p:sp>
      <p:sp>
        <p:nvSpPr>
          <p:cNvPr id="84" name="TextBox 83">
            <a:extLst>
              <a:ext uri="{FF2B5EF4-FFF2-40B4-BE49-F238E27FC236}">
                <a16:creationId xmlns:a16="http://schemas.microsoft.com/office/drawing/2014/main" id="{B38E8C09-0782-4E70-887B-080A8FC240A9}"/>
              </a:ext>
            </a:extLst>
          </p:cNvPr>
          <p:cNvSpPr txBox="1"/>
          <p:nvPr userDrawn="1"/>
        </p:nvSpPr>
        <p:spPr>
          <a:xfrm>
            <a:off x="6203979" y="1830789"/>
            <a:ext cx="1253995" cy="237066"/>
          </a:xfrm>
          <a:prstGeom prst="rect">
            <a:avLst/>
          </a:prstGeom>
          <a:noFill/>
        </p:spPr>
        <p:txBody>
          <a:bodyPr wrap="square" lIns="54610" tIns="54610" rIns="54610" bIns="54610" rtlCol="0" anchor="ctr">
            <a:noAutofit/>
          </a:bodyPr>
          <a:lstStyle/>
          <a:p>
            <a:pPr algn="l">
              <a:spcAft>
                <a:spcPts val="600"/>
              </a:spcAft>
            </a:pPr>
            <a:r>
              <a:rPr lang="en-GB" sz="1000"/>
              <a:t>Grey 1</a:t>
            </a:r>
          </a:p>
        </p:txBody>
      </p:sp>
      <p:sp>
        <p:nvSpPr>
          <p:cNvPr id="85" name="TextBox 84">
            <a:extLst>
              <a:ext uri="{FF2B5EF4-FFF2-40B4-BE49-F238E27FC236}">
                <a16:creationId xmlns:a16="http://schemas.microsoft.com/office/drawing/2014/main" id="{7C3E17E9-EAB5-401D-99B5-E01BBCBAAE59}"/>
              </a:ext>
            </a:extLst>
          </p:cNvPr>
          <p:cNvSpPr txBox="1"/>
          <p:nvPr userDrawn="1"/>
        </p:nvSpPr>
        <p:spPr>
          <a:xfrm>
            <a:off x="6203979" y="3363960"/>
            <a:ext cx="1253995" cy="237066"/>
          </a:xfrm>
          <a:prstGeom prst="rect">
            <a:avLst/>
          </a:prstGeom>
          <a:noFill/>
        </p:spPr>
        <p:txBody>
          <a:bodyPr wrap="square" lIns="54610" tIns="54610" rIns="54610" bIns="54610" rtlCol="0" anchor="ctr">
            <a:noAutofit/>
          </a:bodyPr>
          <a:lstStyle/>
          <a:p>
            <a:pPr algn="l">
              <a:spcAft>
                <a:spcPts val="600"/>
              </a:spcAft>
            </a:pPr>
            <a:r>
              <a:rPr lang="en-GB" sz="1000"/>
              <a:t>Grey 4</a:t>
            </a:r>
          </a:p>
        </p:txBody>
      </p:sp>
      <p:sp>
        <p:nvSpPr>
          <p:cNvPr id="86" name="TextBox 85">
            <a:extLst>
              <a:ext uri="{FF2B5EF4-FFF2-40B4-BE49-F238E27FC236}">
                <a16:creationId xmlns:a16="http://schemas.microsoft.com/office/drawing/2014/main" id="{DA95C41B-9591-4042-8AC0-03DBDA91FD18}"/>
              </a:ext>
            </a:extLst>
          </p:cNvPr>
          <p:cNvSpPr txBox="1"/>
          <p:nvPr userDrawn="1"/>
        </p:nvSpPr>
        <p:spPr>
          <a:xfrm>
            <a:off x="6203979" y="3875017"/>
            <a:ext cx="1253995" cy="237066"/>
          </a:xfrm>
          <a:prstGeom prst="rect">
            <a:avLst/>
          </a:prstGeom>
          <a:noFill/>
        </p:spPr>
        <p:txBody>
          <a:bodyPr wrap="square" lIns="54610" tIns="54610" rIns="54610" bIns="54610" rtlCol="0" anchor="ctr">
            <a:noAutofit/>
          </a:bodyPr>
          <a:lstStyle/>
          <a:p>
            <a:pPr algn="l">
              <a:spcAft>
                <a:spcPts val="600"/>
              </a:spcAft>
            </a:pPr>
            <a:r>
              <a:rPr lang="en-GB" sz="1000"/>
              <a:t>Grey 5</a:t>
            </a:r>
          </a:p>
        </p:txBody>
      </p:sp>
      <p:sp>
        <p:nvSpPr>
          <p:cNvPr id="87" name="TextBox 86">
            <a:extLst>
              <a:ext uri="{FF2B5EF4-FFF2-40B4-BE49-F238E27FC236}">
                <a16:creationId xmlns:a16="http://schemas.microsoft.com/office/drawing/2014/main" id="{C924189F-5F86-46B9-810F-1AF60243011B}"/>
              </a:ext>
            </a:extLst>
          </p:cNvPr>
          <p:cNvSpPr txBox="1"/>
          <p:nvPr userDrawn="1"/>
        </p:nvSpPr>
        <p:spPr>
          <a:xfrm>
            <a:off x="6203979" y="2341846"/>
            <a:ext cx="1253995" cy="237066"/>
          </a:xfrm>
          <a:prstGeom prst="rect">
            <a:avLst/>
          </a:prstGeom>
          <a:noFill/>
        </p:spPr>
        <p:txBody>
          <a:bodyPr wrap="square" lIns="54610" tIns="54610" rIns="54610" bIns="54610" rtlCol="0" anchor="ctr">
            <a:noAutofit/>
          </a:bodyPr>
          <a:lstStyle/>
          <a:p>
            <a:pPr algn="l">
              <a:spcAft>
                <a:spcPts val="600"/>
              </a:spcAft>
            </a:pPr>
            <a:r>
              <a:rPr lang="en-GB" sz="1000"/>
              <a:t>Grey 2</a:t>
            </a:r>
          </a:p>
        </p:txBody>
      </p:sp>
      <p:sp>
        <p:nvSpPr>
          <p:cNvPr id="52" name="Rectangle 51">
            <a:extLst>
              <a:ext uri="{FF2B5EF4-FFF2-40B4-BE49-F238E27FC236}">
                <a16:creationId xmlns:a16="http://schemas.microsoft.com/office/drawing/2014/main" id="{4ACB48A6-B340-401D-8994-A0E53291AC9B}"/>
              </a:ext>
            </a:extLst>
          </p:cNvPr>
          <p:cNvSpPr/>
          <p:nvPr userDrawn="1"/>
        </p:nvSpPr>
        <p:spPr>
          <a:xfrm>
            <a:off x="7170486" y="2656172"/>
            <a:ext cx="839614" cy="411225"/>
          </a:xfrm>
          <a:prstGeom prst="rect">
            <a:avLst/>
          </a:prstGeom>
          <a:gradFill>
            <a:gsLst>
              <a:gs pos="100000">
                <a:schemeClr val="accent1"/>
              </a:gs>
              <a:gs pos="0">
                <a:schemeClr val="accent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endParaRPr lang="en-GB" sz="800">
              <a:solidFill>
                <a:schemeClr val="bg1"/>
              </a:solidFill>
            </a:endParaRPr>
          </a:p>
        </p:txBody>
      </p:sp>
      <p:sp>
        <p:nvSpPr>
          <p:cNvPr id="53" name="Rectangle 52">
            <a:extLst>
              <a:ext uri="{FF2B5EF4-FFF2-40B4-BE49-F238E27FC236}">
                <a16:creationId xmlns:a16="http://schemas.microsoft.com/office/drawing/2014/main" id="{26F71474-A782-4BB1-8B9F-8DCCEAF88E0C}"/>
              </a:ext>
            </a:extLst>
          </p:cNvPr>
          <p:cNvSpPr/>
          <p:nvPr userDrawn="1"/>
        </p:nvSpPr>
        <p:spPr>
          <a:xfrm>
            <a:off x="9170077" y="2656172"/>
            <a:ext cx="839614" cy="411225"/>
          </a:xfrm>
          <a:prstGeom prst="rect">
            <a:avLst/>
          </a:prstGeom>
          <a:gradFill>
            <a:gsLst>
              <a:gs pos="100000">
                <a:srgbClr val="ACEAFF"/>
              </a:gs>
              <a:gs pos="0">
                <a:schemeClr val="accent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endParaRPr lang="en-GB" sz="800">
              <a:solidFill>
                <a:schemeClr val="bg1"/>
              </a:solidFill>
            </a:endParaRPr>
          </a:p>
        </p:txBody>
      </p:sp>
      <p:sp>
        <p:nvSpPr>
          <p:cNvPr id="54" name="TextBox 53">
            <a:extLst>
              <a:ext uri="{FF2B5EF4-FFF2-40B4-BE49-F238E27FC236}">
                <a16:creationId xmlns:a16="http://schemas.microsoft.com/office/drawing/2014/main" id="{2102BFCC-8EF9-4273-ADB0-A655CD827F66}"/>
              </a:ext>
            </a:extLst>
          </p:cNvPr>
          <p:cNvSpPr txBox="1"/>
          <p:nvPr userDrawn="1"/>
        </p:nvSpPr>
        <p:spPr>
          <a:xfrm>
            <a:off x="8028290" y="2743862"/>
            <a:ext cx="1568421" cy="237066"/>
          </a:xfrm>
          <a:prstGeom prst="rect">
            <a:avLst/>
          </a:prstGeom>
          <a:noFill/>
        </p:spPr>
        <p:txBody>
          <a:bodyPr wrap="square" lIns="54610" tIns="54610" rIns="54610" bIns="54610" rtlCol="0" anchor="ctr">
            <a:noAutofit/>
          </a:bodyPr>
          <a:lstStyle/>
          <a:p>
            <a:pPr algn="l">
              <a:spcAft>
                <a:spcPts val="600"/>
              </a:spcAft>
            </a:pPr>
            <a:r>
              <a:rPr lang="en-GB" sz="1000"/>
              <a:t>Purple/</a:t>
            </a:r>
            <a:br>
              <a:rPr lang="en-GB" sz="1000"/>
            </a:br>
            <a:r>
              <a:rPr lang="en-GB" sz="1000"/>
              <a:t>Cobalt gradient</a:t>
            </a:r>
          </a:p>
        </p:txBody>
      </p:sp>
      <p:sp>
        <p:nvSpPr>
          <p:cNvPr id="55" name="TextBox 54">
            <a:extLst>
              <a:ext uri="{FF2B5EF4-FFF2-40B4-BE49-F238E27FC236}">
                <a16:creationId xmlns:a16="http://schemas.microsoft.com/office/drawing/2014/main" id="{02D8D802-07C6-434C-B36C-582D2F2FAF7C}"/>
              </a:ext>
            </a:extLst>
          </p:cNvPr>
          <p:cNvSpPr txBox="1"/>
          <p:nvPr userDrawn="1"/>
        </p:nvSpPr>
        <p:spPr>
          <a:xfrm>
            <a:off x="10053992" y="2743862"/>
            <a:ext cx="1709098" cy="237066"/>
          </a:xfrm>
          <a:prstGeom prst="rect">
            <a:avLst/>
          </a:prstGeom>
          <a:noFill/>
        </p:spPr>
        <p:txBody>
          <a:bodyPr wrap="square" lIns="54610" tIns="54610" rIns="54610" bIns="54610" rtlCol="0" anchor="ctr">
            <a:noAutofit/>
          </a:bodyPr>
          <a:lstStyle/>
          <a:p>
            <a:pPr algn="l">
              <a:spcAft>
                <a:spcPts val="600"/>
              </a:spcAft>
            </a:pPr>
            <a:r>
              <a:rPr lang="en-GB" sz="1000"/>
              <a:t>Pacific/</a:t>
            </a:r>
            <a:br>
              <a:rPr lang="en-GB" sz="1000"/>
            </a:br>
            <a:r>
              <a:rPr lang="en-GB" sz="1000"/>
              <a:t>Light Blue gradient</a:t>
            </a:r>
          </a:p>
        </p:txBody>
      </p:sp>
      <p:sp>
        <p:nvSpPr>
          <p:cNvPr id="56" name="TextBox 55">
            <a:extLst>
              <a:ext uri="{FF2B5EF4-FFF2-40B4-BE49-F238E27FC236}">
                <a16:creationId xmlns:a16="http://schemas.microsoft.com/office/drawing/2014/main" id="{F56630A0-1CC3-4558-99F3-72A9846C3FA4}"/>
              </a:ext>
            </a:extLst>
          </p:cNvPr>
          <p:cNvSpPr txBox="1"/>
          <p:nvPr userDrawn="1"/>
        </p:nvSpPr>
        <p:spPr>
          <a:xfrm>
            <a:off x="7146554" y="1298952"/>
            <a:ext cx="4047046" cy="1269578"/>
          </a:xfrm>
          <a:prstGeom prst="rect">
            <a:avLst/>
          </a:prstGeom>
          <a:noFill/>
        </p:spPr>
        <p:txBody>
          <a:bodyPr wrap="square" lIns="0" tIns="0" rIns="0" bIns="0" rtlCol="0">
            <a:spAutoFit/>
          </a:bodyPr>
          <a:lstStyle/>
          <a:p>
            <a:pPr algn="l">
              <a:spcAft>
                <a:spcPts val="300"/>
              </a:spcAft>
            </a:pPr>
            <a:r>
              <a:rPr lang="en-US" sz="1000" b="1">
                <a:solidFill>
                  <a:sysClr val="windowText" lastClr="000000"/>
                </a:solidFill>
              </a:rPr>
              <a:t>Gradients</a:t>
            </a:r>
          </a:p>
          <a:p>
            <a:pPr marL="171450" indent="-171450" algn="l">
              <a:spcAft>
                <a:spcPts val="300"/>
              </a:spcAft>
              <a:buFont typeface="Arial" panose="020B0604020202020204" pitchFamily="34" charset="0"/>
              <a:buChar char="•"/>
            </a:pPr>
            <a:r>
              <a:rPr lang="en-GB" sz="1000" b="0">
                <a:solidFill>
                  <a:sysClr val="windowText" lastClr="000000"/>
                </a:solidFill>
              </a:rPr>
              <a:t>The </a:t>
            </a:r>
            <a:r>
              <a:rPr lang="en-GB" sz="1000" b="0" err="1">
                <a:solidFill>
                  <a:sysClr val="windowText" lastClr="000000"/>
                </a:solidFill>
              </a:rPr>
              <a:t>colors</a:t>
            </a:r>
            <a:r>
              <a:rPr lang="en-GB" sz="1000" b="0">
                <a:solidFill>
                  <a:sysClr val="windowText" lastClr="000000"/>
                </a:solidFill>
              </a:rPr>
              <a:t> are applied at both ends of the gradient, at 0% and 100% locations</a:t>
            </a:r>
          </a:p>
          <a:p>
            <a:pPr marL="171450" indent="-171450" algn="l">
              <a:spcAft>
                <a:spcPts val="300"/>
              </a:spcAft>
              <a:buFont typeface="Arial" panose="020B0604020202020204" pitchFamily="34" charset="0"/>
              <a:buChar char="•"/>
            </a:pPr>
            <a:r>
              <a:rPr lang="en-GB" sz="1000" b="0">
                <a:solidFill>
                  <a:sysClr val="windowText" lastClr="000000"/>
                </a:solidFill>
              </a:rPr>
              <a:t>The mid-point is at 50%</a:t>
            </a:r>
          </a:p>
          <a:p>
            <a:pPr marL="171450" indent="-171450" algn="l">
              <a:spcAft>
                <a:spcPts val="300"/>
              </a:spcAft>
              <a:buFont typeface="Arial" panose="020B0604020202020204" pitchFamily="34" charset="0"/>
              <a:buChar char="•"/>
            </a:pPr>
            <a:r>
              <a:rPr lang="en-GB" sz="1000" b="0">
                <a:solidFill>
                  <a:sysClr val="windowText" lastClr="000000"/>
                </a:solidFill>
              </a:rPr>
              <a:t>The gradients are used at a 0º angle</a:t>
            </a:r>
          </a:p>
          <a:p>
            <a:pPr marL="171450" indent="-171450" algn="l">
              <a:spcAft>
                <a:spcPts val="300"/>
              </a:spcAft>
              <a:buFont typeface="Arial" panose="020B0604020202020204" pitchFamily="34" charset="0"/>
              <a:buChar char="•"/>
            </a:pPr>
            <a:r>
              <a:rPr lang="en-GB" sz="1000" b="0">
                <a:solidFill>
                  <a:sysClr val="windowText" lastClr="000000"/>
                </a:solidFill>
              </a:rPr>
              <a:t>Use the linear gradient, never radial</a:t>
            </a:r>
          </a:p>
          <a:p>
            <a:pPr marL="171450" indent="-171450" algn="l">
              <a:spcAft>
                <a:spcPts val="300"/>
              </a:spcAft>
              <a:buFont typeface="Arial" panose="020B0604020202020204" pitchFamily="34" charset="0"/>
              <a:buChar char="•"/>
            </a:pPr>
            <a:r>
              <a:rPr lang="en-GB" sz="1000" b="0">
                <a:solidFill>
                  <a:sysClr val="windowText" lastClr="000000"/>
                </a:solidFill>
              </a:rPr>
              <a:t>Do not create new gradients; use only the gradients shown here</a:t>
            </a:r>
            <a:endParaRPr lang="en-US" sz="1000" b="0">
              <a:solidFill>
                <a:sysClr val="windowText" lastClr="000000"/>
              </a:solidFill>
            </a:endParaRPr>
          </a:p>
        </p:txBody>
      </p:sp>
      <p:sp>
        <p:nvSpPr>
          <p:cNvPr id="57" name="Rectangle 56">
            <a:extLst>
              <a:ext uri="{FF2B5EF4-FFF2-40B4-BE49-F238E27FC236}">
                <a16:creationId xmlns:a16="http://schemas.microsoft.com/office/drawing/2014/main" id="{9D5AAA1F-BD76-48F7-8C50-6E5979B9537B}"/>
              </a:ext>
            </a:extLst>
          </p:cNvPr>
          <p:cNvSpPr/>
          <p:nvPr userDrawn="1"/>
        </p:nvSpPr>
        <p:spPr>
          <a:xfrm>
            <a:off x="5225411" y="4304594"/>
            <a:ext cx="839614" cy="411225"/>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tx1"/>
                </a:solidFill>
              </a:rPr>
              <a:t>255</a:t>
            </a:r>
          </a:p>
          <a:p>
            <a:pPr algn="ctr"/>
            <a:r>
              <a:rPr lang="en-GB" sz="800">
                <a:solidFill>
                  <a:schemeClr val="tx1"/>
                </a:solidFill>
              </a:rPr>
              <a:t>255</a:t>
            </a:r>
          </a:p>
          <a:p>
            <a:pPr algn="ctr"/>
            <a:r>
              <a:rPr lang="en-GB" sz="800">
                <a:solidFill>
                  <a:schemeClr val="tx1"/>
                </a:solidFill>
              </a:rPr>
              <a:t>255</a:t>
            </a:r>
          </a:p>
        </p:txBody>
      </p:sp>
      <p:sp>
        <p:nvSpPr>
          <p:cNvPr id="58" name="TextBox 57">
            <a:extLst>
              <a:ext uri="{FF2B5EF4-FFF2-40B4-BE49-F238E27FC236}">
                <a16:creationId xmlns:a16="http://schemas.microsoft.com/office/drawing/2014/main" id="{3485E89C-C25F-4DDF-BA6F-8600323267FE}"/>
              </a:ext>
            </a:extLst>
          </p:cNvPr>
          <p:cNvSpPr txBox="1"/>
          <p:nvPr userDrawn="1"/>
        </p:nvSpPr>
        <p:spPr>
          <a:xfrm>
            <a:off x="6197184" y="4389395"/>
            <a:ext cx="1253995" cy="237066"/>
          </a:xfrm>
          <a:prstGeom prst="rect">
            <a:avLst/>
          </a:prstGeom>
          <a:noFill/>
        </p:spPr>
        <p:txBody>
          <a:bodyPr wrap="square" lIns="54610" tIns="54610" rIns="54610" bIns="54610" rtlCol="0" anchor="ctr">
            <a:noAutofit/>
          </a:bodyPr>
          <a:lstStyle/>
          <a:p>
            <a:pPr algn="l">
              <a:spcAft>
                <a:spcPts val="600"/>
              </a:spcAft>
            </a:pPr>
            <a:r>
              <a:rPr lang="en-GB" sz="1000"/>
              <a:t>White</a:t>
            </a:r>
          </a:p>
        </p:txBody>
      </p:sp>
      <p:sp>
        <p:nvSpPr>
          <p:cNvPr id="73" name="TextBox 72">
            <a:extLst>
              <a:ext uri="{FF2B5EF4-FFF2-40B4-BE49-F238E27FC236}">
                <a16:creationId xmlns:a16="http://schemas.microsoft.com/office/drawing/2014/main" id="{66117D9B-6EF8-4B36-A112-FD6D19D0AE23}"/>
              </a:ext>
            </a:extLst>
          </p:cNvPr>
          <p:cNvSpPr txBox="1"/>
          <p:nvPr userDrawn="1"/>
        </p:nvSpPr>
        <p:spPr>
          <a:xfrm>
            <a:off x="7146554" y="3336981"/>
            <a:ext cx="1194238" cy="153888"/>
          </a:xfrm>
          <a:prstGeom prst="rect">
            <a:avLst/>
          </a:prstGeom>
          <a:noFill/>
        </p:spPr>
        <p:txBody>
          <a:bodyPr wrap="none" lIns="0" tIns="0" rIns="0" bIns="0" rtlCol="0">
            <a:noAutofit/>
          </a:bodyPr>
          <a:lstStyle/>
          <a:p>
            <a:pPr algn="l">
              <a:spcAft>
                <a:spcPts val="600"/>
              </a:spcAft>
            </a:pPr>
            <a:r>
              <a:rPr lang="en-US" sz="1000" b="1">
                <a:solidFill>
                  <a:sysClr val="windowText" lastClr="000000"/>
                </a:solidFill>
              </a:rPr>
              <a:t>Traffic Light Palette</a:t>
            </a:r>
            <a:endParaRPr lang="en-US" sz="1000" b="0">
              <a:solidFill>
                <a:sysClr val="windowText" lastClr="000000"/>
              </a:solidFill>
            </a:endParaRPr>
          </a:p>
        </p:txBody>
      </p:sp>
      <p:sp>
        <p:nvSpPr>
          <p:cNvPr id="101" name="Rectangle 100">
            <a:extLst>
              <a:ext uri="{FF2B5EF4-FFF2-40B4-BE49-F238E27FC236}">
                <a16:creationId xmlns:a16="http://schemas.microsoft.com/office/drawing/2014/main" id="{8629CA1F-9C19-4EBE-AACF-DD30D2A7CB9D}"/>
              </a:ext>
            </a:extLst>
          </p:cNvPr>
          <p:cNvSpPr>
            <a:spLocks/>
          </p:cNvSpPr>
          <p:nvPr userDrawn="1"/>
        </p:nvSpPr>
        <p:spPr>
          <a:xfrm>
            <a:off x="9353776" y="3589581"/>
            <a:ext cx="839614" cy="411225"/>
          </a:xfrm>
          <a:prstGeom prst="rect">
            <a:avLst/>
          </a:prstGeom>
          <a:solidFill>
            <a:srgbClr val="26992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38</a:t>
            </a:r>
          </a:p>
          <a:p>
            <a:pPr algn="ctr"/>
            <a:r>
              <a:rPr lang="en-GB" sz="800">
                <a:solidFill>
                  <a:schemeClr val="bg1"/>
                </a:solidFill>
              </a:rPr>
              <a:t>153</a:t>
            </a:r>
          </a:p>
          <a:p>
            <a:pPr algn="ctr"/>
            <a:r>
              <a:rPr lang="en-GB" sz="800">
                <a:solidFill>
                  <a:schemeClr val="bg1"/>
                </a:solidFill>
              </a:rPr>
              <a:t>36</a:t>
            </a:r>
          </a:p>
        </p:txBody>
      </p:sp>
      <p:sp>
        <p:nvSpPr>
          <p:cNvPr id="102" name="Rectangle 101">
            <a:extLst>
              <a:ext uri="{FF2B5EF4-FFF2-40B4-BE49-F238E27FC236}">
                <a16:creationId xmlns:a16="http://schemas.microsoft.com/office/drawing/2014/main" id="{38F50825-9522-489D-AFE6-03DCC983AE45}"/>
              </a:ext>
            </a:extLst>
          </p:cNvPr>
          <p:cNvSpPr>
            <a:spLocks/>
          </p:cNvSpPr>
          <p:nvPr userDrawn="1"/>
        </p:nvSpPr>
        <p:spPr>
          <a:xfrm>
            <a:off x="8262131" y="3589581"/>
            <a:ext cx="839614" cy="411225"/>
          </a:xfrm>
          <a:prstGeom prst="rect">
            <a:avLst/>
          </a:prstGeom>
          <a:solidFill>
            <a:srgbClr val="F1C44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241</a:t>
            </a:r>
          </a:p>
          <a:p>
            <a:pPr algn="ctr"/>
            <a:r>
              <a:rPr lang="en-GB" sz="800">
                <a:solidFill>
                  <a:schemeClr val="bg1"/>
                </a:solidFill>
              </a:rPr>
              <a:t>196</a:t>
            </a:r>
          </a:p>
          <a:p>
            <a:pPr algn="ctr"/>
            <a:r>
              <a:rPr lang="en-GB" sz="800">
                <a:solidFill>
                  <a:schemeClr val="bg1"/>
                </a:solidFill>
              </a:rPr>
              <a:t>77</a:t>
            </a:r>
          </a:p>
        </p:txBody>
      </p:sp>
      <p:sp>
        <p:nvSpPr>
          <p:cNvPr id="103" name="Rectangle 102">
            <a:extLst>
              <a:ext uri="{FF2B5EF4-FFF2-40B4-BE49-F238E27FC236}">
                <a16:creationId xmlns:a16="http://schemas.microsoft.com/office/drawing/2014/main" id="{920DF8B8-BB57-4FAB-8303-1EA0BDA6B7F5}"/>
              </a:ext>
            </a:extLst>
          </p:cNvPr>
          <p:cNvSpPr>
            <a:spLocks/>
          </p:cNvSpPr>
          <p:nvPr userDrawn="1"/>
        </p:nvSpPr>
        <p:spPr>
          <a:xfrm>
            <a:off x="7170486" y="3589581"/>
            <a:ext cx="839614" cy="411225"/>
          </a:xfrm>
          <a:prstGeom prst="rect">
            <a:avLst/>
          </a:prstGeom>
          <a:solidFill>
            <a:srgbClr val="ED212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237</a:t>
            </a:r>
          </a:p>
          <a:p>
            <a:pPr algn="ctr"/>
            <a:r>
              <a:rPr lang="en-GB" sz="800">
                <a:solidFill>
                  <a:schemeClr val="bg1"/>
                </a:solidFill>
              </a:rPr>
              <a:t>33</a:t>
            </a:r>
          </a:p>
          <a:p>
            <a:pPr algn="ctr"/>
            <a:r>
              <a:rPr lang="en-GB" sz="800">
                <a:solidFill>
                  <a:schemeClr val="bg1"/>
                </a:solidFill>
              </a:rPr>
              <a:t>36</a:t>
            </a:r>
          </a:p>
        </p:txBody>
      </p:sp>
      <p:sp>
        <p:nvSpPr>
          <p:cNvPr id="104" name="TextBox 103">
            <a:extLst>
              <a:ext uri="{FF2B5EF4-FFF2-40B4-BE49-F238E27FC236}">
                <a16:creationId xmlns:a16="http://schemas.microsoft.com/office/drawing/2014/main" id="{0E284CC6-D89E-4E2E-9C1A-D2D015D4CCE1}"/>
              </a:ext>
            </a:extLst>
          </p:cNvPr>
          <p:cNvSpPr txBox="1"/>
          <p:nvPr userDrawn="1"/>
        </p:nvSpPr>
        <p:spPr>
          <a:xfrm>
            <a:off x="7146553" y="4285684"/>
            <a:ext cx="4159622" cy="626317"/>
          </a:xfrm>
          <a:prstGeom prst="rect">
            <a:avLst/>
          </a:prstGeom>
          <a:noFill/>
        </p:spPr>
        <p:txBody>
          <a:bodyPr wrap="square" lIns="0" tIns="0" rIns="0" bIns="0" rtlCol="0">
            <a:noAutofit/>
          </a:bodyPr>
          <a:lstStyle/>
          <a:p>
            <a:pPr algn="l">
              <a:spcAft>
                <a:spcPts val="600"/>
              </a:spcAft>
            </a:pPr>
            <a:r>
              <a:rPr lang="en-US" sz="1000" b="1">
                <a:solidFill>
                  <a:sysClr val="windowText" lastClr="000000"/>
                </a:solidFill>
              </a:rPr>
              <a:t>Potential chart color order</a:t>
            </a:r>
          </a:p>
          <a:p>
            <a:pPr marL="171450" indent="-171450" algn="l">
              <a:spcAft>
                <a:spcPts val="300"/>
              </a:spcAft>
              <a:buFont typeface="Arial" panose="020B0604020202020204" pitchFamily="34" charset="0"/>
              <a:buChar char="•"/>
            </a:pPr>
            <a:r>
              <a:rPr lang="en-US" sz="1000" b="0">
                <a:solidFill>
                  <a:sysClr val="windowText" lastClr="000000"/>
                </a:solidFill>
              </a:rPr>
              <a:t>Prioritize our blues, but they don’t have to be used all at once</a:t>
            </a:r>
          </a:p>
          <a:p>
            <a:pPr marL="171450" indent="-171450" algn="l">
              <a:spcAft>
                <a:spcPts val="300"/>
              </a:spcAft>
              <a:buFont typeface="Arial" panose="020B0604020202020204" pitchFamily="34" charset="0"/>
              <a:buChar char="•"/>
            </a:pPr>
            <a:r>
              <a:rPr lang="en-US" sz="1000" b="0">
                <a:solidFill>
                  <a:sysClr val="windowText" lastClr="000000"/>
                </a:solidFill>
              </a:rPr>
              <a:t>Mix light, mid and dark tones within data sets</a:t>
            </a:r>
          </a:p>
        </p:txBody>
      </p:sp>
      <p:cxnSp>
        <p:nvCxnSpPr>
          <p:cNvPr id="105" name="Straight Connector 104">
            <a:extLst>
              <a:ext uri="{FF2B5EF4-FFF2-40B4-BE49-F238E27FC236}">
                <a16:creationId xmlns:a16="http://schemas.microsoft.com/office/drawing/2014/main" id="{32E93FD9-5621-45B8-BDA7-4C88B41DB4D9}"/>
              </a:ext>
            </a:extLst>
          </p:cNvPr>
          <p:cNvCxnSpPr/>
          <p:nvPr userDrawn="1"/>
        </p:nvCxnSpPr>
        <p:spPr>
          <a:xfrm>
            <a:off x="7170486" y="3242602"/>
            <a:ext cx="4023114"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98F7303C-5EE8-4FA6-A437-87F2BF61E6C8}"/>
              </a:ext>
            </a:extLst>
          </p:cNvPr>
          <p:cNvCxnSpPr/>
          <p:nvPr userDrawn="1"/>
        </p:nvCxnSpPr>
        <p:spPr>
          <a:xfrm>
            <a:off x="7170486" y="4176642"/>
            <a:ext cx="4023114"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07" name="Group 106">
            <a:extLst>
              <a:ext uri="{FF2B5EF4-FFF2-40B4-BE49-F238E27FC236}">
                <a16:creationId xmlns:a16="http://schemas.microsoft.com/office/drawing/2014/main" id="{39C72177-73C5-408A-8C21-86379F35DFDA}"/>
              </a:ext>
            </a:extLst>
          </p:cNvPr>
          <p:cNvGrpSpPr/>
          <p:nvPr userDrawn="1"/>
        </p:nvGrpSpPr>
        <p:grpSpPr>
          <a:xfrm>
            <a:off x="7170486" y="5015319"/>
            <a:ext cx="4023114" cy="868052"/>
            <a:chOff x="6942744" y="5227726"/>
            <a:chExt cx="6397168" cy="1380293"/>
          </a:xfrm>
        </p:grpSpPr>
        <p:sp>
          <p:nvSpPr>
            <p:cNvPr id="108" name="Rectangle 107">
              <a:extLst>
                <a:ext uri="{FF2B5EF4-FFF2-40B4-BE49-F238E27FC236}">
                  <a16:creationId xmlns:a16="http://schemas.microsoft.com/office/drawing/2014/main" id="{09C4E567-3FDF-4915-8D1F-4D3869F8570F}"/>
                </a:ext>
              </a:extLst>
            </p:cNvPr>
            <p:cNvSpPr/>
            <p:nvPr userDrawn="1"/>
          </p:nvSpPr>
          <p:spPr>
            <a:xfrm>
              <a:off x="8821942" y="5227726"/>
              <a:ext cx="759576" cy="592341"/>
            </a:xfrm>
            <a:prstGeom prst="rect">
              <a:avLst/>
            </a:prstGeom>
            <a:solidFill>
              <a:srgbClr val="1E49E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30</a:t>
              </a:r>
            </a:p>
            <a:p>
              <a:pPr algn="ctr"/>
              <a:r>
                <a:rPr lang="en-GB" sz="800">
                  <a:solidFill>
                    <a:schemeClr val="bg1"/>
                  </a:solidFill>
                </a:rPr>
                <a:t>73</a:t>
              </a:r>
            </a:p>
            <a:p>
              <a:pPr algn="ctr"/>
              <a:r>
                <a:rPr lang="en-GB" sz="800">
                  <a:solidFill>
                    <a:schemeClr val="bg1"/>
                  </a:solidFill>
                </a:rPr>
                <a:t>226</a:t>
              </a:r>
            </a:p>
          </p:txBody>
        </p:sp>
        <p:sp>
          <p:nvSpPr>
            <p:cNvPr id="109" name="Rectangle 108">
              <a:extLst>
                <a:ext uri="{FF2B5EF4-FFF2-40B4-BE49-F238E27FC236}">
                  <a16:creationId xmlns:a16="http://schemas.microsoft.com/office/drawing/2014/main" id="{2DA33985-45D0-4046-B44C-8DCBCFFD86AC}"/>
                </a:ext>
              </a:extLst>
            </p:cNvPr>
            <p:cNvSpPr/>
            <p:nvPr userDrawn="1"/>
          </p:nvSpPr>
          <p:spPr>
            <a:xfrm>
              <a:off x="6942744" y="5227726"/>
              <a:ext cx="759576" cy="592341"/>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51</a:t>
              </a:r>
            </a:p>
            <a:p>
              <a:pPr algn="ctr"/>
              <a:r>
                <a:rPr lang="en-GB" sz="800">
                  <a:solidFill>
                    <a:schemeClr val="bg1"/>
                  </a:solidFill>
                </a:rPr>
                <a:t>141</a:t>
              </a:r>
            </a:p>
          </p:txBody>
        </p:sp>
        <p:sp>
          <p:nvSpPr>
            <p:cNvPr id="110" name="Rectangle 109">
              <a:extLst>
                <a:ext uri="{FF2B5EF4-FFF2-40B4-BE49-F238E27FC236}">
                  <a16:creationId xmlns:a16="http://schemas.microsoft.com/office/drawing/2014/main" id="{60024D76-5422-4C07-A547-F2C593130265}"/>
                </a:ext>
              </a:extLst>
            </p:cNvPr>
            <p:cNvSpPr/>
            <p:nvPr userDrawn="1"/>
          </p:nvSpPr>
          <p:spPr>
            <a:xfrm>
              <a:off x="9761541" y="5227726"/>
              <a:ext cx="759576" cy="592341"/>
            </a:xfrm>
            <a:prstGeom prst="rect">
              <a:avLst/>
            </a:prstGeom>
            <a:solidFill>
              <a:srgbClr val="76D2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118</a:t>
              </a:r>
            </a:p>
            <a:p>
              <a:pPr algn="ctr"/>
              <a:r>
                <a:rPr lang="en-GB" sz="800">
                  <a:solidFill>
                    <a:sysClr val="windowText" lastClr="000000"/>
                  </a:solidFill>
                </a:rPr>
                <a:t>210</a:t>
              </a:r>
            </a:p>
            <a:p>
              <a:pPr algn="ctr"/>
              <a:r>
                <a:rPr lang="en-GB" sz="800">
                  <a:solidFill>
                    <a:sysClr val="windowText" lastClr="000000"/>
                  </a:solidFill>
                </a:rPr>
                <a:t>255</a:t>
              </a:r>
            </a:p>
          </p:txBody>
        </p:sp>
        <p:sp>
          <p:nvSpPr>
            <p:cNvPr id="111" name="Rectangle 110">
              <a:extLst>
                <a:ext uri="{FF2B5EF4-FFF2-40B4-BE49-F238E27FC236}">
                  <a16:creationId xmlns:a16="http://schemas.microsoft.com/office/drawing/2014/main" id="{06E42AD4-4E53-43DB-966B-14EA0ED3E458}"/>
                </a:ext>
              </a:extLst>
            </p:cNvPr>
            <p:cNvSpPr/>
            <p:nvPr userDrawn="1"/>
          </p:nvSpPr>
          <p:spPr>
            <a:xfrm>
              <a:off x="11640737" y="5227726"/>
              <a:ext cx="759576" cy="592341"/>
            </a:xfrm>
            <a:prstGeom prst="rect">
              <a:avLst/>
            </a:prstGeom>
            <a:solidFill>
              <a:srgbClr val="B497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180</a:t>
              </a:r>
            </a:p>
            <a:p>
              <a:pPr algn="ctr"/>
              <a:r>
                <a:rPr lang="en-GB" sz="800">
                  <a:solidFill>
                    <a:schemeClr val="bg1"/>
                  </a:solidFill>
                </a:rPr>
                <a:t>151</a:t>
              </a:r>
            </a:p>
            <a:p>
              <a:pPr algn="ctr"/>
              <a:r>
                <a:rPr lang="en-GB" sz="800">
                  <a:solidFill>
                    <a:schemeClr val="bg1"/>
                  </a:solidFill>
                </a:rPr>
                <a:t>255</a:t>
              </a:r>
            </a:p>
          </p:txBody>
        </p:sp>
        <p:sp>
          <p:nvSpPr>
            <p:cNvPr id="112" name="Rectangle 111">
              <a:extLst>
                <a:ext uri="{FF2B5EF4-FFF2-40B4-BE49-F238E27FC236}">
                  <a16:creationId xmlns:a16="http://schemas.microsoft.com/office/drawing/2014/main" id="{3123BFF0-C9BC-4A9F-8C1A-6677CDC1F631}"/>
                </a:ext>
              </a:extLst>
            </p:cNvPr>
            <p:cNvSpPr/>
            <p:nvPr userDrawn="1"/>
          </p:nvSpPr>
          <p:spPr>
            <a:xfrm>
              <a:off x="8821942" y="6015678"/>
              <a:ext cx="759576" cy="592341"/>
            </a:xfrm>
            <a:prstGeom prst="rect">
              <a:avLst/>
            </a:prstGeom>
            <a:solidFill>
              <a:srgbClr val="FD349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253</a:t>
              </a:r>
            </a:p>
            <a:p>
              <a:pPr algn="ctr"/>
              <a:r>
                <a:rPr lang="en-GB" sz="800">
                  <a:solidFill>
                    <a:schemeClr val="bg1"/>
                  </a:solidFill>
                </a:rPr>
                <a:t>52</a:t>
              </a:r>
            </a:p>
            <a:p>
              <a:pPr algn="ctr"/>
              <a:r>
                <a:rPr lang="en-GB" sz="800">
                  <a:solidFill>
                    <a:schemeClr val="bg1"/>
                  </a:solidFill>
                </a:rPr>
                <a:t>156</a:t>
              </a:r>
            </a:p>
          </p:txBody>
        </p:sp>
        <p:sp>
          <p:nvSpPr>
            <p:cNvPr id="113" name="Rectangle 112">
              <a:extLst>
                <a:ext uri="{FF2B5EF4-FFF2-40B4-BE49-F238E27FC236}">
                  <a16:creationId xmlns:a16="http://schemas.microsoft.com/office/drawing/2014/main" id="{2B91896C-FA19-4C29-A6A4-8285D7F3418C}"/>
                </a:ext>
              </a:extLst>
            </p:cNvPr>
            <p:cNvSpPr/>
            <p:nvPr userDrawn="1"/>
          </p:nvSpPr>
          <p:spPr>
            <a:xfrm>
              <a:off x="10701139" y="5227726"/>
              <a:ext cx="759576" cy="592341"/>
            </a:xfrm>
            <a:prstGeom prst="rect">
              <a:avLst/>
            </a:prstGeom>
            <a:solidFill>
              <a:srgbClr val="7213E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114</a:t>
              </a:r>
            </a:p>
            <a:p>
              <a:pPr algn="ctr"/>
              <a:r>
                <a:rPr lang="en-GB" sz="800">
                  <a:solidFill>
                    <a:schemeClr val="bg1"/>
                  </a:solidFill>
                </a:rPr>
                <a:t>19</a:t>
              </a:r>
            </a:p>
            <a:p>
              <a:pPr algn="ctr"/>
              <a:r>
                <a:rPr lang="en-GB" sz="800">
                  <a:solidFill>
                    <a:schemeClr val="bg1"/>
                  </a:solidFill>
                </a:rPr>
                <a:t>234</a:t>
              </a:r>
            </a:p>
          </p:txBody>
        </p:sp>
        <p:sp>
          <p:nvSpPr>
            <p:cNvPr id="114" name="Rectangle 113">
              <a:extLst>
                <a:ext uri="{FF2B5EF4-FFF2-40B4-BE49-F238E27FC236}">
                  <a16:creationId xmlns:a16="http://schemas.microsoft.com/office/drawing/2014/main" id="{48E4376B-58CB-4B0E-AB7F-3AF61E7659F9}"/>
                </a:ext>
              </a:extLst>
            </p:cNvPr>
            <p:cNvSpPr/>
            <p:nvPr userDrawn="1"/>
          </p:nvSpPr>
          <p:spPr>
            <a:xfrm>
              <a:off x="9761541" y="6015678"/>
              <a:ext cx="759576" cy="592341"/>
            </a:xfrm>
            <a:prstGeom prst="rect">
              <a:avLst/>
            </a:prstGeom>
            <a:solidFill>
              <a:srgbClr val="FFA3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255</a:t>
              </a:r>
            </a:p>
            <a:p>
              <a:pPr algn="ctr"/>
              <a:r>
                <a:rPr lang="en-GB" sz="800">
                  <a:solidFill>
                    <a:schemeClr val="bg1"/>
                  </a:solidFill>
                </a:rPr>
                <a:t>163</a:t>
              </a:r>
            </a:p>
            <a:p>
              <a:pPr algn="ctr"/>
              <a:r>
                <a:rPr lang="en-GB" sz="800">
                  <a:solidFill>
                    <a:schemeClr val="bg1"/>
                  </a:solidFill>
                </a:rPr>
                <a:t>218</a:t>
              </a:r>
            </a:p>
          </p:txBody>
        </p:sp>
        <p:sp>
          <p:nvSpPr>
            <p:cNvPr id="115" name="Rectangle 114">
              <a:extLst>
                <a:ext uri="{FF2B5EF4-FFF2-40B4-BE49-F238E27FC236}">
                  <a16:creationId xmlns:a16="http://schemas.microsoft.com/office/drawing/2014/main" id="{6CCBC42E-797C-4CB6-8C59-2D6FCDDB1F33}"/>
                </a:ext>
              </a:extLst>
            </p:cNvPr>
            <p:cNvSpPr/>
            <p:nvPr userDrawn="1"/>
          </p:nvSpPr>
          <p:spPr>
            <a:xfrm>
              <a:off x="6942744" y="6015678"/>
              <a:ext cx="759576" cy="592341"/>
            </a:xfrm>
            <a:prstGeom prst="rect">
              <a:avLst/>
            </a:prstGeom>
            <a:solidFill>
              <a:srgbClr val="00C0A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192</a:t>
              </a:r>
            </a:p>
            <a:p>
              <a:pPr algn="ctr"/>
              <a:r>
                <a:rPr lang="en-GB" sz="800">
                  <a:solidFill>
                    <a:schemeClr val="bg1"/>
                  </a:solidFill>
                </a:rPr>
                <a:t>174</a:t>
              </a:r>
            </a:p>
          </p:txBody>
        </p:sp>
        <p:sp>
          <p:nvSpPr>
            <p:cNvPr id="116" name="Rectangle 115">
              <a:extLst>
                <a:ext uri="{FF2B5EF4-FFF2-40B4-BE49-F238E27FC236}">
                  <a16:creationId xmlns:a16="http://schemas.microsoft.com/office/drawing/2014/main" id="{691DA2AF-1629-48DB-9571-C0A4059F3B38}"/>
                </a:ext>
              </a:extLst>
            </p:cNvPr>
            <p:cNvSpPr/>
            <p:nvPr userDrawn="1"/>
          </p:nvSpPr>
          <p:spPr>
            <a:xfrm>
              <a:off x="12580336" y="6015678"/>
              <a:ext cx="759576" cy="592341"/>
            </a:xfrm>
            <a:prstGeom prst="rect">
              <a:avLst/>
            </a:prstGeom>
            <a:solidFill>
              <a:srgbClr val="63EB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99</a:t>
              </a:r>
            </a:p>
            <a:p>
              <a:pPr algn="ctr"/>
              <a:r>
                <a:rPr lang="en-GB" sz="800">
                  <a:solidFill>
                    <a:sysClr val="windowText" lastClr="000000"/>
                  </a:solidFill>
                </a:rPr>
                <a:t>235</a:t>
              </a:r>
            </a:p>
            <a:p>
              <a:pPr algn="ctr"/>
              <a:r>
                <a:rPr lang="en-GB" sz="800">
                  <a:solidFill>
                    <a:sysClr val="windowText" lastClr="000000"/>
                  </a:solidFill>
                </a:rPr>
                <a:t>218</a:t>
              </a:r>
            </a:p>
          </p:txBody>
        </p:sp>
        <p:sp>
          <p:nvSpPr>
            <p:cNvPr id="117" name="Rectangle 116">
              <a:extLst>
                <a:ext uri="{FF2B5EF4-FFF2-40B4-BE49-F238E27FC236}">
                  <a16:creationId xmlns:a16="http://schemas.microsoft.com/office/drawing/2014/main" id="{7004D9F3-522B-4798-8584-5DAEBCA82D69}"/>
                </a:ext>
              </a:extLst>
            </p:cNvPr>
            <p:cNvSpPr/>
            <p:nvPr userDrawn="1"/>
          </p:nvSpPr>
          <p:spPr>
            <a:xfrm>
              <a:off x="7882343" y="5227726"/>
              <a:ext cx="759576" cy="592341"/>
            </a:xfrm>
            <a:prstGeom prst="rect">
              <a:avLst/>
            </a:prstGeom>
            <a:solidFill>
              <a:srgbClr val="00B8F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184</a:t>
              </a:r>
            </a:p>
            <a:p>
              <a:pPr algn="ctr"/>
              <a:r>
                <a:rPr lang="en-GB" sz="800">
                  <a:solidFill>
                    <a:schemeClr val="bg1"/>
                  </a:solidFill>
                </a:rPr>
                <a:t>245</a:t>
              </a:r>
            </a:p>
          </p:txBody>
        </p:sp>
        <p:sp>
          <p:nvSpPr>
            <p:cNvPr id="118" name="Rectangle 117">
              <a:extLst>
                <a:ext uri="{FF2B5EF4-FFF2-40B4-BE49-F238E27FC236}">
                  <a16:creationId xmlns:a16="http://schemas.microsoft.com/office/drawing/2014/main" id="{DDFAE922-1756-4DBB-9867-8AF985CB3C58}"/>
                </a:ext>
              </a:extLst>
            </p:cNvPr>
            <p:cNvSpPr/>
            <p:nvPr userDrawn="1"/>
          </p:nvSpPr>
          <p:spPr>
            <a:xfrm>
              <a:off x="11640737" y="6015678"/>
              <a:ext cx="759576" cy="592341"/>
            </a:xfrm>
            <a:prstGeom prst="rect">
              <a:avLst/>
            </a:prstGeom>
            <a:solidFill>
              <a:srgbClr val="510DB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81</a:t>
              </a:r>
            </a:p>
            <a:p>
              <a:pPr algn="ctr"/>
              <a:r>
                <a:rPr lang="en-GB" sz="800">
                  <a:solidFill>
                    <a:schemeClr val="bg1"/>
                  </a:solidFill>
                </a:rPr>
                <a:t>13</a:t>
              </a:r>
            </a:p>
            <a:p>
              <a:pPr algn="ctr"/>
              <a:r>
                <a:rPr lang="en-GB" sz="800">
                  <a:solidFill>
                    <a:schemeClr val="bg1"/>
                  </a:solidFill>
                </a:rPr>
                <a:t>188</a:t>
              </a:r>
            </a:p>
          </p:txBody>
        </p:sp>
        <p:sp>
          <p:nvSpPr>
            <p:cNvPr id="119" name="Rectangle 118">
              <a:extLst>
                <a:ext uri="{FF2B5EF4-FFF2-40B4-BE49-F238E27FC236}">
                  <a16:creationId xmlns:a16="http://schemas.microsoft.com/office/drawing/2014/main" id="{88FF5845-C594-4FAB-AA8F-EA33A333B321}"/>
                </a:ext>
              </a:extLst>
            </p:cNvPr>
            <p:cNvSpPr/>
            <p:nvPr userDrawn="1"/>
          </p:nvSpPr>
          <p:spPr>
            <a:xfrm>
              <a:off x="12580336" y="5227726"/>
              <a:ext cx="759576" cy="592341"/>
            </a:xfrm>
            <a:prstGeom prst="rect">
              <a:avLst/>
            </a:prstGeom>
            <a:solidFill>
              <a:srgbClr val="098E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9</a:t>
              </a:r>
            </a:p>
            <a:p>
              <a:pPr algn="ctr"/>
              <a:r>
                <a:rPr lang="en-GB" sz="800">
                  <a:solidFill>
                    <a:schemeClr val="bg1"/>
                  </a:solidFill>
                </a:rPr>
                <a:t>142</a:t>
              </a:r>
            </a:p>
            <a:p>
              <a:pPr algn="ctr"/>
              <a:r>
                <a:rPr lang="en-GB" sz="800">
                  <a:solidFill>
                    <a:schemeClr val="bg1"/>
                  </a:solidFill>
                </a:rPr>
                <a:t>126</a:t>
              </a:r>
            </a:p>
          </p:txBody>
        </p:sp>
        <p:sp>
          <p:nvSpPr>
            <p:cNvPr id="120" name="Rectangle 119">
              <a:extLst>
                <a:ext uri="{FF2B5EF4-FFF2-40B4-BE49-F238E27FC236}">
                  <a16:creationId xmlns:a16="http://schemas.microsoft.com/office/drawing/2014/main" id="{BDF8DBD9-3426-4B1A-A0E8-1F5F3DA02FE2}"/>
                </a:ext>
              </a:extLst>
            </p:cNvPr>
            <p:cNvSpPr/>
            <p:nvPr userDrawn="1"/>
          </p:nvSpPr>
          <p:spPr>
            <a:xfrm>
              <a:off x="10701139" y="6015678"/>
              <a:ext cx="759576" cy="592341"/>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102</a:t>
              </a:r>
            </a:p>
            <a:p>
              <a:pPr algn="ctr"/>
              <a:r>
                <a:rPr lang="en-GB" sz="800">
                  <a:solidFill>
                    <a:schemeClr val="bg1"/>
                  </a:solidFill>
                </a:rPr>
                <a:t>102</a:t>
              </a:r>
            </a:p>
            <a:p>
              <a:pPr algn="ctr"/>
              <a:r>
                <a:rPr lang="en-GB" sz="800">
                  <a:solidFill>
                    <a:schemeClr val="bg1"/>
                  </a:solidFill>
                </a:rPr>
                <a:t>102</a:t>
              </a:r>
            </a:p>
          </p:txBody>
        </p:sp>
        <p:sp>
          <p:nvSpPr>
            <p:cNvPr id="121" name="Rectangle 120">
              <a:extLst>
                <a:ext uri="{FF2B5EF4-FFF2-40B4-BE49-F238E27FC236}">
                  <a16:creationId xmlns:a16="http://schemas.microsoft.com/office/drawing/2014/main" id="{7F2702EE-4E6E-4980-B5D2-9FC76A136BA8}"/>
                </a:ext>
              </a:extLst>
            </p:cNvPr>
            <p:cNvSpPr/>
            <p:nvPr userDrawn="1"/>
          </p:nvSpPr>
          <p:spPr>
            <a:xfrm>
              <a:off x="7882343" y="6015678"/>
              <a:ext cx="759576" cy="592341"/>
            </a:xfrm>
            <a:prstGeom prst="rect">
              <a:avLst/>
            </a:prstGeom>
            <a:solidFill>
              <a:srgbClr val="AB0D8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171</a:t>
              </a:r>
            </a:p>
            <a:p>
              <a:pPr algn="ctr"/>
              <a:r>
                <a:rPr lang="en-GB" sz="800">
                  <a:solidFill>
                    <a:schemeClr val="bg1"/>
                  </a:solidFill>
                </a:rPr>
                <a:t>13</a:t>
              </a:r>
            </a:p>
            <a:p>
              <a:pPr algn="ctr"/>
              <a:r>
                <a:rPr lang="en-GB" sz="800">
                  <a:solidFill>
                    <a:schemeClr val="bg1"/>
                  </a:solidFill>
                </a:rPr>
                <a:t>130</a:t>
              </a:r>
            </a:p>
          </p:txBody>
        </p:sp>
      </p:grpSp>
    </p:spTree>
    <p:extLst>
      <p:ext uri="{BB962C8B-B14F-4D97-AF65-F5344CB8AC3E}">
        <p14:creationId xmlns:p14="http://schemas.microsoft.com/office/powerpoint/2010/main" val="16569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Right Vertical Window_Pacific Blue">
    <p:bg>
      <p:bgPr>
        <a:gradFill>
          <a:gsLst>
            <a:gs pos="100000">
              <a:srgbClr val="ACEAFF"/>
            </a:gs>
            <a:gs pos="0">
              <a:schemeClr val="accent4"/>
            </a:gs>
          </a:gsLst>
          <a:lin ang="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BC1A25C-9C23-47D0-BC86-BD2474043CD3}"/>
              </a:ext>
            </a:extLst>
          </p:cNvPr>
          <p:cNvGrpSpPr/>
          <p:nvPr userDrawn="1"/>
        </p:nvGrpSpPr>
        <p:grpSpPr>
          <a:xfrm>
            <a:off x="998476" y="0"/>
            <a:ext cx="911399" cy="1485244"/>
            <a:chOff x="1008000" y="0"/>
            <a:chExt cx="911399" cy="1485244"/>
          </a:xfrm>
          <a:solidFill>
            <a:schemeClr val="bg1">
              <a:alpha val="0"/>
            </a:schemeClr>
          </a:solidFill>
        </p:grpSpPr>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1008000" y="0"/>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1008000" y="742622"/>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9" name="Freeform 19">
              <a:extLst>
                <a:ext uri="{FF2B5EF4-FFF2-40B4-BE49-F238E27FC236}">
                  <a16:creationId xmlns:a16="http://schemas.microsoft.com/office/drawing/2014/main" id="{162D722E-1D64-4D54-98B6-8466501BFD3D}"/>
                </a:ext>
              </a:extLst>
            </p:cNvPr>
            <p:cNvSpPr>
              <a:spLocks noChangeAspect="1" noEditPoints="1"/>
            </p:cNvSpPr>
            <p:nvPr userDrawn="1"/>
          </p:nvSpPr>
          <p:spPr bwMode="auto">
            <a:xfrm>
              <a:off x="1008000" y="111393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104" name="Rectangle 103">
            <a:extLst>
              <a:ext uri="{FF2B5EF4-FFF2-40B4-BE49-F238E27FC236}">
                <a16:creationId xmlns:a16="http://schemas.microsoft.com/office/drawing/2014/main" id="{6A6246C3-5BC1-4146-9E95-B8B3F1B77C22}"/>
              </a:ext>
            </a:extLst>
          </p:cNvPr>
          <p:cNvSpPr>
            <a:spLocks noChangeAspect="1"/>
          </p:cNvSpPr>
          <p:nvPr userDrawn="1"/>
        </p:nvSpPr>
        <p:spPr>
          <a:xfrm>
            <a:off x="7435789" y="371311"/>
            <a:ext cx="3764024" cy="5415923"/>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106" name="Text Placeholder 3">
            <a:extLst>
              <a:ext uri="{FF2B5EF4-FFF2-40B4-BE49-F238E27FC236}">
                <a16:creationId xmlns:a16="http://schemas.microsoft.com/office/drawing/2014/main" id="{E9A5689E-A0AC-4126-A5A7-5CD8528C6C2E}"/>
              </a:ext>
            </a:extLst>
          </p:cNvPr>
          <p:cNvSpPr>
            <a:spLocks noGrp="1"/>
          </p:cNvSpPr>
          <p:nvPr>
            <p:ph type="body" sz="quarter" idx="12"/>
          </p:nvPr>
        </p:nvSpPr>
        <p:spPr>
          <a:xfrm>
            <a:off x="7702252" y="4710484"/>
            <a:ext cx="3229510"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2" name="Title 1"/>
          <p:cNvSpPr>
            <a:spLocks noGrp="1"/>
          </p:cNvSpPr>
          <p:nvPr>
            <p:ph type="ctrTitle" hasCustomPrompt="1"/>
          </p:nvPr>
        </p:nvSpPr>
        <p:spPr>
          <a:xfrm>
            <a:off x="7702252" y="636808"/>
            <a:ext cx="3229510" cy="3950972"/>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pic>
        <p:nvPicPr>
          <p:cNvPr id="10" name="Graphic 9">
            <a:extLst>
              <a:ext uri="{FF2B5EF4-FFF2-40B4-BE49-F238E27FC236}">
                <a16:creationId xmlns:a16="http://schemas.microsoft.com/office/drawing/2014/main" id="{78DFFAD0-690D-40FA-92E3-26DD5F2CF71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396993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Left Horizontal Window Image_KPMG Blue">
    <p:bg>
      <p:bgPr>
        <a:solidFill>
          <a:schemeClr val="accent2"/>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6200E6EA-7AA4-4C98-8E47-F5F83446E051}"/>
              </a:ext>
            </a:extLst>
          </p:cNvPr>
          <p:cNvSpPr>
            <a:spLocks noGrp="1" noChangeAspect="1"/>
          </p:cNvSpPr>
          <p:nvPr>
            <p:ph type="pic" sz="quarter" idx="12"/>
          </p:nvPr>
        </p:nvSpPr>
        <p:spPr>
          <a:xfrm>
            <a:off x="998477" y="1468380"/>
            <a:ext cx="5885053" cy="4087973"/>
          </a:xfrm>
          <a:solidFill>
            <a:schemeClr val="accent1"/>
          </a:solidFill>
        </p:spPr>
        <p:txBody>
          <a:bodyPr anchor="ctr"/>
          <a:lstStyle>
            <a:lvl1pPr algn="ctr">
              <a:defRPr sz="1000" b="0">
                <a:solidFill>
                  <a:schemeClr val="bg1"/>
                </a:solidFill>
              </a:defRPr>
            </a:lvl1pPr>
          </a:lstStyle>
          <a:p>
            <a:r>
              <a:rPr lang="en-US"/>
              <a:t>Click icon to add picture</a:t>
            </a:r>
            <a:endParaRPr lang="en-GB"/>
          </a:p>
        </p:txBody>
      </p:sp>
      <p:sp>
        <p:nvSpPr>
          <p:cNvPr id="2" name="Title 1"/>
          <p:cNvSpPr>
            <a:spLocks noGrp="1"/>
          </p:cNvSpPr>
          <p:nvPr>
            <p:ph type="ctrTitle" hasCustomPrompt="1"/>
          </p:nvPr>
        </p:nvSpPr>
        <p:spPr>
          <a:xfrm>
            <a:off x="7642337" y="1468380"/>
            <a:ext cx="3551186" cy="3098109"/>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7648627" y="1129527"/>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7648627" y="1872149"/>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a:p>
        </p:txBody>
      </p:sp>
      <p:sp>
        <p:nvSpPr>
          <p:cNvPr id="6" name="Text Placeholder 3"/>
          <p:cNvSpPr>
            <a:spLocks noGrp="1"/>
          </p:cNvSpPr>
          <p:nvPr userDrawn="1">
            <p:ph type="body" sz="quarter" idx="11"/>
          </p:nvPr>
        </p:nvSpPr>
        <p:spPr>
          <a:xfrm>
            <a:off x="7648628" y="4746353"/>
            <a:ext cx="3551186"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9" name="Graphic 8">
            <a:extLst>
              <a:ext uri="{FF2B5EF4-FFF2-40B4-BE49-F238E27FC236}">
                <a16:creationId xmlns:a16="http://schemas.microsoft.com/office/drawing/2014/main" id="{93430CE4-5B69-4517-8F25-A3A23061EE9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47346" y="371311"/>
            <a:ext cx="914400" cy="368346"/>
          </a:xfrm>
          <a:prstGeom prst="rect">
            <a:avLst/>
          </a:prstGeom>
        </p:spPr>
      </p:pic>
    </p:spTree>
    <p:extLst>
      <p:ext uri="{BB962C8B-B14F-4D97-AF65-F5344CB8AC3E}">
        <p14:creationId xmlns:p14="http://schemas.microsoft.com/office/powerpoint/2010/main" val="4033362024"/>
      </p:ext>
    </p:extLst>
  </p:cSld>
  <p:clrMapOvr>
    <a:masterClrMapping/>
  </p:clrMapOvr>
  <p:extLst>
    <p:ext uri="{DCECCB84-F9BA-43D5-87BE-67443E8EF086}">
      <p15:sldGuideLst xmlns:p15="http://schemas.microsoft.com/office/powerpoint/2012/main">
        <p15:guide id="1" orient="horz" pos="349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Left Vertical Window Image_KPMG Blue">
    <p:bg>
      <p:bgPr>
        <a:solidFill>
          <a:schemeClr val="accent2"/>
        </a:solidFill>
        <a:effectLst/>
      </p:bgPr>
    </p:bg>
    <p:spTree>
      <p:nvGrpSpPr>
        <p:cNvPr id="1" name=""/>
        <p:cNvGrpSpPr/>
        <p:nvPr/>
      </p:nvGrpSpPr>
      <p:grpSpPr>
        <a:xfrm>
          <a:off x="0" y="0"/>
          <a:ext cx="0" cy="0"/>
          <a:chOff x="0" y="0"/>
          <a:chExt cx="0" cy="0"/>
        </a:xfrm>
      </p:grpSpPr>
      <p:sp>
        <p:nvSpPr>
          <p:cNvPr id="28" name="Picture Placeholder 3">
            <a:extLst>
              <a:ext uri="{FF2B5EF4-FFF2-40B4-BE49-F238E27FC236}">
                <a16:creationId xmlns:a16="http://schemas.microsoft.com/office/drawing/2014/main" id="{445BA5F7-F13B-4C20-B0E0-112E55400EE4}"/>
              </a:ext>
            </a:extLst>
          </p:cNvPr>
          <p:cNvSpPr>
            <a:spLocks noGrp="1" noChangeAspect="1"/>
          </p:cNvSpPr>
          <p:nvPr>
            <p:ph type="pic" sz="quarter" idx="12"/>
          </p:nvPr>
        </p:nvSpPr>
        <p:spPr>
          <a:xfrm>
            <a:off x="998477" y="371311"/>
            <a:ext cx="3727618" cy="5392264"/>
          </a:xfrm>
          <a:solidFill>
            <a:schemeClr val="accent1"/>
          </a:solidFill>
        </p:spPr>
        <p:txBody>
          <a:bodyPr vert="horz" lIns="0" tIns="0" rIns="0" bIns="0" rtlCol="0" anchor="ctr" anchorCtr="0">
            <a:noAutofit/>
          </a:bodyPr>
          <a:lstStyle>
            <a:lvl1pPr>
              <a:defRPr lang="en-GB" sz="1000" b="0">
                <a:solidFill>
                  <a:schemeClr val="bg1"/>
                </a:solidFill>
              </a:defRPr>
            </a:lvl1pPr>
          </a:lstStyle>
          <a:p>
            <a:pPr lvl="0" algn="ctr"/>
            <a:r>
              <a:rPr lang="en-US"/>
              <a:t>Click icon to add picture</a:t>
            </a:r>
            <a:endParaRPr lang="en-GB"/>
          </a:p>
        </p:txBody>
      </p:sp>
      <p:sp>
        <p:nvSpPr>
          <p:cNvPr id="2" name="Title 1"/>
          <p:cNvSpPr>
            <a:spLocks noGrp="1"/>
          </p:cNvSpPr>
          <p:nvPr>
            <p:ph type="ctrTitle" hasCustomPrompt="1"/>
          </p:nvPr>
        </p:nvSpPr>
        <p:spPr>
          <a:xfrm>
            <a:off x="5489910" y="1453783"/>
            <a:ext cx="5301922" cy="3446223"/>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4729193" y="614966"/>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a:p>
        </p:txBody>
      </p:sp>
      <p:sp>
        <p:nvSpPr>
          <p:cNvPr id="6" name="Text Placeholder 3"/>
          <p:cNvSpPr>
            <a:spLocks noGrp="1"/>
          </p:cNvSpPr>
          <p:nvPr userDrawn="1">
            <p:ph type="body" sz="quarter" idx="11"/>
          </p:nvPr>
        </p:nvSpPr>
        <p:spPr>
          <a:xfrm>
            <a:off x="5489910" y="4953575"/>
            <a:ext cx="5301922"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7" name="Graphic 6">
            <a:extLst>
              <a:ext uri="{FF2B5EF4-FFF2-40B4-BE49-F238E27FC236}">
                <a16:creationId xmlns:a16="http://schemas.microsoft.com/office/drawing/2014/main" id="{3FEB65A9-A8F4-40C5-AC08-82132F1B1BD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491560" y="371311"/>
            <a:ext cx="914400" cy="368346"/>
          </a:xfrm>
          <a:prstGeom prst="rect">
            <a:avLst/>
          </a:prstGeom>
        </p:spPr>
      </p:pic>
    </p:spTree>
    <p:extLst>
      <p:ext uri="{BB962C8B-B14F-4D97-AF65-F5344CB8AC3E}">
        <p14:creationId xmlns:p14="http://schemas.microsoft.com/office/powerpoint/2010/main" val="2454744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Right Horizontal Window Image_Cobalt Blue">
    <p:bg>
      <p:bgPr>
        <a:solidFill>
          <a:schemeClr val="accent1"/>
        </a:solidFill>
        <a:effectLst/>
      </p:bgPr>
    </p:bg>
    <p:spTree>
      <p:nvGrpSpPr>
        <p:cNvPr id="1" name=""/>
        <p:cNvGrpSpPr/>
        <p:nvPr/>
      </p:nvGrpSpPr>
      <p:grpSpPr>
        <a:xfrm>
          <a:off x="0" y="0"/>
          <a:ext cx="0" cy="0"/>
          <a:chOff x="0" y="0"/>
          <a:chExt cx="0" cy="0"/>
        </a:xfrm>
      </p:grpSpPr>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998476" y="1129527"/>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998476" y="1872149"/>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a:p>
        </p:txBody>
      </p:sp>
      <p:sp>
        <p:nvSpPr>
          <p:cNvPr id="28" name="Picture Placeholder 3">
            <a:extLst>
              <a:ext uri="{FF2B5EF4-FFF2-40B4-BE49-F238E27FC236}">
                <a16:creationId xmlns:a16="http://schemas.microsoft.com/office/drawing/2014/main" id="{1D0B9D96-907F-4E37-B5A7-830AD095F223}"/>
              </a:ext>
            </a:extLst>
          </p:cNvPr>
          <p:cNvSpPr>
            <a:spLocks noGrp="1" noChangeAspect="1"/>
          </p:cNvSpPr>
          <p:nvPr>
            <p:ph type="pic" sz="quarter" idx="12"/>
          </p:nvPr>
        </p:nvSpPr>
        <p:spPr>
          <a:xfrm>
            <a:off x="4915965" y="1456388"/>
            <a:ext cx="6283848" cy="4364991"/>
          </a:xfrm>
          <a:solidFill>
            <a:schemeClr val="accent2"/>
          </a:solidFill>
        </p:spPr>
        <p:txBody>
          <a:bodyPr vert="horz" lIns="0" tIns="0" rIns="0" bIns="0" rtlCol="0" anchor="ctr" anchorCtr="0">
            <a:noAutofit/>
          </a:bodyPr>
          <a:lstStyle>
            <a:lvl1pPr>
              <a:defRPr lang="en-GB" sz="1000" b="0">
                <a:solidFill>
                  <a:schemeClr val="bg1"/>
                </a:solidFill>
              </a:defRPr>
            </a:lvl1pPr>
          </a:lstStyle>
          <a:p>
            <a:pPr lvl="0" algn="ctr"/>
            <a:r>
              <a:rPr lang="en-US"/>
              <a:t>Click icon to add picture</a:t>
            </a:r>
            <a:endParaRPr lang="en-GB"/>
          </a:p>
        </p:txBody>
      </p:sp>
      <p:sp>
        <p:nvSpPr>
          <p:cNvPr id="34" name="Title 1">
            <a:extLst>
              <a:ext uri="{FF2B5EF4-FFF2-40B4-BE49-F238E27FC236}">
                <a16:creationId xmlns:a16="http://schemas.microsoft.com/office/drawing/2014/main" id="{E8E14845-BB2E-4EA2-8CBD-F35A520E366D}"/>
              </a:ext>
            </a:extLst>
          </p:cNvPr>
          <p:cNvSpPr>
            <a:spLocks noGrp="1"/>
          </p:cNvSpPr>
          <p:nvPr>
            <p:ph type="ctrTitle" hasCustomPrompt="1"/>
          </p:nvPr>
        </p:nvSpPr>
        <p:spPr>
          <a:xfrm>
            <a:off x="998478" y="1456388"/>
            <a:ext cx="3174866" cy="3427743"/>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40" name="Text Placeholder 3">
            <a:extLst>
              <a:ext uri="{FF2B5EF4-FFF2-40B4-BE49-F238E27FC236}">
                <a16:creationId xmlns:a16="http://schemas.microsoft.com/office/drawing/2014/main" id="{423222F2-0E39-45E4-8918-49125CD7C1EA}"/>
              </a:ext>
            </a:extLst>
          </p:cNvPr>
          <p:cNvSpPr>
            <a:spLocks noGrp="1"/>
          </p:cNvSpPr>
          <p:nvPr>
            <p:ph type="body" sz="quarter" idx="11"/>
          </p:nvPr>
        </p:nvSpPr>
        <p:spPr>
          <a:xfrm>
            <a:off x="998478" y="5007010"/>
            <a:ext cx="3174866"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9" name="Graphic 8">
            <a:extLst>
              <a:ext uri="{FF2B5EF4-FFF2-40B4-BE49-F238E27FC236}">
                <a16:creationId xmlns:a16="http://schemas.microsoft.com/office/drawing/2014/main" id="{323EE304-3FCA-4CF8-84B4-178F6B5C57A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3826175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Right Vertical Window Image_Cobalt Blu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98478" y="1456388"/>
            <a:ext cx="5249471" cy="3442681"/>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998476" y="614966"/>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998476" y="1357588"/>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6" name="Text Placeholder 3"/>
          <p:cNvSpPr>
            <a:spLocks noGrp="1"/>
          </p:cNvSpPr>
          <p:nvPr userDrawn="1">
            <p:ph type="body" sz="quarter" idx="11"/>
          </p:nvPr>
        </p:nvSpPr>
        <p:spPr>
          <a:xfrm>
            <a:off x="998478" y="5007009"/>
            <a:ext cx="5249471"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28" name="Picture Placeholder 3">
            <a:extLst>
              <a:ext uri="{FF2B5EF4-FFF2-40B4-BE49-F238E27FC236}">
                <a16:creationId xmlns:a16="http://schemas.microsoft.com/office/drawing/2014/main" id="{13BD1F9C-C7CA-4162-BCD4-0E8701D30076}"/>
              </a:ext>
            </a:extLst>
          </p:cNvPr>
          <p:cNvSpPr>
            <a:spLocks noGrp="1" noChangeAspect="1"/>
          </p:cNvSpPr>
          <p:nvPr>
            <p:ph type="pic" sz="quarter" idx="12"/>
          </p:nvPr>
        </p:nvSpPr>
        <p:spPr>
          <a:xfrm>
            <a:off x="7428967" y="371311"/>
            <a:ext cx="3764557" cy="5445698"/>
          </a:xfrm>
          <a:solidFill>
            <a:schemeClr val="accent2"/>
          </a:solidFill>
        </p:spPr>
        <p:txBody>
          <a:bodyPr vert="horz" lIns="0" tIns="0" rIns="0" bIns="0" rtlCol="0" anchor="ctr" anchorCtr="0">
            <a:noAutofit/>
          </a:bodyPr>
          <a:lstStyle>
            <a:lvl1pPr>
              <a:defRPr lang="en-GB" sz="1000" b="0">
                <a:solidFill>
                  <a:schemeClr val="bg1"/>
                </a:solidFill>
              </a:defRPr>
            </a:lvl1pPr>
          </a:lstStyle>
          <a:p>
            <a:pPr lvl="0" algn="ctr"/>
            <a:r>
              <a:rPr lang="en-US"/>
              <a:t>Click icon to add picture</a:t>
            </a:r>
            <a:endParaRPr lang="en-GB"/>
          </a:p>
        </p:txBody>
      </p:sp>
      <p:pic>
        <p:nvPicPr>
          <p:cNvPr id="9" name="Graphic 8">
            <a:extLst>
              <a:ext uri="{FF2B5EF4-FFF2-40B4-BE49-F238E27FC236}">
                <a16:creationId xmlns:a16="http://schemas.microsoft.com/office/drawing/2014/main" id="{AA9325F0-DADC-43A7-A4FF-97033BB220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1948208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33821-7F6E-47FF-89CD-D057DAFB6B1F}"/>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08670719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95364" y="431800"/>
            <a:ext cx="10204450" cy="53340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p:cNvSpPr>
            <a:spLocks noGrp="1"/>
          </p:cNvSpPr>
          <p:nvPr>
            <p:ph type="body" idx="1"/>
          </p:nvPr>
        </p:nvSpPr>
        <p:spPr>
          <a:xfrm>
            <a:off x="995362" y="1330325"/>
            <a:ext cx="10200683" cy="454660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hape 8"/>
          <p:cNvSpPr txBox="1">
            <a:spLocks/>
          </p:cNvSpPr>
          <p:nvPr userDrawn="1"/>
        </p:nvSpPr>
        <p:spPr>
          <a:xfrm>
            <a:off x="10946607" y="6266997"/>
            <a:ext cx="242486"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accent2"/>
                </a:solidFill>
                <a:latin typeface="+mn-lt"/>
                <a:ea typeface="Arial"/>
                <a:cs typeface="Arial" panose="020B0604020202020204" pitchFamily="34" charset="0"/>
              </a:rPr>
              <a:pPr algn="r"/>
              <a:t>‹#›</a:t>
            </a:fld>
            <a:endParaRPr lang="en-GB" sz="1000">
              <a:solidFill>
                <a:schemeClr val="accent2"/>
              </a:solidFill>
              <a:latin typeface="+mn-lt"/>
              <a:ea typeface="Arial"/>
              <a:cs typeface="Arial" panose="020B0604020202020204" pitchFamily="34" charset="0"/>
            </a:endParaRPr>
          </a:p>
        </p:txBody>
      </p:sp>
      <p:sp>
        <p:nvSpPr>
          <p:cNvPr id="25" name="TextBox 24">
            <a:extLst>
              <a:ext uri="{C183D7F6-B498-43B3-948B-1728B52AA6E4}">
                <adec:decorative xmlns:adec="http://schemas.microsoft.com/office/drawing/2017/decorative" val="1"/>
              </a:ext>
            </a:extLst>
          </p:cNvPr>
          <p:cNvSpPr txBox="1"/>
          <p:nvPr userDrawn="1">
            <p:custDataLst>
              <p:tags r:id="rId37"/>
            </p:custDataLst>
          </p:nvPr>
        </p:nvSpPr>
        <p:spPr>
          <a:xfrm>
            <a:off x="8967794" y="6295536"/>
            <a:ext cx="1866200" cy="92333"/>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600" b="0" kern="1200" noProof="0">
                <a:solidFill>
                  <a:schemeClr val="bg1">
                    <a:lumMod val="65000"/>
                  </a:schemeClr>
                </a:solidFill>
                <a:latin typeface="+mn-lt"/>
                <a:ea typeface="+mn-ea"/>
                <a:cs typeface="+mn-cs"/>
              </a:rPr>
              <a:t>Document Classification: KPMG Public</a:t>
            </a:r>
          </a:p>
        </p:txBody>
      </p:sp>
      <p:cxnSp>
        <p:nvCxnSpPr>
          <p:cNvPr id="17" name="Straight Connector 16">
            <a:extLst>
              <a:ext uri="{FF2B5EF4-FFF2-40B4-BE49-F238E27FC236}">
                <a16:creationId xmlns:a16="http://schemas.microsoft.com/office/drawing/2014/main" id="{F024B3B3-3138-44BB-8DDD-6BDCEF24DEDC}"/>
              </a:ext>
            </a:extLst>
          </p:cNvPr>
          <p:cNvCxnSpPr/>
          <p:nvPr userDrawn="1"/>
        </p:nvCxnSpPr>
        <p:spPr>
          <a:xfrm>
            <a:off x="10928548" y="6266997"/>
            <a:ext cx="0" cy="149412"/>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Graphic 8">
            <a:extLst>
              <a:ext uri="{FF2B5EF4-FFF2-40B4-BE49-F238E27FC236}">
                <a16:creationId xmlns:a16="http://schemas.microsoft.com/office/drawing/2014/main" id="{9AC77B96-D96C-4FA2-858B-DEE0A3A7B7B6}"/>
              </a:ext>
            </a:extLst>
          </p:cNvPr>
          <p:cNvSpPr/>
          <p:nvPr/>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tx2"/>
          </a:solidFill>
          <a:ln w="1683" cap="flat">
            <a:noFill/>
            <a:prstDash val="solid"/>
            <a:miter/>
          </a:ln>
        </p:spPr>
        <p:txBody>
          <a:bodyPr rtlCol="0" anchor="ctr"/>
          <a:lstStyle/>
          <a:p>
            <a:endParaRPr lang="en-GB"/>
          </a:p>
        </p:txBody>
      </p:sp>
      <p:sp>
        <p:nvSpPr>
          <p:cNvPr id="8" name="TextBox 7">
            <a:extLst>
              <a:ext uri="{C183D7F6-B498-43B3-948B-1728B52AA6E4}">
                <adec:decorative xmlns:adec="http://schemas.microsoft.com/office/drawing/2017/decorative" val="1"/>
              </a:ext>
            </a:extLst>
          </p:cNvPr>
          <p:cNvSpPr txBox="1"/>
          <p:nvPr userDrawn="1">
            <p:custDataLst>
              <p:tags r:id="rId38"/>
            </p:custDataLst>
          </p:nvPr>
        </p:nvSpPr>
        <p:spPr>
          <a:xfrm>
            <a:off x="1885685" y="6266997"/>
            <a:ext cx="4623066" cy="2769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kern="1200" noProof="0">
                <a:solidFill>
                  <a:schemeClr val="bg1">
                    <a:lumMod val="65000"/>
                  </a:schemeClr>
                </a:solidFill>
                <a:latin typeface="+mn-lt"/>
                <a:ea typeface="+mn-ea"/>
                <a:cs typeface="+mn-cs"/>
              </a:rPr>
              <a:t>© 2022 KPMG Česká republika, s.r.o., a Czech limited liability company and a member firm of the KPMG global organization of independent member firms affiliated with KPMG International Limited, a private English company limited by guarantee. All rights reserved.</a:t>
            </a:r>
          </a:p>
        </p:txBody>
      </p:sp>
    </p:spTree>
    <p:extLst>
      <p:ext uri="{BB962C8B-B14F-4D97-AF65-F5344CB8AC3E}">
        <p14:creationId xmlns:p14="http://schemas.microsoft.com/office/powerpoint/2010/main" val="3521449419"/>
      </p:ext>
    </p:extLst>
  </p:cSld>
  <p:clrMap bg1="lt1" tx1="dk1" bg2="lt2" tx2="dk2" accent1="accent1" accent2="accent2" accent3="accent3" accent4="accent4" accent5="accent5" accent6="accent6" hlink="hlink" folHlink="folHlink"/>
  <p:sldLayoutIdLst>
    <p:sldLayoutId id="2147483703" r:id="rId1"/>
    <p:sldLayoutId id="2147483783" r:id="rId2"/>
    <p:sldLayoutId id="2147483749" r:id="rId3"/>
    <p:sldLayoutId id="2147483750" r:id="rId4"/>
    <p:sldLayoutId id="2147483767" r:id="rId5"/>
    <p:sldLayoutId id="2147483768" r:id="rId6"/>
    <p:sldLayoutId id="2147483765" r:id="rId7"/>
    <p:sldLayoutId id="2147483766" r:id="rId8"/>
    <p:sldLayoutId id="2147483666" r:id="rId9"/>
    <p:sldLayoutId id="2147483712" r:id="rId10"/>
    <p:sldLayoutId id="2147483664" r:id="rId11"/>
    <p:sldLayoutId id="2147483769" r:id="rId12"/>
    <p:sldLayoutId id="2147483770" r:id="rId13"/>
    <p:sldLayoutId id="2147483714" r:id="rId14"/>
    <p:sldLayoutId id="2147483689" r:id="rId15"/>
    <p:sldLayoutId id="2147483716" r:id="rId16"/>
    <p:sldLayoutId id="2147483690" r:id="rId17"/>
    <p:sldLayoutId id="2147483692" r:id="rId18"/>
    <p:sldLayoutId id="2147483691" r:id="rId19"/>
    <p:sldLayoutId id="2147483693" r:id="rId20"/>
    <p:sldLayoutId id="2147483701" r:id="rId21"/>
    <p:sldLayoutId id="2147483771" r:id="rId22"/>
    <p:sldLayoutId id="2147483752" r:id="rId23"/>
    <p:sldLayoutId id="2147483697" r:id="rId24"/>
    <p:sldLayoutId id="2147483772" r:id="rId25"/>
    <p:sldLayoutId id="2147483754" r:id="rId26"/>
    <p:sldLayoutId id="2147483699" r:id="rId27"/>
    <p:sldLayoutId id="2147483700" r:id="rId28"/>
    <p:sldLayoutId id="2147483722" r:id="rId29"/>
    <p:sldLayoutId id="2147483682" r:id="rId30"/>
    <p:sldLayoutId id="2147483745" r:id="rId31"/>
    <p:sldLayoutId id="2147483746" r:id="rId32"/>
    <p:sldLayoutId id="2147483667" r:id="rId33"/>
    <p:sldLayoutId id="2147483748" r:id="rId34"/>
    <p:sldLayoutId id="2147483773" r:id="rId35"/>
  </p:sldLayoutIdLst>
  <p:txStyles>
    <p:titleStyle>
      <a:lvl1pPr algn="l" defTabSz="914400" rtl="0" eaLnBrk="1" latinLnBrk="0" hangingPunct="1">
        <a:lnSpc>
          <a:spcPct val="70000"/>
        </a:lnSpc>
        <a:spcBef>
          <a:spcPct val="0"/>
        </a:spcBef>
        <a:buNone/>
        <a:defRPr sz="4400" kern="1200">
          <a:solidFill>
            <a:schemeClr val="accent2"/>
          </a:solidFill>
          <a:latin typeface="+mj-lt"/>
          <a:ea typeface="+mj-ea"/>
          <a:cs typeface="+mj-cs"/>
        </a:defRPr>
      </a:lvl1pPr>
    </p:titleStyle>
    <p:bodyStyle>
      <a:lvl1pPr marL="0" indent="0" algn="l" defTabSz="914400" rtl="0" eaLnBrk="1" latinLnBrk="0" hangingPunct="1">
        <a:lnSpc>
          <a:spcPct val="100000"/>
        </a:lnSpc>
        <a:spcBef>
          <a:spcPts val="0"/>
        </a:spcBef>
        <a:spcAft>
          <a:spcPts val="600"/>
        </a:spcAft>
        <a:buFontTx/>
        <a:buNone/>
        <a:defRPr sz="1600" b="1" kern="1200">
          <a:solidFill>
            <a:schemeClr val="accent2"/>
          </a:solidFill>
          <a:latin typeface="+mn-lt"/>
          <a:ea typeface="+mn-ea"/>
          <a:cs typeface="+mn-cs"/>
        </a:defRPr>
      </a:lvl1pPr>
      <a:lvl2pPr marL="0" indent="0" algn="l" defTabSz="914400" rtl="0" eaLnBrk="1" latinLnBrk="0" hangingPunct="1">
        <a:lnSpc>
          <a:spcPct val="100000"/>
        </a:lnSpc>
        <a:spcBef>
          <a:spcPts val="0"/>
        </a:spcBef>
        <a:spcAft>
          <a:spcPts val="600"/>
        </a:spcAft>
        <a:buFontTx/>
        <a:buNone/>
        <a:defRPr sz="1600" kern="1200">
          <a:solidFill>
            <a:schemeClr val="accent2"/>
          </a:solidFill>
          <a:latin typeface="+mn-lt"/>
          <a:ea typeface="+mn-ea"/>
          <a:cs typeface="+mn-cs"/>
        </a:defRPr>
      </a:lvl2pPr>
      <a:lvl3pPr marL="180975" indent="-180975" algn="l" defTabSz="914400" rtl="0" eaLnBrk="1" latinLnBrk="0" hangingPunct="1">
        <a:lnSpc>
          <a:spcPct val="100000"/>
        </a:lnSpc>
        <a:spcBef>
          <a:spcPts val="0"/>
        </a:spcBef>
        <a:spcAft>
          <a:spcPts val="600"/>
        </a:spcAft>
        <a:buClrTx/>
        <a:buFont typeface="Arial" panose="020B0604020202020204" pitchFamily="34" charset="0"/>
        <a:buChar char="•"/>
        <a:defRPr sz="1600" kern="1200">
          <a:solidFill>
            <a:schemeClr val="accent2"/>
          </a:solidFill>
          <a:latin typeface="+mn-lt"/>
          <a:ea typeface="+mn-ea"/>
          <a:cs typeface="+mn-cs"/>
        </a:defRPr>
      </a:lvl3pPr>
      <a:lvl4pPr marL="361950" indent="-180975" algn="l" defTabSz="914400" rtl="0" eaLnBrk="1" latinLnBrk="0" hangingPunct="1">
        <a:lnSpc>
          <a:spcPct val="100000"/>
        </a:lnSpc>
        <a:spcBef>
          <a:spcPts val="0"/>
        </a:spcBef>
        <a:spcAft>
          <a:spcPts val="600"/>
        </a:spcAft>
        <a:buClrTx/>
        <a:buFont typeface="Arial" panose="020B0604020202020204" pitchFamily="34" charset="0"/>
        <a:buChar char="-"/>
        <a:defRPr sz="1600" kern="1200">
          <a:solidFill>
            <a:schemeClr val="accent2"/>
          </a:solidFill>
          <a:latin typeface="+mn-lt"/>
          <a:ea typeface="+mn-ea"/>
          <a:cs typeface="+mn-cs"/>
        </a:defRPr>
      </a:lvl4pPr>
      <a:lvl5pPr marL="542925" indent="-180975" algn="l" defTabSz="914400" rtl="0" eaLnBrk="1" latinLnBrk="0" hangingPunct="1">
        <a:lnSpc>
          <a:spcPct val="100000"/>
        </a:lnSpc>
        <a:spcBef>
          <a:spcPts val="0"/>
        </a:spcBef>
        <a:spcAft>
          <a:spcPts val="600"/>
        </a:spcAft>
        <a:buClrTx/>
        <a:buFont typeface="Arial" panose="020B0604020202020204" pitchFamily="34" charset="0"/>
        <a:buChar char="•"/>
        <a:defRPr sz="1600" kern="1200" baseline="0">
          <a:solidFill>
            <a:schemeClr val="accent2"/>
          </a:solidFill>
          <a:latin typeface="+mn-lt"/>
          <a:ea typeface="+mn-ea"/>
          <a:cs typeface="+mn-cs"/>
        </a:defRPr>
      </a:lvl5pPr>
      <a:lvl6pPr marL="719138" indent="-180975"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896938" indent="-1778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074738" indent="-1778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1257300" indent="-182563" algn="l" defTabSz="914400" rtl="0" eaLnBrk="1" latinLnBrk="0" hangingPunct="1">
        <a:lnSpc>
          <a:spcPct val="90000"/>
        </a:lnSpc>
        <a:spcBef>
          <a:spcPts val="500"/>
        </a:spcBef>
        <a:buFont typeface="Arial" panose="020B0604020202020204" pitchFamily="34" charset="0"/>
        <a:buChar char="•"/>
        <a:defRPr sz="15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02" userDrawn="1">
          <p15:clr>
            <a:srgbClr val="F26B43"/>
          </p15:clr>
        </p15:guide>
        <p15:guide id="2" pos="627" userDrawn="1">
          <p15:clr>
            <a:srgbClr val="F26B43"/>
          </p15:clr>
        </p15:guide>
        <p15:guide id="3" pos="7055" userDrawn="1">
          <p15:clr>
            <a:srgbClr val="F26B43"/>
          </p15:clr>
        </p15:guide>
        <p15:guide id="4" orient="horz" pos="838" userDrawn="1">
          <p15:clr>
            <a:srgbClr val="F26B43"/>
          </p15:clr>
        </p15:guide>
        <p15:guide id="5" orient="horz" pos="612" userDrawn="1">
          <p15:clr>
            <a:srgbClr val="F26B43"/>
          </p15:clr>
        </p15:guide>
        <p15:guide id="6" orient="horz" pos="27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hyperlink" Target="https://kpmgoneuk-my.sharepoint.com/personal/mike_poole_kpmg_co_uk/Documents/Desktop/Templates%20for%20ESG/KPMG%20ESG%20A4%20portrait%20template%20(RGB).pptx?web=1" TargetMode="External"/><Relationship Id="rId2" Type="http://schemas.openxmlformats.org/officeDocument/2006/relationships/slideLayout" Target="../slideLayouts/slideLayout33.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image" Target="../media/image11.jfif"/><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15.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A36E5A-5668-41FE-BFE6-D6091551F953}"/>
              </a:ext>
            </a:extLst>
          </p:cNvPr>
          <p:cNvSpPr>
            <a:spLocks noGrp="1"/>
          </p:cNvSpPr>
          <p:nvPr>
            <p:ph type="ctrTitle"/>
          </p:nvPr>
        </p:nvSpPr>
        <p:spPr>
          <a:xfrm>
            <a:off x="1274841" y="1759937"/>
            <a:ext cx="5765982" cy="2903488"/>
          </a:xfrm>
        </p:spPr>
        <p:txBody>
          <a:bodyPr/>
          <a:lstStyle/>
          <a:p>
            <a:r>
              <a:rPr lang="cs-CZ" sz="4000" b="1" dirty="0"/>
              <a:t>Transformace na příkladu rodinné firmy</a:t>
            </a:r>
            <a:r>
              <a:rPr lang="cs-CZ" sz="4000" dirty="0"/>
              <a:t>: </a:t>
            </a:r>
            <a:br>
              <a:rPr lang="cs-CZ" sz="4000" dirty="0"/>
            </a:br>
            <a:br>
              <a:rPr lang="cs-CZ" sz="4000" dirty="0"/>
            </a:br>
            <a:r>
              <a:rPr lang="cs-CZ" sz="4000" dirty="0"/>
              <a:t>IT jako katalyzátor úspěchu</a:t>
            </a:r>
            <a:endParaRPr lang="en-GB" sz="1800" i="1" dirty="0"/>
          </a:p>
        </p:txBody>
      </p:sp>
      <p:sp>
        <p:nvSpPr>
          <p:cNvPr id="5" name="Subtitle 4"/>
          <p:cNvSpPr>
            <a:spLocks noGrp="1"/>
          </p:cNvSpPr>
          <p:nvPr>
            <p:ph type="body" sz="quarter" idx="11"/>
          </p:nvPr>
        </p:nvSpPr>
        <p:spPr>
          <a:xfrm>
            <a:off x="1274841" y="4752153"/>
            <a:ext cx="5765982" cy="816606"/>
          </a:xfrm>
          <a:ln>
            <a:noFill/>
          </a:ln>
        </p:spPr>
        <p:txBody>
          <a:bodyPr/>
          <a:lstStyle/>
          <a:p>
            <a:pPr lvl="1"/>
            <a:endParaRPr lang="en-GB" sz="1600" noProof="0" dirty="0"/>
          </a:p>
          <a:p>
            <a:pPr lvl="1"/>
            <a:r>
              <a:rPr lang="cs-CZ" sz="1600" dirty="0"/>
              <a:t>21.11.2023 </a:t>
            </a:r>
          </a:p>
          <a:p>
            <a:pPr lvl="1"/>
            <a:r>
              <a:rPr lang="cs-CZ" sz="1600" dirty="0"/>
              <a:t>Luděk Kohout</a:t>
            </a:r>
          </a:p>
          <a:p>
            <a:pPr lvl="1"/>
            <a:r>
              <a:rPr lang="cs-CZ" sz="1600" dirty="0"/>
              <a:t>Fórum na téma „Jak se mění řízení IT“, Národní knihovna</a:t>
            </a:r>
            <a:endParaRPr lang="en-GB" sz="1600" noProof="0" dirty="0"/>
          </a:p>
        </p:txBody>
      </p:sp>
    </p:spTree>
    <p:extLst>
      <p:ext uri="{BB962C8B-B14F-4D97-AF65-F5344CB8AC3E}">
        <p14:creationId xmlns:p14="http://schemas.microsoft.com/office/powerpoint/2010/main" val="438289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1DD30E-C067-44FD-B820-5881292E0226}"/>
              </a:ext>
            </a:extLst>
          </p:cNvPr>
          <p:cNvSpPr>
            <a:spLocks noGrp="1"/>
          </p:cNvSpPr>
          <p:nvPr>
            <p:ph type="title"/>
          </p:nvPr>
        </p:nvSpPr>
        <p:spPr>
          <a:xfrm>
            <a:off x="430306" y="342150"/>
            <a:ext cx="10769508" cy="533400"/>
          </a:xfrm>
        </p:spPr>
        <p:txBody>
          <a:bodyPr vert="horz" lIns="0" tIns="0" rIns="0" bIns="0" rtlCol="0" anchor="t" anchorCtr="0">
            <a:noAutofit/>
          </a:bodyPr>
          <a:lstStyle/>
          <a:p>
            <a:r>
              <a:rPr lang="cs-CZ" dirty="0">
                <a:solidFill>
                  <a:schemeClr val="accent3">
                    <a:lumMod val="90000"/>
                    <a:lumOff val="10000"/>
                  </a:schemeClr>
                </a:solidFill>
              </a:rPr>
              <a:t>IT ORGCHART 2024 A DÁLE</a:t>
            </a:r>
          </a:p>
        </p:txBody>
      </p:sp>
      <p:sp>
        <p:nvSpPr>
          <p:cNvPr id="99" name="Rectangle 98">
            <a:extLst>
              <a:ext uri="{FF2B5EF4-FFF2-40B4-BE49-F238E27FC236}">
                <a16:creationId xmlns:a16="http://schemas.microsoft.com/office/drawing/2014/main" id="{BE707ACC-1264-4447-BD90-061408B23DD0}"/>
              </a:ext>
            </a:extLst>
          </p:cNvPr>
          <p:cNvSpPr/>
          <p:nvPr/>
        </p:nvSpPr>
        <p:spPr>
          <a:xfrm>
            <a:off x="7899569" y="-1455"/>
            <a:ext cx="4293072" cy="515525"/>
          </a:xfrm>
          <a:prstGeom prst="rect">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171450" indent="-171450" algn="l">
              <a:buFont typeface="Wingdings" panose="05000000000000000000" pitchFamily="2" charset="2"/>
              <a:buChar char="§"/>
            </a:pPr>
            <a:r>
              <a:rPr lang="cs-CZ" sz="1200" dirty="0">
                <a:solidFill>
                  <a:schemeClr val="bg1"/>
                </a:solidFill>
              </a:rPr>
              <a:t>IT je cca na 30% rozpočtu i lidí co by mělo být …</a:t>
            </a:r>
          </a:p>
        </p:txBody>
      </p:sp>
      <p:pic>
        <p:nvPicPr>
          <p:cNvPr id="2" name="Picture 1">
            <a:extLst>
              <a:ext uri="{FF2B5EF4-FFF2-40B4-BE49-F238E27FC236}">
                <a16:creationId xmlns:a16="http://schemas.microsoft.com/office/drawing/2014/main" id="{61020957-862E-4202-B24B-0F75304C3B06}"/>
              </a:ext>
            </a:extLst>
          </p:cNvPr>
          <p:cNvPicPr>
            <a:picLocks noChangeAspect="1"/>
          </p:cNvPicPr>
          <p:nvPr/>
        </p:nvPicPr>
        <p:blipFill>
          <a:blip r:embed="rId2"/>
          <a:stretch>
            <a:fillRect/>
          </a:stretch>
        </p:blipFill>
        <p:spPr>
          <a:xfrm>
            <a:off x="1159472" y="1386878"/>
            <a:ext cx="9290813" cy="4409280"/>
          </a:xfrm>
          <a:prstGeom prst="rect">
            <a:avLst/>
          </a:prstGeom>
        </p:spPr>
      </p:pic>
    </p:spTree>
    <p:extLst>
      <p:ext uri="{BB962C8B-B14F-4D97-AF65-F5344CB8AC3E}">
        <p14:creationId xmlns:p14="http://schemas.microsoft.com/office/powerpoint/2010/main" val="1576981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20C4EFDF-B4C8-4EA5-BA92-51E71FCBC4C1}"/>
              </a:ext>
            </a:extLst>
          </p:cNvPr>
          <p:cNvSpPr/>
          <p:nvPr/>
        </p:nvSpPr>
        <p:spPr>
          <a:xfrm>
            <a:off x="5781006" y="3043309"/>
            <a:ext cx="2788985" cy="533401"/>
          </a:xfrm>
          <a:prstGeom prst="roundRect">
            <a:avLst/>
          </a:prstGeom>
          <a:solidFill>
            <a:srgbClr val="FFC000"/>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accent3">
                    <a:lumMod val="90000"/>
                    <a:lumOff val="10000"/>
                  </a:schemeClr>
                </a:solidFill>
              </a:rPr>
              <a:t>Kdokoli si NEMŮŽE OBJEDNAT cokoli</a:t>
            </a:r>
          </a:p>
        </p:txBody>
      </p:sp>
      <p:sp>
        <p:nvSpPr>
          <p:cNvPr id="27" name="Speech Bubble: Rectangle 26">
            <a:extLst>
              <a:ext uri="{FF2B5EF4-FFF2-40B4-BE49-F238E27FC236}">
                <a16:creationId xmlns:a16="http://schemas.microsoft.com/office/drawing/2014/main" id="{52DC4683-1AD3-4E47-91E7-466B47B4FBF7}"/>
              </a:ext>
            </a:extLst>
          </p:cNvPr>
          <p:cNvSpPr/>
          <p:nvPr/>
        </p:nvSpPr>
        <p:spPr>
          <a:xfrm>
            <a:off x="8797667" y="3199346"/>
            <a:ext cx="3087539" cy="667267"/>
          </a:xfrm>
          <a:prstGeom prst="wedgeRectCallout">
            <a:avLst>
              <a:gd name="adj1" fmla="val -62489"/>
              <a:gd name="adj2" fmla="val -45659"/>
            </a:avLst>
          </a:prstGeom>
          <a:solidFill>
            <a:schemeClr val="bg1"/>
          </a:solidFill>
          <a:ln w="12700" cap="flat" cmpd="sng" algn="ctr">
            <a:solidFill>
              <a:schemeClr val="accent3">
                <a:lumMod val="90000"/>
                <a:lumOff val="1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IT </a:t>
            </a:r>
            <a:r>
              <a:rPr lang="cs-CZ" sz="900" dirty="0" err="1">
                <a:solidFill>
                  <a:schemeClr val="accent3">
                    <a:lumMod val="90000"/>
                    <a:lumOff val="10000"/>
                  </a:schemeClr>
                </a:solidFill>
              </a:rPr>
              <a:t>demand</a:t>
            </a:r>
            <a:r>
              <a:rPr lang="cs-CZ" sz="900" dirty="0">
                <a:solidFill>
                  <a:schemeClr val="accent3">
                    <a:lumMod val="90000"/>
                    <a:lumOff val="10000"/>
                  </a:schemeClr>
                </a:solidFill>
              </a:rPr>
              <a:t> se </a:t>
            </a:r>
            <a:r>
              <a:rPr lang="cs-CZ" sz="900" dirty="0" err="1">
                <a:solidFill>
                  <a:schemeClr val="accent3">
                    <a:lumMod val="90000"/>
                    <a:lumOff val="10000"/>
                  </a:schemeClr>
                </a:solidFill>
              </a:rPr>
              <a:t>prioritizuje</a:t>
            </a:r>
            <a:r>
              <a:rPr lang="cs-CZ" sz="900" dirty="0">
                <a:solidFill>
                  <a:schemeClr val="accent3">
                    <a:lumMod val="90000"/>
                    <a:lumOff val="10000"/>
                  </a:schemeClr>
                </a:solidFill>
              </a:rPr>
              <a:t> podle business cílů, teče k dodavatelům výhradně přes IT, IT hlídá souvislosti, architekturu, dopady do kvality a udržitelnosti služeb</a:t>
            </a:r>
          </a:p>
        </p:txBody>
      </p:sp>
      <p:sp>
        <p:nvSpPr>
          <p:cNvPr id="4" name="Title 3">
            <a:extLst>
              <a:ext uri="{FF2B5EF4-FFF2-40B4-BE49-F238E27FC236}">
                <a16:creationId xmlns:a16="http://schemas.microsoft.com/office/drawing/2014/main" id="{9F1DD30E-C067-44FD-B820-5881292E0226}"/>
              </a:ext>
            </a:extLst>
          </p:cNvPr>
          <p:cNvSpPr>
            <a:spLocks noGrp="1"/>
          </p:cNvSpPr>
          <p:nvPr>
            <p:ph type="title"/>
          </p:nvPr>
        </p:nvSpPr>
        <p:spPr>
          <a:xfrm>
            <a:off x="317271" y="342150"/>
            <a:ext cx="10204450" cy="533400"/>
          </a:xfrm>
        </p:spPr>
        <p:txBody>
          <a:bodyPr/>
          <a:lstStyle/>
          <a:p>
            <a:r>
              <a:rPr lang="cs-CZ" dirty="0">
                <a:solidFill>
                  <a:schemeClr val="accent3">
                    <a:lumMod val="90000"/>
                    <a:lumOff val="10000"/>
                  </a:schemeClr>
                </a:solidFill>
              </a:rPr>
              <a:t>IT JAKO KATALYZÁTOR ÚSPĚCHU FIRMY?</a:t>
            </a:r>
          </a:p>
        </p:txBody>
      </p:sp>
      <p:sp>
        <p:nvSpPr>
          <p:cNvPr id="3" name="Rectangle: Rounded Corners 2">
            <a:extLst>
              <a:ext uri="{FF2B5EF4-FFF2-40B4-BE49-F238E27FC236}">
                <a16:creationId xmlns:a16="http://schemas.microsoft.com/office/drawing/2014/main" id="{A788DD61-55EB-479A-B103-BF024229E7BE}"/>
              </a:ext>
            </a:extLst>
          </p:cNvPr>
          <p:cNvSpPr/>
          <p:nvPr/>
        </p:nvSpPr>
        <p:spPr>
          <a:xfrm>
            <a:off x="5781009" y="1255997"/>
            <a:ext cx="2788985" cy="533401"/>
          </a:xfrm>
          <a:prstGeom prst="roundRect">
            <a:avLst/>
          </a:prstGeom>
          <a:solidFill>
            <a:srgbClr val="FFC000"/>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accent3">
                    <a:lumMod val="90000"/>
                    <a:lumOff val="10000"/>
                  </a:schemeClr>
                </a:solidFill>
              </a:rPr>
              <a:t>IT varianta MINIMAX NESTAČÍ</a:t>
            </a:r>
          </a:p>
        </p:txBody>
      </p:sp>
      <p:sp>
        <p:nvSpPr>
          <p:cNvPr id="8" name="Rectangle: Rounded Corners 7">
            <a:extLst>
              <a:ext uri="{FF2B5EF4-FFF2-40B4-BE49-F238E27FC236}">
                <a16:creationId xmlns:a16="http://schemas.microsoft.com/office/drawing/2014/main" id="{0745EDFD-AEC9-444B-B0B1-AE8F08B83191}"/>
              </a:ext>
            </a:extLst>
          </p:cNvPr>
          <p:cNvSpPr/>
          <p:nvPr/>
        </p:nvSpPr>
        <p:spPr>
          <a:xfrm>
            <a:off x="5781007" y="1846071"/>
            <a:ext cx="2788985" cy="533401"/>
          </a:xfrm>
          <a:prstGeom prst="roundRect">
            <a:avLst/>
          </a:prstGeom>
          <a:solidFill>
            <a:srgbClr val="FFC000"/>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accent3">
                    <a:lumMod val="90000"/>
                    <a:lumOff val="10000"/>
                  </a:schemeClr>
                </a:solidFill>
              </a:rPr>
              <a:t>BEST EFFORT už také nestačí</a:t>
            </a:r>
          </a:p>
        </p:txBody>
      </p:sp>
      <p:sp>
        <p:nvSpPr>
          <p:cNvPr id="10" name="Rectangle: Rounded Corners 9">
            <a:extLst>
              <a:ext uri="{FF2B5EF4-FFF2-40B4-BE49-F238E27FC236}">
                <a16:creationId xmlns:a16="http://schemas.microsoft.com/office/drawing/2014/main" id="{10A6FEAA-41B1-443D-B8E1-2D24C06D1E60}"/>
              </a:ext>
            </a:extLst>
          </p:cNvPr>
          <p:cNvSpPr/>
          <p:nvPr/>
        </p:nvSpPr>
        <p:spPr>
          <a:xfrm>
            <a:off x="5781007" y="2444690"/>
            <a:ext cx="2788985" cy="533401"/>
          </a:xfrm>
          <a:prstGeom prst="roundRect">
            <a:avLst/>
          </a:prstGeom>
          <a:solidFill>
            <a:srgbClr val="FFC000"/>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accent3">
                    <a:lumMod val="90000"/>
                    <a:lumOff val="10000"/>
                  </a:schemeClr>
                </a:solidFill>
              </a:rPr>
              <a:t>Z KOTELNY na KAPITÁNSKÝ MŮSTEK</a:t>
            </a:r>
          </a:p>
        </p:txBody>
      </p:sp>
      <p:sp>
        <p:nvSpPr>
          <p:cNvPr id="12" name="Rectangle: Rounded Corners 11">
            <a:extLst>
              <a:ext uri="{FF2B5EF4-FFF2-40B4-BE49-F238E27FC236}">
                <a16:creationId xmlns:a16="http://schemas.microsoft.com/office/drawing/2014/main" id="{A87DA936-D924-4FFC-B8BC-3D7CD404E2F7}"/>
              </a:ext>
            </a:extLst>
          </p:cNvPr>
          <p:cNvSpPr/>
          <p:nvPr/>
        </p:nvSpPr>
        <p:spPr>
          <a:xfrm>
            <a:off x="5781005" y="3666246"/>
            <a:ext cx="2788985" cy="533401"/>
          </a:xfrm>
          <a:prstGeom prst="roundRect">
            <a:avLst/>
          </a:prstGeom>
          <a:solidFill>
            <a:srgbClr val="FFC000"/>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accent3">
                    <a:lumMod val="90000"/>
                    <a:lumOff val="10000"/>
                  </a:schemeClr>
                </a:solidFill>
              </a:rPr>
              <a:t>IT je RYCHLÉ a umí FLEXIBILNĚ reagovat na změny</a:t>
            </a:r>
          </a:p>
        </p:txBody>
      </p:sp>
      <p:sp>
        <p:nvSpPr>
          <p:cNvPr id="16" name="Rectangle: Rounded Corners 15">
            <a:extLst>
              <a:ext uri="{FF2B5EF4-FFF2-40B4-BE49-F238E27FC236}">
                <a16:creationId xmlns:a16="http://schemas.microsoft.com/office/drawing/2014/main" id="{6156A37F-BFFE-4227-B77A-FE55E1E7D7D3}"/>
              </a:ext>
            </a:extLst>
          </p:cNvPr>
          <p:cNvSpPr/>
          <p:nvPr/>
        </p:nvSpPr>
        <p:spPr>
          <a:xfrm>
            <a:off x="904443" y="696087"/>
            <a:ext cx="4752872" cy="68810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r"/>
            <a:r>
              <a:rPr lang="cs-CZ" sz="1600" b="1" dirty="0">
                <a:solidFill>
                  <a:schemeClr val="accent3">
                    <a:lumMod val="90000"/>
                    <a:lumOff val="10000"/>
                  </a:schemeClr>
                </a:solidFill>
              </a:rPr>
              <a:t>NA CO MŮŽE BÝT IT HRDÉ?</a:t>
            </a:r>
          </a:p>
        </p:txBody>
      </p:sp>
      <p:sp>
        <p:nvSpPr>
          <p:cNvPr id="17" name="Rectangle: Rounded Corners 16">
            <a:extLst>
              <a:ext uri="{FF2B5EF4-FFF2-40B4-BE49-F238E27FC236}">
                <a16:creationId xmlns:a16="http://schemas.microsoft.com/office/drawing/2014/main" id="{734C205B-BB26-41C7-B550-362A91B798F3}"/>
              </a:ext>
            </a:extLst>
          </p:cNvPr>
          <p:cNvSpPr/>
          <p:nvPr/>
        </p:nvSpPr>
        <p:spPr>
          <a:xfrm>
            <a:off x="2868330" y="1255998"/>
            <a:ext cx="2788985" cy="515596"/>
          </a:xfrm>
          <a:prstGeom prst="roundRect">
            <a:avLst/>
          </a:prstGeom>
          <a:solidFill>
            <a:srgbClr val="92D050"/>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accent3">
                    <a:lumMod val="90000"/>
                    <a:lumOff val="10000"/>
                  </a:schemeClr>
                </a:solidFill>
              </a:rPr>
              <a:t>Jednoduchý MODEL PRODEJNY</a:t>
            </a:r>
          </a:p>
        </p:txBody>
      </p:sp>
      <p:sp>
        <p:nvSpPr>
          <p:cNvPr id="18" name="Rectangle: Rounded Corners 17">
            <a:extLst>
              <a:ext uri="{FF2B5EF4-FFF2-40B4-BE49-F238E27FC236}">
                <a16:creationId xmlns:a16="http://schemas.microsoft.com/office/drawing/2014/main" id="{A343B050-D473-4CC7-B0C2-EADCB1C5934B}"/>
              </a:ext>
            </a:extLst>
          </p:cNvPr>
          <p:cNvSpPr/>
          <p:nvPr/>
        </p:nvSpPr>
        <p:spPr>
          <a:xfrm>
            <a:off x="2868327" y="1846071"/>
            <a:ext cx="2788985" cy="515596"/>
          </a:xfrm>
          <a:prstGeom prst="roundRect">
            <a:avLst/>
          </a:prstGeom>
          <a:solidFill>
            <a:srgbClr val="92D050"/>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accent3">
                    <a:lumMod val="90000"/>
                    <a:lumOff val="10000"/>
                  </a:schemeClr>
                </a:solidFill>
              </a:rPr>
              <a:t>Podpora MASY UŽIVATELŮ A PRODEJEN</a:t>
            </a:r>
          </a:p>
        </p:txBody>
      </p:sp>
      <p:sp>
        <p:nvSpPr>
          <p:cNvPr id="19" name="Rectangle: Rounded Corners 18">
            <a:extLst>
              <a:ext uri="{FF2B5EF4-FFF2-40B4-BE49-F238E27FC236}">
                <a16:creationId xmlns:a16="http://schemas.microsoft.com/office/drawing/2014/main" id="{6594C45B-2D78-4E0F-8804-5BA81AD00A80}"/>
              </a:ext>
            </a:extLst>
          </p:cNvPr>
          <p:cNvSpPr/>
          <p:nvPr/>
        </p:nvSpPr>
        <p:spPr>
          <a:xfrm>
            <a:off x="2868326" y="2436144"/>
            <a:ext cx="2788985" cy="515596"/>
          </a:xfrm>
          <a:prstGeom prst="roundRect">
            <a:avLst/>
          </a:prstGeom>
          <a:solidFill>
            <a:srgbClr val="92D050"/>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accent3">
                    <a:lumMod val="90000"/>
                    <a:lumOff val="10000"/>
                  </a:schemeClr>
                </a:solidFill>
              </a:rPr>
              <a:t>SLABÉ A NEDOCENĚNÉ IT zvládlo business úspěch</a:t>
            </a:r>
          </a:p>
        </p:txBody>
      </p:sp>
      <p:sp>
        <p:nvSpPr>
          <p:cNvPr id="20" name="Rectangle: Rounded Corners 19">
            <a:extLst>
              <a:ext uri="{FF2B5EF4-FFF2-40B4-BE49-F238E27FC236}">
                <a16:creationId xmlns:a16="http://schemas.microsoft.com/office/drawing/2014/main" id="{051BB7F0-120D-4338-9E52-F51E84122693}"/>
              </a:ext>
            </a:extLst>
          </p:cNvPr>
          <p:cNvSpPr/>
          <p:nvPr/>
        </p:nvSpPr>
        <p:spPr>
          <a:xfrm>
            <a:off x="5781009" y="696086"/>
            <a:ext cx="4387062" cy="68810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cs-CZ" sz="1600" b="1" dirty="0">
                <a:solidFill>
                  <a:schemeClr val="accent3">
                    <a:lumMod val="90000"/>
                    <a:lumOff val="10000"/>
                  </a:schemeClr>
                </a:solidFill>
              </a:rPr>
              <a:t>… A S ČÍM POTŘEBUJE POMOCI?</a:t>
            </a:r>
          </a:p>
        </p:txBody>
      </p:sp>
      <p:sp>
        <p:nvSpPr>
          <p:cNvPr id="21" name="Speech Bubble: Rectangle 20">
            <a:extLst>
              <a:ext uri="{FF2B5EF4-FFF2-40B4-BE49-F238E27FC236}">
                <a16:creationId xmlns:a16="http://schemas.microsoft.com/office/drawing/2014/main" id="{10DC8E50-AC20-4648-830B-6C8331BD7193}"/>
              </a:ext>
            </a:extLst>
          </p:cNvPr>
          <p:cNvSpPr/>
          <p:nvPr/>
        </p:nvSpPr>
        <p:spPr>
          <a:xfrm>
            <a:off x="306794" y="1255767"/>
            <a:ext cx="2333856" cy="515597"/>
          </a:xfrm>
          <a:prstGeom prst="wedgeRectCallout">
            <a:avLst>
              <a:gd name="adj1" fmla="val 65871"/>
              <a:gd name="adj2" fmla="val -2391"/>
            </a:avLst>
          </a:prstGeom>
          <a:solidFill>
            <a:schemeClr val="bg1"/>
          </a:solidFill>
          <a:ln w="12700" cap="flat" cmpd="sng" algn="ctr">
            <a:solidFill>
              <a:schemeClr val="accent3">
                <a:lumMod val="90000"/>
                <a:lumOff val="1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IT model prodejny je jednoduchý, snadno implementovatelný, nenáročný na servis. Bez něho by to tak rychle nešlo…</a:t>
            </a:r>
          </a:p>
        </p:txBody>
      </p:sp>
      <p:sp>
        <p:nvSpPr>
          <p:cNvPr id="22" name="Speech Bubble: Rectangle 21">
            <a:extLst>
              <a:ext uri="{FF2B5EF4-FFF2-40B4-BE49-F238E27FC236}">
                <a16:creationId xmlns:a16="http://schemas.microsoft.com/office/drawing/2014/main" id="{760FAE94-2812-4627-A9E3-B65829671C6A}"/>
              </a:ext>
            </a:extLst>
          </p:cNvPr>
          <p:cNvSpPr/>
          <p:nvPr/>
        </p:nvSpPr>
        <p:spPr>
          <a:xfrm>
            <a:off x="306794" y="1854513"/>
            <a:ext cx="2333856" cy="594135"/>
          </a:xfrm>
          <a:prstGeom prst="wedgeRectCallout">
            <a:avLst>
              <a:gd name="adj1" fmla="val 67725"/>
              <a:gd name="adj2" fmla="val -11632"/>
            </a:avLst>
          </a:prstGeom>
          <a:solidFill>
            <a:schemeClr val="bg1"/>
          </a:solidFill>
          <a:ln w="12700" cap="flat" cmpd="sng" algn="ctr">
            <a:solidFill>
              <a:schemeClr val="accent3">
                <a:lumMod val="90000"/>
                <a:lumOff val="1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Malý tým zvládá držet podporu všem uživatelům a prodejnám. Na směny !!!</a:t>
            </a:r>
          </a:p>
        </p:txBody>
      </p:sp>
      <p:sp>
        <p:nvSpPr>
          <p:cNvPr id="23" name="Speech Bubble: Rectangle 22">
            <a:extLst>
              <a:ext uri="{FF2B5EF4-FFF2-40B4-BE49-F238E27FC236}">
                <a16:creationId xmlns:a16="http://schemas.microsoft.com/office/drawing/2014/main" id="{28043916-503C-4CB8-A6B0-8223F792E008}"/>
              </a:ext>
            </a:extLst>
          </p:cNvPr>
          <p:cNvSpPr/>
          <p:nvPr/>
        </p:nvSpPr>
        <p:spPr>
          <a:xfrm>
            <a:off x="306794" y="2548728"/>
            <a:ext cx="2333856" cy="749949"/>
          </a:xfrm>
          <a:prstGeom prst="wedgeRectCallout">
            <a:avLst>
              <a:gd name="adj1" fmla="val 67726"/>
              <a:gd name="adj2" fmla="val -25144"/>
            </a:avLst>
          </a:prstGeom>
          <a:solidFill>
            <a:schemeClr val="bg1"/>
          </a:solidFill>
          <a:ln w="12700" cap="flat" cmpd="sng" algn="ctr">
            <a:solidFill>
              <a:schemeClr val="accent3">
                <a:lumMod val="90000"/>
                <a:lumOff val="1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IT disponuje &lt;50% kapacit a financí než je benchmark trhu (2-3% z </a:t>
            </a:r>
            <a:r>
              <a:rPr lang="cs-CZ" sz="900" dirty="0" err="1">
                <a:solidFill>
                  <a:schemeClr val="accent3">
                    <a:lumMod val="90000"/>
                    <a:lumOff val="10000"/>
                  </a:schemeClr>
                </a:solidFill>
              </a:rPr>
              <a:t>revenue</a:t>
            </a:r>
            <a:r>
              <a:rPr lang="cs-CZ" sz="900" dirty="0">
                <a:solidFill>
                  <a:schemeClr val="accent3">
                    <a:lumMod val="90000"/>
                    <a:lumOff val="10000"/>
                  </a:schemeClr>
                </a:solidFill>
              </a:rPr>
              <a:t>), není rovnocenným partnerem pro business a přesto zvládlo stát se součástí úspěchu business růstu</a:t>
            </a:r>
          </a:p>
        </p:txBody>
      </p:sp>
      <p:sp>
        <p:nvSpPr>
          <p:cNvPr id="24" name="Speech Bubble: Rectangle 23">
            <a:extLst>
              <a:ext uri="{FF2B5EF4-FFF2-40B4-BE49-F238E27FC236}">
                <a16:creationId xmlns:a16="http://schemas.microsoft.com/office/drawing/2014/main" id="{D24B57DF-9999-42F4-A876-54D9CD9012CA}"/>
              </a:ext>
            </a:extLst>
          </p:cNvPr>
          <p:cNvSpPr/>
          <p:nvPr/>
        </p:nvSpPr>
        <p:spPr>
          <a:xfrm>
            <a:off x="8797669" y="1255766"/>
            <a:ext cx="3087537" cy="1017415"/>
          </a:xfrm>
          <a:prstGeom prst="wedgeRectCallout">
            <a:avLst>
              <a:gd name="adj1" fmla="val -63775"/>
              <a:gd name="adj2" fmla="val -24888"/>
            </a:avLst>
          </a:prstGeom>
          <a:solidFill>
            <a:schemeClr val="bg1"/>
          </a:solidFill>
          <a:ln w="12700" cap="flat" cmpd="sng" algn="ctr">
            <a:solidFill>
              <a:schemeClr val="accent3">
                <a:lumMod val="90000"/>
                <a:lumOff val="1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Do IT je třeba investovat mezi 2-3% </a:t>
            </a:r>
            <a:r>
              <a:rPr lang="cs-CZ" sz="900" dirty="0" err="1">
                <a:solidFill>
                  <a:schemeClr val="accent3">
                    <a:lumMod val="90000"/>
                    <a:lumOff val="10000"/>
                  </a:schemeClr>
                </a:solidFill>
              </a:rPr>
              <a:t>revenue</a:t>
            </a:r>
            <a:r>
              <a:rPr lang="cs-CZ" sz="900" dirty="0">
                <a:solidFill>
                  <a:schemeClr val="accent3">
                    <a:lumMod val="90000"/>
                    <a:lumOff val="10000"/>
                  </a:schemeClr>
                </a:solidFill>
              </a:rPr>
              <a:t> firmy, navýšit kapacity, rozvíjet nové potřebné </a:t>
            </a:r>
            <a:r>
              <a:rPr lang="cs-CZ" sz="900" dirty="0" err="1">
                <a:solidFill>
                  <a:schemeClr val="accent3">
                    <a:lumMod val="90000"/>
                    <a:lumOff val="10000"/>
                  </a:schemeClr>
                </a:solidFill>
              </a:rPr>
              <a:t>capability</a:t>
            </a:r>
            <a:r>
              <a:rPr lang="cs-CZ" sz="900" dirty="0">
                <a:solidFill>
                  <a:schemeClr val="accent3">
                    <a:lumMod val="90000"/>
                    <a:lumOff val="10000"/>
                  </a:schemeClr>
                </a:solidFill>
              </a:rPr>
              <a:t>, </a:t>
            </a:r>
            <a:r>
              <a:rPr lang="cs-CZ" sz="900" dirty="0" err="1">
                <a:solidFill>
                  <a:schemeClr val="accent3">
                    <a:lumMod val="90000"/>
                    <a:lumOff val="10000"/>
                  </a:schemeClr>
                </a:solidFill>
              </a:rPr>
              <a:t>know</a:t>
            </a:r>
            <a:r>
              <a:rPr lang="cs-CZ" sz="900" dirty="0">
                <a:solidFill>
                  <a:schemeClr val="accent3">
                    <a:lumMod val="90000"/>
                    <a:lumOff val="10000"/>
                  </a:schemeClr>
                </a:solidFill>
              </a:rPr>
              <a:t>=</a:t>
            </a:r>
            <a:r>
              <a:rPr lang="cs-CZ" sz="900" dirty="0" err="1">
                <a:solidFill>
                  <a:schemeClr val="accent3">
                    <a:lumMod val="90000"/>
                    <a:lumOff val="10000"/>
                  </a:schemeClr>
                </a:solidFill>
              </a:rPr>
              <a:t>how</a:t>
            </a:r>
            <a:r>
              <a:rPr lang="cs-CZ" sz="900" dirty="0">
                <a:solidFill>
                  <a:schemeClr val="accent3">
                    <a:lumMod val="90000"/>
                    <a:lumOff val="10000"/>
                  </a:schemeClr>
                </a:solidFill>
              </a:rPr>
              <a:t> a investovat do lidí</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Z IT se musí stát proaktivní </a:t>
            </a:r>
            <a:r>
              <a:rPr lang="cs-CZ" sz="900" dirty="0" err="1">
                <a:solidFill>
                  <a:schemeClr val="accent3">
                    <a:lumMod val="90000"/>
                    <a:lumOff val="10000"/>
                  </a:schemeClr>
                </a:solidFill>
              </a:rPr>
              <a:t>enabler</a:t>
            </a:r>
            <a:r>
              <a:rPr lang="cs-CZ" sz="900" dirty="0">
                <a:solidFill>
                  <a:schemeClr val="accent3">
                    <a:lumMod val="90000"/>
                    <a:lumOff val="10000"/>
                  </a:schemeClr>
                </a:solidFill>
              </a:rPr>
              <a:t> transformace a business růstu, ve variantě Minimax (min. zdroje – max možný benefit, tj udržitelnost business as </a:t>
            </a:r>
            <a:r>
              <a:rPr lang="cs-CZ" sz="900" dirty="0" err="1">
                <a:solidFill>
                  <a:schemeClr val="accent3">
                    <a:lumMod val="90000"/>
                    <a:lumOff val="10000"/>
                  </a:schemeClr>
                </a:solidFill>
              </a:rPr>
              <a:t>usual</a:t>
            </a:r>
            <a:r>
              <a:rPr lang="cs-CZ" sz="900" dirty="0">
                <a:solidFill>
                  <a:schemeClr val="accent3">
                    <a:lumMod val="90000"/>
                    <a:lumOff val="10000"/>
                  </a:schemeClr>
                </a:solidFill>
              </a:rPr>
              <a:t>) bude čím dál více reaktivní brzdou </a:t>
            </a:r>
          </a:p>
          <a:p>
            <a:pPr marL="87313" indent="-87313">
              <a:lnSpc>
                <a:spcPct val="90000"/>
              </a:lnSpc>
              <a:spcBef>
                <a:spcPts val="300"/>
              </a:spcBef>
              <a:buClr>
                <a:schemeClr val="accent2"/>
              </a:buClr>
              <a:buSzPct val="120000"/>
              <a:buFont typeface="Arial" panose="020B0604020202020204" pitchFamily="34" charset="0"/>
              <a:buChar char="•"/>
            </a:pPr>
            <a:endParaRPr lang="cs-CZ" sz="900" dirty="0">
              <a:solidFill>
                <a:schemeClr val="accent3">
                  <a:lumMod val="90000"/>
                  <a:lumOff val="10000"/>
                </a:schemeClr>
              </a:solidFill>
            </a:endParaRPr>
          </a:p>
        </p:txBody>
      </p:sp>
      <p:sp>
        <p:nvSpPr>
          <p:cNvPr id="25" name="Speech Bubble: Rectangle 24">
            <a:extLst>
              <a:ext uri="{FF2B5EF4-FFF2-40B4-BE49-F238E27FC236}">
                <a16:creationId xmlns:a16="http://schemas.microsoft.com/office/drawing/2014/main" id="{48C44812-A977-433D-BC56-0EDA8D122758}"/>
              </a:ext>
            </a:extLst>
          </p:cNvPr>
          <p:cNvSpPr/>
          <p:nvPr/>
        </p:nvSpPr>
        <p:spPr>
          <a:xfrm>
            <a:off x="8797667" y="2361667"/>
            <a:ext cx="3087539" cy="749950"/>
          </a:xfrm>
          <a:prstGeom prst="wedgeRectCallout">
            <a:avLst>
              <a:gd name="adj1" fmla="val -60454"/>
              <a:gd name="adj2" fmla="val -57520"/>
            </a:avLst>
          </a:prstGeom>
          <a:solidFill>
            <a:schemeClr val="bg1"/>
          </a:solidFill>
          <a:ln w="12700" cap="flat" cmpd="sng" algn="ctr">
            <a:solidFill>
              <a:schemeClr val="accent3">
                <a:lumMod val="90000"/>
                <a:lumOff val="1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Z firmy se stal </a:t>
            </a:r>
            <a:r>
              <a:rPr lang="cs-CZ" sz="900" dirty="0" err="1">
                <a:solidFill>
                  <a:schemeClr val="accent3">
                    <a:lumMod val="90000"/>
                    <a:lumOff val="10000"/>
                  </a:schemeClr>
                </a:solidFill>
              </a:rPr>
              <a:t>brand</a:t>
            </a:r>
            <a:r>
              <a:rPr lang="cs-CZ" sz="900" dirty="0">
                <a:solidFill>
                  <a:schemeClr val="accent3">
                    <a:lumMod val="90000"/>
                    <a:lumOff val="10000"/>
                  </a:schemeClr>
                </a:solidFill>
              </a:rPr>
              <a:t> a zákazníka zajímá kvalita. Nestačí už IT držet zuby nehty modelem </a:t>
            </a:r>
            <a:r>
              <a:rPr lang="cs-CZ" sz="900" dirty="0" err="1">
                <a:solidFill>
                  <a:schemeClr val="accent3">
                    <a:lumMod val="90000"/>
                    <a:lumOff val="10000"/>
                  </a:schemeClr>
                </a:solidFill>
              </a:rPr>
              <a:t>best</a:t>
            </a:r>
            <a:r>
              <a:rPr lang="cs-CZ" sz="900" dirty="0">
                <a:solidFill>
                  <a:schemeClr val="accent3">
                    <a:lumMod val="90000"/>
                    <a:lumOff val="10000"/>
                  </a:schemeClr>
                </a:solidFill>
              </a:rPr>
              <a:t> </a:t>
            </a:r>
            <a:r>
              <a:rPr lang="cs-CZ" sz="900" dirty="0" err="1">
                <a:solidFill>
                  <a:schemeClr val="accent3">
                    <a:lumMod val="90000"/>
                    <a:lumOff val="10000"/>
                  </a:schemeClr>
                </a:solidFill>
              </a:rPr>
              <a:t>effort</a:t>
            </a:r>
            <a:r>
              <a:rPr lang="cs-CZ" sz="900" dirty="0">
                <a:solidFill>
                  <a:schemeClr val="accent3">
                    <a:lumMod val="90000"/>
                    <a:lumOff val="10000"/>
                  </a:schemeClr>
                </a:solidFill>
              </a:rPr>
              <a:t>. Business služby musí mít měřitelnou kvalitu a stabilitu a IT SLA tomu odpovídající parametry. Parametrům musí odpovídat architektura a technologie.</a:t>
            </a:r>
          </a:p>
        </p:txBody>
      </p:sp>
      <p:sp>
        <p:nvSpPr>
          <p:cNvPr id="26" name="Speech Bubble: Rectangle 25">
            <a:extLst>
              <a:ext uri="{FF2B5EF4-FFF2-40B4-BE49-F238E27FC236}">
                <a16:creationId xmlns:a16="http://schemas.microsoft.com/office/drawing/2014/main" id="{D6D9A211-5002-4BF1-8769-0CA7DC960CAE}"/>
              </a:ext>
            </a:extLst>
          </p:cNvPr>
          <p:cNvSpPr/>
          <p:nvPr/>
        </p:nvSpPr>
        <p:spPr>
          <a:xfrm>
            <a:off x="2868325" y="3035019"/>
            <a:ext cx="2685003" cy="1413667"/>
          </a:xfrm>
          <a:prstGeom prst="wedgeRectCallout">
            <a:avLst>
              <a:gd name="adj1" fmla="val 72870"/>
              <a:gd name="adj2" fmla="val -69187"/>
            </a:avLst>
          </a:prstGeom>
          <a:solidFill>
            <a:schemeClr val="bg1"/>
          </a:solidFill>
          <a:ln w="12700" cap="flat" cmpd="sng" algn="ctr">
            <a:solidFill>
              <a:schemeClr val="accent3">
                <a:lumMod val="90000"/>
                <a:lumOff val="1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Jednosměrná komunikace s IT a </a:t>
            </a:r>
            <a:r>
              <a:rPr lang="cs-CZ" sz="900" dirty="0" err="1">
                <a:solidFill>
                  <a:schemeClr val="accent3">
                    <a:lumMod val="90000"/>
                    <a:lumOff val="10000"/>
                  </a:schemeClr>
                </a:solidFill>
              </a:rPr>
              <a:t>disrespekt</a:t>
            </a:r>
            <a:r>
              <a:rPr lang="cs-CZ" sz="900" dirty="0">
                <a:solidFill>
                  <a:schemeClr val="accent3">
                    <a:lumMod val="90000"/>
                    <a:lumOff val="10000"/>
                  </a:schemeClr>
                </a:solidFill>
              </a:rPr>
              <a:t> nebudou fungovat. Business je leader, ale IT je jeho </a:t>
            </a:r>
            <a:r>
              <a:rPr lang="cs-CZ" sz="900" dirty="0" err="1">
                <a:solidFill>
                  <a:schemeClr val="accent3">
                    <a:lumMod val="90000"/>
                    <a:lumOff val="10000"/>
                  </a:schemeClr>
                </a:solidFill>
              </a:rPr>
              <a:t>trusted</a:t>
            </a:r>
            <a:r>
              <a:rPr lang="cs-CZ" sz="900" dirty="0">
                <a:solidFill>
                  <a:schemeClr val="accent3">
                    <a:lumMod val="90000"/>
                    <a:lumOff val="10000"/>
                  </a:schemeClr>
                </a:solidFill>
              </a:rPr>
              <a:t> partner. IT je součástí businessu, vede s ním dialog a v oblasti dat a digitalizace je i inspirátorem nového businessu.</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Tato změna, aby se stala, má dva předpoklady – CIO bude managementem pozván do strategických diskusí a plánování a osobnost CIO musí tuto svou novou partnerskou roli zvládnout</a:t>
            </a:r>
          </a:p>
        </p:txBody>
      </p:sp>
      <p:sp>
        <p:nvSpPr>
          <p:cNvPr id="28" name="Rectangle: Rounded Corners 27">
            <a:extLst>
              <a:ext uri="{FF2B5EF4-FFF2-40B4-BE49-F238E27FC236}">
                <a16:creationId xmlns:a16="http://schemas.microsoft.com/office/drawing/2014/main" id="{EAE5ECF2-52C4-4222-8591-9CE0E6BB1ABF}"/>
              </a:ext>
            </a:extLst>
          </p:cNvPr>
          <p:cNvSpPr/>
          <p:nvPr/>
        </p:nvSpPr>
        <p:spPr>
          <a:xfrm>
            <a:off x="5781004" y="4271308"/>
            <a:ext cx="2788985" cy="533401"/>
          </a:xfrm>
          <a:prstGeom prst="roundRect">
            <a:avLst/>
          </a:prstGeom>
          <a:solidFill>
            <a:srgbClr val="FFC000"/>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accent3">
                    <a:lumMod val="90000"/>
                    <a:lumOff val="10000"/>
                  </a:schemeClr>
                </a:solidFill>
              </a:rPr>
              <a:t>IT hlídá RIZIKA</a:t>
            </a:r>
          </a:p>
        </p:txBody>
      </p:sp>
      <p:sp>
        <p:nvSpPr>
          <p:cNvPr id="29" name="Speech Bubble: Rectangle 28">
            <a:extLst>
              <a:ext uri="{FF2B5EF4-FFF2-40B4-BE49-F238E27FC236}">
                <a16:creationId xmlns:a16="http://schemas.microsoft.com/office/drawing/2014/main" id="{1E3766EA-2B7B-4841-8671-7457989787D7}"/>
              </a:ext>
            </a:extLst>
          </p:cNvPr>
          <p:cNvSpPr/>
          <p:nvPr/>
        </p:nvSpPr>
        <p:spPr>
          <a:xfrm>
            <a:off x="8797664" y="4538009"/>
            <a:ext cx="3087541" cy="515596"/>
          </a:xfrm>
          <a:prstGeom prst="wedgeRectCallout">
            <a:avLst>
              <a:gd name="adj1" fmla="val -62164"/>
              <a:gd name="adj2" fmla="val -56058"/>
            </a:avLst>
          </a:prstGeom>
          <a:solidFill>
            <a:schemeClr val="bg1"/>
          </a:solidFill>
          <a:ln w="12700" cap="flat" cmpd="sng" algn="ctr">
            <a:solidFill>
              <a:schemeClr val="accent3">
                <a:lumMod val="90000"/>
                <a:lumOff val="1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IT se průběžně dívá 2-3 roky dopředu (business cíle, trendy trhu), proaktivně se připravuje na adopci změn, které přijdou, identifikuje a </a:t>
            </a:r>
            <a:r>
              <a:rPr lang="cs-CZ" sz="900" dirty="0" err="1">
                <a:solidFill>
                  <a:schemeClr val="accent3">
                    <a:lumMod val="90000"/>
                    <a:lumOff val="10000"/>
                  </a:schemeClr>
                </a:solidFill>
              </a:rPr>
              <a:t>mitiguje</a:t>
            </a:r>
            <a:r>
              <a:rPr lang="cs-CZ" sz="900" dirty="0">
                <a:solidFill>
                  <a:schemeClr val="accent3">
                    <a:lumMod val="90000"/>
                    <a:lumOff val="10000"/>
                  </a:schemeClr>
                </a:solidFill>
              </a:rPr>
              <a:t> rizika pro business.</a:t>
            </a:r>
          </a:p>
        </p:txBody>
      </p:sp>
      <p:sp>
        <p:nvSpPr>
          <p:cNvPr id="30" name="Speech Bubble: Rectangle 29">
            <a:extLst>
              <a:ext uri="{FF2B5EF4-FFF2-40B4-BE49-F238E27FC236}">
                <a16:creationId xmlns:a16="http://schemas.microsoft.com/office/drawing/2014/main" id="{28CC2468-2353-4C13-8049-9F8A775223B6}"/>
              </a:ext>
            </a:extLst>
          </p:cNvPr>
          <p:cNvSpPr/>
          <p:nvPr/>
        </p:nvSpPr>
        <p:spPr>
          <a:xfrm>
            <a:off x="8797665" y="3932946"/>
            <a:ext cx="3087541" cy="515596"/>
          </a:xfrm>
          <a:prstGeom prst="wedgeRectCallout">
            <a:avLst>
              <a:gd name="adj1" fmla="val -62752"/>
              <a:gd name="adj2" fmla="val -56734"/>
            </a:avLst>
          </a:prstGeom>
          <a:solidFill>
            <a:schemeClr val="bg1"/>
          </a:solidFill>
          <a:ln w="12700" cap="flat" cmpd="sng" algn="ctr">
            <a:solidFill>
              <a:schemeClr val="accent3">
                <a:lumMod val="90000"/>
                <a:lumOff val="1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accent3">
                    <a:lumMod val="90000"/>
                    <a:lumOff val="10000"/>
                  </a:schemeClr>
                </a:solidFill>
              </a:rPr>
              <a:t>IT je </a:t>
            </a:r>
            <a:r>
              <a:rPr lang="cs-CZ" sz="900" dirty="0" err="1">
                <a:solidFill>
                  <a:schemeClr val="accent3">
                    <a:lumMod val="90000"/>
                    <a:lumOff val="10000"/>
                  </a:schemeClr>
                </a:solidFill>
              </a:rPr>
              <a:t>nadesignováno</a:t>
            </a:r>
            <a:r>
              <a:rPr lang="cs-CZ" sz="900" dirty="0">
                <a:solidFill>
                  <a:schemeClr val="accent3">
                    <a:lumMod val="90000"/>
                    <a:lumOff val="10000"/>
                  </a:schemeClr>
                </a:solidFill>
              </a:rPr>
              <a:t> a smlouvy s vendory jsou postaveny tak, aby rychlost změn a dodávek služeb odpovídala potřebám businessu a klienta</a:t>
            </a:r>
          </a:p>
        </p:txBody>
      </p:sp>
      <p:sp>
        <p:nvSpPr>
          <p:cNvPr id="31" name="Rectangle: Rounded Corners 30">
            <a:extLst>
              <a:ext uri="{FF2B5EF4-FFF2-40B4-BE49-F238E27FC236}">
                <a16:creationId xmlns:a16="http://schemas.microsoft.com/office/drawing/2014/main" id="{30C9BC76-4C3C-4A65-98B9-BB9847FE5F50}"/>
              </a:ext>
            </a:extLst>
          </p:cNvPr>
          <p:cNvSpPr/>
          <p:nvPr/>
        </p:nvSpPr>
        <p:spPr>
          <a:xfrm>
            <a:off x="78194" y="4945324"/>
            <a:ext cx="5246534" cy="5941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cs-CZ" sz="1600" b="1" dirty="0">
                <a:solidFill>
                  <a:schemeClr val="accent3">
                    <a:lumMod val="90000"/>
                    <a:lumOff val="10000"/>
                  </a:schemeClr>
                </a:solidFill>
              </a:rPr>
              <a:t>PROČ TO NAVRHUJEME A JAKÁ JE HODNOTA?</a:t>
            </a:r>
          </a:p>
        </p:txBody>
      </p:sp>
      <p:sp>
        <p:nvSpPr>
          <p:cNvPr id="32" name="Rectangle: Rounded Corners 31">
            <a:extLst>
              <a:ext uri="{FF2B5EF4-FFF2-40B4-BE49-F238E27FC236}">
                <a16:creationId xmlns:a16="http://schemas.microsoft.com/office/drawing/2014/main" id="{A23F7E8E-C327-4661-A1F2-E49BA77B2A97}"/>
              </a:ext>
            </a:extLst>
          </p:cNvPr>
          <p:cNvSpPr/>
          <p:nvPr/>
        </p:nvSpPr>
        <p:spPr>
          <a:xfrm>
            <a:off x="110241" y="5418816"/>
            <a:ext cx="2333855" cy="515596"/>
          </a:xfrm>
          <a:prstGeom prst="roundRect">
            <a:avLst/>
          </a:prstGeom>
          <a:solidFill>
            <a:schemeClr val="tx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bg1"/>
                </a:solidFill>
              </a:rPr>
              <a:t>Jen POSÍLENÉ IT </a:t>
            </a:r>
            <a:r>
              <a:rPr lang="cs-CZ" sz="1200" b="1" dirty="0" err="1">
                <a:solidFill>
                  <a:schemeClr val="bg1"/>
                </a:solidFill>
              </a:rPr>
              <a:t>zvádne</a:t>
            </a:r>
            <a:r>
              <a:rPr lang="cs-CZ" sz="1200" b="1" dirty="0">
                <a:solidFill>
                  <a:schemeClr val="bg1"/>
                </a:solidFill>
              </a:rPr>
              <a:t> svoji BUDOUCÍ ROLI ve firmě</a:t>
            </a:r>
          </a:p>
        </p:txBody>
      </p:sp>
      <p:sp>
        <p:nvSpPr>
          <p:cNvPr id="33" name="Rectangle: Rounded Corners 32">
            <a:extLst>
              <a:ext uri="{FF2B5EF4-FFF2-40B4-BE49-F238E27FC236}">
                <a16:creationId xmlns:a16="http://schemas.microsoft.com/office/drawing/2014/main" id="{904C1DCE-B2AC-4686-A244-008FA2DF6C70}"/>
              </a:ext>
            </a:extLst>
          </p:cNvPr>
          <p:cNvSpPr/>
          <p:nvPr/>
        </p:nvSpPr>
        <p:spPr>
          <a:xfrm>
            <a:off x="2516465" y="5415753"/>
            <a:ext cx="2333855" cy="515596"/>
          </a:xfrm>
          <a:prstGeom prst="roundRect">
            <a:avLst/>
          </a:prstGeom>
          <a:solidFill>
            <a:schemeClr val="tx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bg1"/>
                </a:solidFill>
              </a:rPr>
              <a:t>IT JE ENABLEREM růstu a transformace</a:t>
            </a:r>
          </a:p>
        </p:txBody>
      </p:sp>
      <p:sp>
        <p:nvSpPr>
          <p:cNvPr id="34" name="Rectangle: Rounded Corners 33">
            <a:extLst>
              <a:ext uri="{FF2B5EF4-FFF2-40B4-BE49-F238E27FC236}">
                <a16:creationId xmlns:a16="http://schemas.microsoft.com/office/drawing/2014/main" id="{790717A6-E391-4B32-8DC8-8DEFD2F758AD}"/>
              </a:ext>
            </a:extLst>
          </p:cNvPr>
          <p:cNvSpPr/>
          <p:nvPr/>
        </p:nvSpPr>
        <p:spPr>
          <a:xfrm>
            <a:off x="4922689" y="5415753"/>
            <a:ext cx="2333855" cy="515596"/>
          </a:xfrm>
          <a:prstGeom prst="roundRect">
            <a:avLst/>
          </a:prstGeom>
          <a:solidFill>
            <a:schemeClr val="tx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bg1"/>
                </a:solidFill>
              </a:rPr>
              <a:t>Time2Market podle POTŘEB KLIENTA</a:t>
            </a:r>
          </a:p>
        </p:txBody>
      </p:sp>
      <p:sp>
        <p:nvSpPr>
          <p:cNvPr id="35" name="Rectangle: Rounded Corners 34">
            <a:extLst>
              <a:ext uri="{FF2B5EF4-FFF2-40B4-BE49-F238E27FC236}">
                <a16:creationId xmlns:a16="http://schemas.microsoft.com/office/drawing/2014/main" id="{490CFAD1-0EBE-4A27-A4C0-D3BC6BB2352B}"/>
              </a:ext>
            </a:extLst>
          </p:cNvPr>
          <p:cNvSpPr/>
          <p:nvPr/>
        </p:nvSpPr>
        <p:spPr>
          <a:xfrm>
            <a:off x="7328913" y="5418816"/>
            <a:ext cx="2333855" cy="515596"/>
          </a:xfrm>
          <a:prstGeom prst="roundRect">
            <a:avLst/>
          </a:prstGeom>
          <a:solidFill>
            <a:schemeClr val="tx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bg1"/>
                </a:solidFill>
              </a:rPr>
              <a:t>Dlouhodobě udržitelný RŮST &amp; řízené NÁKLADY</a:t>
            </a:r>
          </a:p>
        </p:txBody>
      </p:sp>
      <p:sp>
        <p:nvSpPr>
          <p:cNvPr id="36" name="Rectangle: Rounded Corners 35">
            <a:extLst>
              <a:ext uri="{FF2B5EF4-FFF2-40B4-BE49-F238E27FC236}">
                <a16:creationId xmlns:a16="http://schemas.microsoft.com/office/drawing/2014/main" id="{79C76C27-89A2-4F97-8D98-7D7EF9715517}"/>
              </a:ext>
            </a:extLst>
          </p:cNvPr>
          <p:cNvSpPr/>
          <p:nvPr/>
        </p:nvSpPr>
        <p:spPr>
          <a:xfrm>
            <a:off x="9735137" y="5411124"/>
            <a:ext cx="2333855" cy="515596"/>
          </a:xfrm>
          <a:prstGeom prst="roundRect">
            <a:avLst/>
          </a:prstGeom>
          <a:solidFill>
            <a:schemeClr val="tx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200" b="1" dirty="0">
                <a:solidFill>
                  <a:schemeClr val="bg1"/>
                </a:solidFill>
              </a:rPr>
              <a:t>Řízená RIZIKA,  stabilní a bezpečný PROVOZ</a:t>
            </a:r>
          </a:p>
        </p:txBody>
      </p:sp>
      <p:sp>
        <p:nvSpPr>
          <p:cNvPr id="2" name="Arrow: Down 1">
            <a:extLst>
              <a:ext uri="{FF2B5EF4-FFF2-40B4-BE49-F238E27FC236}">
                <a16:creationId xmlns:a16="http://schemas.microsoft.com/office/drawing/2014/main" id="{AC57F61A-852B-4975-8B4A-B41938DE46C1}"/>
              </a:ext>
            </a:extLst>
          </p:cNvPr>
          <p:cNvSpPr/>
          <p:nvPr/>
        </p:nvSpPr>
        <p:spPr>
          <a:xfrm>
            <a:off x="4796180" y="4572175"/>
            <a:ext cx="940448" cy="746298"/>
          </a:xfrm>
          <a:prstGeom prst="downArrow">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chemeClr val="bg1"/>
              </a:solidFill>
            </a:endParaRPr>
          </a:p>
        </p:txBody>
      </p:sp>
    </p:spTree>
    <p:extLst>
      <p:ext uri="{BB962C8B-B14F-4D97-AF65-F5344CB8AC3E}">
        <p14:creationId xmlns:p14="http://schemas.microsoft.com/office/powerpoint/2010/main" val="3805150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6EEA471-6A52-47BC-8B3C-F5BB3B547B3B}"/>
              </a:ext>
            </a:extLst>
          </p:cNvPr>
          <p:cNvSpPr>
            <a:spLocks noGrp="1"/>
          </p:cNvSpPr>
          <p:nvPr>
            <p:ph type="body" sz="quarter" idx="14"/>
          </p:nvPr>
        </p:nvSpPr>
        <p:spPr>
          <a:xfrm>
            <a:off x="989012" y="3351964"/>
            <a:ext cx="2411738" cy="214195"/>
          </a:xfrm>
        </p:spPr>
        <p:txBody>
          <a:bodyPr/>
          <a:lstStyle/>
          <a:p>
            <a:r>
              <a:rPr lang="cs-CZ"/>
              <a:t>kpmg.cz</a:t>
            </a:r>
            <a:endParaRPr lang="en-GB">
              <a:hlinkClick r:id="rId3"/>
            </a:endParaRPr>
          </a:p>
          <a:p>
            <a:endParaRPr lang="en-GB">
              <a:hlinkClick r:id="rId3"/>
            </a:endParaRPr>
          </a:p>
        </p:txBody>
      </p:sp>
      <p:sp>
        <p:nvSpPr>
          <p:cNvPr id="15" name="Text Placeholder 7">
            <a:extLst>
              <a:ext uri="{FF2B5EF4-FFF2-40B4-BE49-F238E27FC236}">
                <a16:creationId xmlns:a16="http://schemas.microsoft.com/office/drawing/2014/main" id="{175FF21D-DCA7-4F66-B360-5ED92D9871D7}"/>
              </a:ext>
            </a:extLst>
          </p:cNvPr>
          <p:cNvSpPr>
            <a:spLocks noGrp="1"/>
          </p:cNvSpPr>
          <p:nvPr>
            <p:ph type="body" sz="quarter" idx="10"/>
          </p:nvPr>
        </p:nvSpPr>
        <p:spPr>
          <a:xfrm>
            <a:off x="989012" y="3648851"/>
            <a:ext cx="6255182" cy="993487"/>
          </a:xfrm>
        </p:spPr>
        <p:txBody>
          <a:bodyPr/>
          <a:lstStyle/>
          <a:p>
            <a:r>
              <a:rPr lang="en-US"/>
              <a:t>The information contained herein is of a general nature and is not intended to address the circumstances of any particular individual or entity. Although we endeavor to provide accurate and timely information, there can be no guarantee that such information is accurate as of the date it is received or that it will continue to be accurate in the future. No one should act on such information without appropriate professional advice after a thorough examination of the particular situation.</a:t>
            </a:r>
          </a:p>
          <a:p>
            <a:r>
              <a:rPr lang="en-US"/>
              <a:t>The KPMG name and logo are trademarks used under license by the independent member firms of the KPMG global organization.</a:t>
            </a:r>
          </a:p>
        </p:txBody>
      </p:sp>
      <p:sp>
        <p:nvSpPr>
          <p:cNvPr id="6" name="Text Placeholder 1">
            <a:extLst>
              <a:ext uri="{FF2B5EF4-FFF2-40B4-BE49-F238E27FC236}">
                <a16:creationId xmlns:a16="http://schemas.microsoft.com/office/drawing/2014/main" id="{36E8B93A-6829-4EB0-9569-77043246CBEE}"/>
              </a:ext>
            </a:extLst>
          </p:cNvPr>
          <p:cNvSpPr txBox="1">
            <a:spLocks/>
          </p:cNvSpPr>
          <p:nvPr>
            <p:custDataLst>
              <p:tags r:id="rId1"/>
            </p:custDataLst>
          </p:nvPr>
        </p:nvSpPr>
        <p:spPr>
          <a:xfrm>
            <a:off x="989012" y="5103414"/>
            <a:ext cx="6660000" cy="531842"/>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spcAft>
                <a:spcPts val="1000"/>
              </a:spcAft>
              <a:buFontTx/>
              <a:buNone/>
              <a:defRPr sz="900" b="0" kern="1200">
                <a:solidFill>
                  <a:schemeClr val="bg1"/>
                </a:solidFill>
                <a:latin typeface="+mn-lt"/>
                <a:ea typeface="+mn-ea"/>
                <a:cs typeface="+mn-cs"/>
              </a:defRPr>
            </a:lvl1pPr>
            <a:lvl2pPr marL="0" indent="0" algn="l" defTabSz="914400" rtl="0" eaLnBrk="1" latinLnBrk="0" hangingPunct="1">
              <a:lnSpc>
                <a:spcPct val="100000"/>
              </a:lnSpc>
              <a:spcBef>
                <a:spcPts val="0"/>
              </a:spcBef>
              <a:spcAft>
                <a:spcPts val="1000"/>
              </a:spcAft>
              <a:buFontTx/>
              <a:buNone/>
              <a:defRPr sz="900" b="0" kern="1200">
                <a:solidFill>
                  <a:schemeClr val="bg1"/>
                </a:solidFill>
                <a:latin typeface="+mn-lt"/>
                <a:ea typeface="+mn-ea"/>
                <a:cs typeface="+mn-cs"/>
              </a:defRPr>
            </a:lvl2pPr>
            <a:lvl3pPr marL="180975" indent="-180975" algn="l" defTabSz="914400" rtl="0" eaLnBrk="1" latinLnBrk="0" hangingPunct="1">
              <a:lnSpc>
                <a:spcPct val="100000"/>
              </a:lnSpc>
              <a:spcBef>
                <a:spcPts val="0"/>
              </a:spcBef>
              <a:spcAft>
                <a:spcPts val="600"/>
              </a:spcAft>
              <a:buClrTx/>
              <a:buFont typeface="Arial" panose="020B0604020202020204" pitchFamily="34" charset="0"/>
              <a:buChar char="•"/>
              <a:defRPr sz="1600" kern="1200">
                <a:solidFill>
                  <a:schemeClr val="accent2"/>
                </a:solidFill>
                <a:latin typeface="+mn-lt"/>
                <a:ea typeface="+mn-ea"/>
                <a:cs typeface="+mn-cs"/>
              </a:defRPr>
            </a:lvl3pPr>
            <a:lvl4pPr marL="361950" indent="-180975" algn="l" defTabSz="914400" rtl="0" eaLnBrk="1" latinLnBrk="0" hangingPunct="1">
              <a:lnSpc>
                <a:spcPct val="100000"/>
              </a:lnSpc>
              <a:spcBef>
                <a:spcPts val="0"/>
              </a:spcBef>
              <a:spcAft>
                <a:spcPts val="600"/>
              </a:spcAft>
              <a:buClrTx/>
              <a:buFont typeface="Arial" panose="020B0604020202020204" pitchFamily="34" charset="0"/>
              <a:buChar char="-"/>
              <a:defRPr sz="1600" kern="1200">
                <a:solidFill>
                  <a:schemeClr val="accent2"/>
                </a:solidFill>
                <a:latin typeface="+mn-lt"/>
                <a:ea typeface="+mn-ea"/>
                <a:cs typeface="+mn-cs"/>
              </a:defRPr>
            </a:lvl4pPr>
            <a:lvl5pPr marL="542925" indent="-180975" algn="l" defTabSz="914400" rtl="0" eaLnBrk="1" latinLnBrk="0" hangingPunct="1">
              <a:lnSpc>
                <a:spcPct val="100000"/>
              </a:lnSpc>
              <a:spcBef>
                <a:spcPts val="0"/>
              </a:spcBef>
              <a:spcAft>
                <a:spcPts val="600"/>
              </a:spcAft>
              <a:buClrTx/>
              <a:buFont typeface="Arial" panose="020B0604020202020204" pitchFamily="34" charset="0"/>
              <a:buChar char="•"/>
              <a:defRPr sz="1600" kern="1200" baseline="0">
                <a:solidFill>
                  <a:schemeClr val="accent2"/>
                </a:solidFill>
                <a:latin typeface="+mn-lt"/>
                <a:ea typeface="+mn-ea"/>
                <a:cs typeface="+mn-cs"/>
              </a:defRPr>
            </a:lvl5pPr>
            <a:lvl6pPr marL="719138" indent="-180975"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896938" indent="-1778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074738" indent="-1778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1257300" indent="-182563" algn="l" defTabSz="914400" rtl="0" eaLnBrk="1" latinLnBrk="0" hangingPunct="1">
              <a:lnSpc>
                <a:spcPct val="90000"/>
              </a:lnSpc>
              <a:spcBef>
                <a:spcPts val="500"/>
              </a:spcBef>
              <a:buFont typeface="Arial" panose="020B0604020202020204" pitchFamily="34" charset="0"/>
              <a:buChar char="•"/>
              <a:defRPr sz="1500" kern="1200">
                <a:solidFill>
                  <a:schemeClr val="tx2"/>
                </a:solidFill>
                <a:latin typeface="+mn-lt"/>
                <a:ea typeface="+mn-ea"/>
                <a:cs typeface="+mn-cs"/>
              </a:defRPr>
            </a:lvl9pPr>
          </a:lstStyle>
          <a:p>
            <a:r>
              <a:rPr lang="en-US"/>
              <a:t>© 2022 KPMG </a:t>
            </a:r>
            <a:r>
              <a:rPr lang="cs-CZ"/>
              <a:t>Česká republika, s.r.o., </a:t>
            </a:r>
            <a:r>
              <a:rPr lang="en-US"/>
              <a:t>a Czech limited liability company and a member firm of the KPMG global organization of independent member firms affiliated with KPMG International Limited, a private English company limited by guarantee. All rights reserved.</a:t>
            </a:r>
          </a:p>
        </p:txBody>
      </p:sp>
      <p:sp>
        <p:nvSpPr>
          <p:cNvPr id="2" name="TextBox 1">
            <a:extLst>
              <a:ext uri="{FF2B5EF4-FFF2-40B4-BE49-F238E27FC236}">
                <a16:creationId xmlns:a16="http://schemas.microsoft.com/office/drawing/2014/main" id="{1CD22D26-08CC-4F2E-A33F-745BE515D9FE}"/>
              </a:ext>
            </a:extLst>
          </p:cNvPr>
          <p:cNvSpPr txBox="1"/>
          <p:nvPr/>
        </p:nvSpPr>
        <p:spPr>
          <a:xfrm>
            <a:off x="2301411" y="1222743"/>
            <a:ext cx="9144000" cy="1191683"/>
          </a:xfrm>
          <a:prstGeom prst="rect">
            <a:avLst/>
          </a:prstGeom>
        </p:spPr>
        <p:txBody>
          <a:bodyPr vert="horz" wrap="square" lIns="0" tIns="0" rIns="0" bIns="0" rtlCol="0" anchor="t" anchorCtr="0">
            <a:noAutofit/>
          </a:bodyPr>
          <a:lstStyle/>
          <a:p>
            <a:pPr algn="l">
              <a:spcAft>
                <a:spcPts val="600"/>
              </a:spcAft>
            </a:pPr>
            <a:r>
              <a:rPr lang="cs-CZ" sz="4400" b="1" dirty="0">
                <a:solidFill>
                  <a:schemeClr val="bg1"/>
                </a:solidFill>
                <a:latin typeface="+mj-lt"/>
              </a:rPr>
              <a:t>DĚKUJI ZA POZORNOST</a:t>
            </a:r>
          </a:p>
        </p:txBody>
      </p:sp>
    </p:spTree>
    <p:extLst>
      <p:ext uri="{BB962C8B-B14F-4D97-AF65-F5344CB8AC3E}">
        <p14:creationId xmlns:p14="http://schemas.microsoft.com/office/powerpoint/2010/main" val="171610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a:extLst>
              <a:ext uri="{FF2B5EF4-FFF2-40B4-BE49-F238E27FC236}">
                <a16:creationId xmlns:a16="http://schemas.microsoft.com/office/drawing/2014/main" id="{FCABC9CD-C669-8230-DD37-576A30A50696}"/>
              </a:ext>
            </a:extLst>
          </p:cNvPr>
          <p:cNvSpPr>
            <a:spLocks noGrp="1"/>
          </p:cNvSpPr>
          <p:nvPr>
            <p:ph type="title"/>
          </p:nvPr>
        </p:nvSpPr>
        <p:spPr>
          <a:xfrm>
            <a:off x="485885" y="400977"/>
            <a:ext cx="10713929" cy="533400"/>
          </a:xfrm>
        </p:spPr>
        <p:txBody>
          <a:bodyPr vert="horz" lIns="0" tIns="0" rIns="0" bIns="0" rtlCol="0" anchor="t" anchorCtr="0">
            <a:noAutofit/>
          </a:bodyPr>
          <a:lstStyle/>
          <a:p>
            <a:r>
              <a:rPr lang="cs-CZ" dirty="0">
                <a:solidFill>
                  <a:schemeClr val="accent3">
                    <a:lumMod val="90000"/>
                    <a:lumOff val="10000"/>
                  </a:schemeClr>
                </a:solidFill>
              </a:rPr>
              <a:t>KDO JSEM?</a:t>
            </a:r>
          </a:p>
        </p:txBody>
      </p:sp>
      <p:sp>
        <p:nvSpPr>
          <p:cNvPr id="3" name="TextBox 2">
            <a:extLst>
              <a:ext uri="{FF2B5EF4-FFF2-40B4-BE49-F238E27FC236}">
                <a16:creationId xmlns:a16="http://schemas.microsoft.com/office/drawing/2014/main" id="{CC48C106-8FF4-3FDD-CD05-5998E5C103F7}"/>
              </a:ext>
            </a:extLst>
          </p:cNvPr>
          <p:cNvSpPr txBox="1"/>
          <p:nvPr/>
        </p:nvSpPr>
        <p:spPr>
          <a:xfrm>
            <a:off x="485885" y="1470687"/>
            <a:ext cx="9747176" cy="2811026"/>
          </a:xfrm>
          <a:prstGeom prst="rect">
            <a:avLst/>
          </a:prstGeom>
          <a:noFill/>
        </p:spPr>
        <p:txBody>
          <a:bodyPr wrap="square">
            <a:spAutoFit/>
          </a:bodyPr>
          <a:lstStyle/>
          <a:p>
            <a:pPr lvl="0" algn="l">
              <a:buNone/>
            </a:pPr>
            <a:r>
              <a:rPr lang="cs-CZ" dirty="0">
                <a:solidFill>
                  <a:schemeClr val="tx2"/>
                </a:solidFill>
                <a:cs typeface="Arial" panose="020B0604020202020204" pitchFamily="34" charset="0"/>
              </a:rPr>
              <a:t>Více než 20 let zkušeností na vedoucích IT pozicích na straně dodavatele i zákazníka</a:t>
            </a:r>
          </a:p>
          <a:p>
            <a:pPr marL="342900" lvl="0" indent="-342900" algn="ctr">
              <a:lnSpc>
                <a:spcPct val="150000"/>
              </a:lnSpc>
              <a:buFont typeface="Arial" panose="020B0604020202020204" pitchFamily="34" charset="0"/>
              <a:buChar char="•"/>
            </a:pPr>
            <a:endParaRPr lang="cs-CZ" dirty="0">
              <a:solidFill>
                <a:schemeClr val="tx2"/>
              </a:solidFill>
              <a:cs typeface="Arial" panose="020B0604020202020204" pitchFamily="34" charset="0"/>
            </a:endParaRPr>
          </a:p>
          <a:p>
            <a:pPr marL="2171700" lvl="4" indent="-342900">
              <a:lnSpc>
                <a:spcPct val="150000"/>
              </a:lnSpc>
              <a:buFont typeface="Arial" panose="020B0604020202020204" pitchFamily="34" charset="0"/>
              <a:buChar char="•"/>
            </a:pPr>
            <a:r>
              <a:rPr lang="cs-CZ" dirty="0" err="1">
                <a:solidFill>
                  <a:schemeClr val="tx2"/>
                </a:solidFill>
                <a:cs typeface="Arial" panose="020B0604020202020204" pitchFamily="34" charset="0"/>
              </a:rPr>
              <a:t>Associate</a:t>
            </a:r>
            <a:r>
              <a:rPr lang="cs-CZ" dirty="0">
                <a:solidFill>
                  <a:schemeClr val="tx2"/>
                </a:solidFill>
                <a:cs typeface="Arial" panose="020B0604020202020204" pitchFamily="34" charset="0"/>
              </a:rPr>
              <a:t> </a:t>
            </a:r>
            <a:r>
              <a:rPr lang="cs-CZ" dirty="0" err="1">
                <a:solidFill>
                  <a:schemeClr val="tx2"/>
                </a:solidFill>
                <a:cs typeface="Arial" panose="020B0604020202020204" pitchFamily="34" charset="0"/>
              </a:rPr>
              <a:t>Director</a:t>
            </a:r>
            <a:r>
              <a:rPr lang="cs-CZ" dirty="0">
                <a:solidFill>
                  <a:schemeClr val="tx2"/>
                </a:solidFill>
                <a:cs typeface="Arial" panose="020B0604020202020204" pitchFamily="34" charset="0"/>
              </a:rPr>
              <a:t> and </a:t>
            </a:r>
            <a:r>
              <a:rPr lang="cs-CZ" dirty="0" err="1">
                <a:solidFill>
                  <a:schemeClr val="tx2"/>
                </a:solidFill>
                <a:cs typeface="Arial" panose="020B0604020202020204" pitchFamily="34" charset="0"/>
              </a:rPr>
              <a:t>Head</a:t>
            </a:r>
            <a:r>
              <a:rPr lang="cs-CZ" dirty="0">
                <a:solidFill>
                  <a:schemeClr val="tx2"/>
                </a:solidFill>
                <a:cs typeface="Arial" panose="020B0604020202020204" pitchFamily="34" charset="0"/>
              </a:rPr>
              <a:t> </a:t>
            </a:r>
            <a:r>
              <a:rPr lang="cs-CZ" dirty="0" err="1">
                <a:solidFill>
                  <a:schemeClr val="tx2"/>
                </a:solidFill>
                <a:cs typeface="Arial" panose="020B0604020202020204" pitchFamily="34" charset="0"/>
              </a:rPr>
              <a:t>of</a:t>
            </a:r>
            <a:r>
              <a:rPr lang="cs-CZ" dirty="0">
                <a:solidFill>
                  <a:schemeClr val="tx2"/>
                </a:solidFill>
                <a:cs typeface="Arial" panose="020B0604020202020204" pitchFamily="34" charset="0"/>
              </a:rPr>
              <a:t> </a:t>
            </a:r>
            <a:r>
              <a:rPr lang="cs-CZ" dirty="0" err="1">
                <a:solidFill>
                  <a:schemeClr val="tx2"/>
                </a:solidFill>
                <a:cs typeface="Arial" panose="020B0604020202020204" pitchFamily="34" charset="0"/>
              </a:rPr>
              <a:t>Application</a:t>
            </a:r>
            <a:r>
              <a:rPr lang="cs-CZ" dirty="0">
                <a:solidFill>
                  <a:schemeClr val="tx2"/>
                </a:solidFill>
                <a:cs typeface="Arial" panose="020B0604020202020204" pitchFamily="34" charset="0"/>
              </a:rPr>
              <a:t> Development v KPMG</a:t>
            </a:r>
          </a:p>
          <a:p>
            <a:pPr marL="2171700" lvl="4" indent="-342900">
              <a:lnSpc>
                <a:spcPct val="150000"/>
              </a:lnSpc>
              <a:buFont typeface="Arial" panose="020B0604020202020204" pitchFamily="34" charset="0"/>
              <a:buChar char="•"/>
            </a:pPr>
            <a:r>
              <a:rPr lang="cs-CZ" dirty="0">
                <a:solidFill>
                  <a:schemeClr val="tx2"/>
                </a:solidFill>
                <a:cs typeface="Arial" panose="020B0604020202020204" pitchFamily="34" charset="0"/>
              </a:rPr>
              <a:t>CIO ve společnosti </a:t>
            </a:r>
            <a:r>
              <a:rPr lang="en-GB" dirty="0" err="1">
                <a:solidFill>
                  <a:schemeClr val="tx2"/>
                </a:solidFill>
                <a:cs typeface="Arial" panose="020B0604020202020204" pitchFamily="34" charset="0"/>
              </a:rPr>
              <a:t>Modrá</a:t>
            </a:r>
            <a:r>
              <a:rPr lang="en-GB" dirty="0">
                <a:solidFill>
                  <a:schemeClr val="tx2"/>
                </a:solidFill>
                <a:cs typeface="Arial" panose="020B0604020202020204" pitchFamily="34" charset="0"/>
              </a:rPr>
              <a:t> </a:t>
            </a:r>
            <a:r>
              <a:rPr lang="en-GB" dirty="0" err="1">
                <a:solidFill>
                  <a:schemeClr val="tx2"/>
                </a:solidFill>
                <a:cs typeface="Arial" panose="020B0604020202020204" pitchFamily="34" charset="0"/>
              </a:rPr>
              <a:t>pyramida</a:t>
            </a:r>
            <a:r>
              <a:rPr lang="cs-CZ" dirty="0">
                <a:solidFill>
                  <a:schemeClr val="tx2"/>
                </a:solidFill>
                <a:cs typeface="Arial" panose="020B0604020202020204" pitchFamily="34" charset="0"/>
              </a:rPr>
              <a:t> </a:t>
            </a:r>
          </a:p>
          <a:p>
            <a:pPr marL="2171700" lvl="4" indent="-342900">
              <a:lnSpc>
                <a:spcPct val="150000"/>
              </a:lnSpc>
              <a:buFont typeface="Arial" panose="020B0604020202020204" pitchFamily="34" charset="0"/>
              <a:buChar char="•"/>
            </a:pPr>
            <a:r>
              <a:rPr lang="cs-CZ" dirty="0">
                <a:solidFill>
                  <a:schemeClr val="tx2"/>
                </a:solidFill>
                <a:cs typeface="Arial" panose="020B0604020202020204" pitchFamily="34" charset="0"/>
              </a:rPr>
              <a:t>Manažer </a:t>
            </a:r>
            <a:r>
              <a:rPr lang="cs-CZ" dirty="0" err="1">
                <a:solidFill>
                  <a:schemeClr val="tx2"/>
                </a:solidFill>
                <a:cs typeface="Arial" panose="020B0604020202020204" pitchFamily="34" charset="0"/>
              </a:rPr>
              <a:t>kompetečního</a:t>
            </a:r>
            <a:r>
              <a:rPr lang="cs-CZ" dirty="0">
                <a:solidFill>
                  <a:schemeClr val="tx2"/>
                </a:solidFill>
                <a:cs typeface="Arial" panose="020B0604020202020204" pitchFamily="34" charset="0"/>
              </a:rPr>
              <a:t> centra v KB pro region</a:t>
            </a:r>
            <a:r>
              <a:rPr lang="en-GB" dirty="0">
                <a:solidFill>
                  <a:schemeClr val="tx2"/>
                </a:solidFill>
                <a:cs typeface="Arial" panose="020B0604020202020204" pitchFamily="34" charset="0"/>
              </a:rPr>
              <a:t> SG EMEA</a:t>
            </a:r>
            <a:endParaRPr lang="cs-CZ" dirty="0">
              <a:solidFill>
                <a:schemeClr val="tx2"/>
              </a:solidFill>
              <a:cs typeface="Arial" panose="020B0604020202020204" pitchFamily="34" charset="0"/>
            </a:endParaRPr>
          </a:p>
          <a:p>
            <a:pPr marL="2171700" lvl="4" indent="-342900">
              <a:lnSpc>
                <a:spcPct val="150000"/>
              </a:lnSpc>
              <a:buFont typeface="Arial" panose="020B0604020202020204" pitchFamily="34" charset="0"/>
              <a:buChar char="•"/>
            </a:pPr>
            <a:r>
              <a:rPr lang="en-GB" dirty="0">
                <a:solidFill>
                  <a:schemeClr val="tx2"/>
                </a:solidFill>
                <a:cs typeface="Arial" panose="020B0604020202020204" pitchFamily="34" charset="0"/>
              </a:rPr>
              <a:t>Project/Program Manager </a:t>
            </a:r>
            <a:r>
              <a:rPr lang="cs-CZ" dirty="0">
                <a:solidFill>
                  <a:schemeClr val="tx2"/>
                </a:solidFill>
                <a:cs typeface="Arial" panose="020B0604020202020204" pitchFamily="34" charset="0"/>
              </a:rPr>
              <a:t>v KB</a:t>
            </a:r>
          </a:p>
          <a:p>
            <a:pPr marL="2171700" lvl="4" indent="-342900">
              <a:lnSpc>
                <a:spcPct val="150000"/>
              </a:lnSpc>
              <a:buFont typeface="Arial" panose="020B0604020202020204" pitchFamily="34" charset="0"/>
              <a:buChar char="•"/>
            </a:pPr>
            <a:r>
              <a:rPr lang="en-GB" dirty="0">
                <a:solidFill>
                  <a:schemeClr val="tx2"/>
                </a:solidFill>
                <a:cs typeface="Arial" panose="020B0604020202020204" pitchFamily="34" charset="0"/>
              </a:rPr>
              <a:t>Head of Internet Solutions Division </a:t>
            </a:r>
            <a:r>
              <a:rPr lang="cs-CZ" dirty="0">
                <a:solidFill>
                  <a:schemeClr val="tx2"/>
                </a:solidFill>
                <a:cs typeface="Arial" panose="020B0604020202020204" pitchFamily="34" charset="0"/>
              </a:rPr>
              <a:t>ve společnosti DELTAX</a:t>
            </a:r>
            <a:r>
              <a:rPr lang="en-GB" dirty="0">
                <a:solidFill>
                  <a:schemeClr val="tx2"/>
                </a:solidFill>
                <a:cs typeface="Arial" panose="020B0604020202020204" pitchFamily="34" charset="0"/>
              </a:rPr>
              <a:t> </a:t>
            </a:r>
            <a:endParaRPr lang="cs-CZ" sz="2400" dirty="0">
              <a:solidFill>
                <a:schemeClr val="tx2"/>
              </a:solidFill>
            </a:endParaRPr>
          </a:p>
        </p:txBody>
      </p:sp>
      <p:pic>
        <p:nvPicPr>
          <p:cNvPr id="4" name="Picture 3">
            <a:extLst>
              <a:ext uri="{FF2B5EF4-FFF2-40B4-BE49-F238E27FC236}">
                <a16:creationId xmlns:a16="http://schemas.microsoft.com/office/drawing/2014/main" id="{460D5398-6C19-48DD-971F-95F009A66C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633" y="2441719"/>
            <a:ext cx="1543050" cy="1543050"/>
          </a:xfrm>
          <a:prstGeom prst="rect">
            <a:avLst/>
          </a:prstGeom>
        </p:spPr>
      </p:pic>
    </p:spTree>
    <p:extLst>
      <p:ext uri="{BB962C8B-B14F-4D97-AF65-F5344CB8AC3E}">
        <p14:creationId xmlns:p14="http://schemas.microsoft.com/office/powerpoint/2010/main" val="4056450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a:extLst>
              <a:ext uri="{FF2B5EF4-FFF2-40B4-BE49-F238E27FC236}">
                <a16:creationId xmlns:a16="http://schemas.microsoft.com/office/drawing/2014/main" id="{424F0278-F46D-65BB-781B-48D8DB915684}"/>
              </a:ext>
            </a:extLst>
          </p:cNvPr>
          <p:cNvSpPr/>
          <p:nvPr/>
        </p:nvSpPr>
        <p:spPr>
          <a:xfrm>
            <a:off x="7679867" y="4371024"/>
            <a:ext cx="3362140" cy="1471259"/>
          </a:xfrm>
          <a:prstGeom prst="ellipse">
            <a:avLst/>
          </a:prstGeom>
          <a:solidFill>
            <a:srgbClr val="92D05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chemeClr val="bg1"/>
              </a:solidFill>
            </a:endParaRPr>
          </a:p>
        </p:txBody>
      </p:sp>
      <p:sp>
        <p:nvSpPr>
          <p:cNvPr id="30" name="Oval 29">
            <a:extLst>
              <a:ext uri="{FF2B5EF4-FFF2-40B4-BE49-F238E27FC236}">
                <a16:creationId xmlns:a16="http://schemas.microsoft.com/office/drawing/2014/main" id="{BDA2B2CC-EBC9-5548-6D5B-A1D519C0FDE7}"/>
              </a:ext>
            </a:extLst>
          </p:cNvPr>
          <p:cNvSpPr/>
          <p:nvPr/>
        </p:nvSpPr>
        <p:spPr>
          <a:xfrm>
            <a:off x="7997478" y="1182995"/>
            <a:ext cx="3362140" cy="1471259"/>
          </a:xfrm>
          <a:prstGeom prst="ellipse">
            <a:avLst/>
          </a:prstGeom>
          <a:solidFill>
            <a:srgbClr val="92D05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chemeClr val="bg1"/>
              </a:solidFill>
            </a:endParaRPr>
          </a:p>
        </p:txBody>
      </p:sp>
      <p:sp>
        <p:nvSpPr>
          <p:cNvPr id="31" name="Oval 30">
            <a:extLst>
              <a:ext uri="{FF2B5EF4-FFF2-40B4-BE49-F238E27FC236}">
                <a16:creationId xmlns:a16="http://schemas.microsoft.com/office/drawing/2014/main" id="{FE6668A4-8CEF-1240-9D5D-B2245E337D8D}"/>
              </a:ext>
            </a:extLst>
          </p:cNvPr>
          <p:cNvSpPr/>
          <p:nvPr/>
        </p:nvSpPr>
        <p:spPr>
          <a:xfrm>
            <a:off x="756407" y="1203450"/>
            <a:ext cx="3362140" cy="1471259"/>
          </a:xfrm>
          <a:prstGeom prst="ellipse">
            <a:avLst/>
          </a:prstGeom>
          <a:solidFill>
            <a:srgbClr val="92D05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chemeClr val="bg1"/>
              </a:solidFill>
            </a:endParaRPr>
          </a:p>
        </p:txBody>
      </p:sp>
      <p:sp>
        <p:nvSpPr>
          <p:cNvPr id="32" name="Oval 31">
            <a:extLst>
              <a:ext uri="{FF2B5EF4-FFF2-40B4-BE49-F238E27FC236}">
                <a16:creationId xmlns:a16="http://schemas.microsoft.com/office/drawing/2014/main" id="{14FF17E7-8C10-358F-E27E-FBDF1DCE1129}"/>
              </a:ext>
            </a:extLst>
          </p:cNvPr>
          <p:cNvSpPr/>
          <p:nvPr/>
        </p:nvSpPr>
        <p:spPr>
          <a:xfrm>
            <a:off x="763706" y="4384039"/>
            <a:ext cx="3362140" cy="1471259"/>
          </a:xfrm>
          <a:prstGeom prst="ellipse">
            <a:avLst/>
          </a:prstGeom>
          <a:solidFill>
            <a:srgbClr val="92D05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chemeClr val="bg1"/>
              </a:solidFill>
            </a:endParaRPr>
          </a:p>
        </p:txBody>
      </p:sp>
      <p:sp>
        <p:nvSpPr>
          <p:cNvPr id="28" name="Oval 27">
            <a:extLst>
              <a:ext uri="{FF2B5EF4-FFF2-40B4-BE49-F238E27FC236}">
                <a16:creationId xmlns:a16="http://schemas.microsoft.com/office/drawing/2014/main" id="{7DF513E7-05EF-4212-7443-1DABB4334495}"/>
              </a:ext>
            </a:extLst>
          </p:cNvPr>
          <p:cNvSpPr/>
          <p:nvPr/>
        </p:nvSpPr>
        <p:spPr>
          <a:xfrm>
            <a:off x="4275477" y="2464014"/>
            <a:ext cx="3362140" cy="1471259"/>
          </a:xfrm>
          <a:prstGeom prst="ellipse">
            <a:avLst/>
          </a:prstGeom>
          <a:solidFill>
            <a:srgbClr val="92D05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chemeClr val="bg1"/>
              </a:solidFill>
            </a:endParaRPr>
          </a:p>
        </p:txBody>
      </p:sp>
      <p:sp>
        <p:nvSpPr>
          <p:cNvPr id="5" name="TextBox 4">
            <a:extLst>
              <a:ext uri="{FF2B5EF4-FFF2-40B4-BE49-F238E27FC236}">
                <a16:creationId xmlns:a16="http://schemas.microsoft.com/office/drawing/2014/main" id="{FE90DFFC-488C-4C5B-9CAF-A355DCB9E25B}"/>
              </a:ext>
            </a:extLst>
          </p:cNvPr>
          <p:cNvSpPr txBox="1"/>
          <p:nvPr/>
        </p:nvSpPr>
        <p:spPr>
          <a:xfrm>
            <a:off x="5046438" y="3086316"/>
            <a:ext cx="45719" cy="45719"/>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7" name="TextBox 6">
            <a:extLst>
              <a:ext uri="{FF2B5EF4-FFF2-40B4-BE49-F238E27FC236}">
                <a16:creationId xmlns:a16="http://schemas.microsoft.com/office/drawing/2014/main" id="{9AAA47AD-AD99-475F-A46C-838C4B88E46D}"/>
              </a:ext>
            </a:extLst>
          </p:cNvPr>
          <p:cNvSpPr txBox="1"/>
          <p:nvPr/>
        </p:nvSpPr>
        <p:spPr>
          <a:xfrm>
            <a:off x="4815408" y="2655113"/>
            <a:ext cx="1785258" cy="533400"/>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8" name="TextBox 7">
            <a:extLst>
              <a:ext uri="{FF2B5EF4-FFF2-40B4-BE49-F238E27FC236}">
                <a16:creationId xmlns:a16="http://schemas.microsoft.com/office/drawing/2014/main" id="{56260B73-670E-4794-A15D-B4BD11FE1455}"/>
              </a:ext>
            </a:extLst>
          </p:cNvPr>
          <p:cNvSpPr txBox="1"/>
          <p:nvPr/>
        </p:nvSpPr>
        <p:spPr>
          <a:xfrm>
            <a:off x="4926542" y="2674709"/>
            <a:ext cx="1968417" cy="600891"/>
          </a:xfrm>
          <a:prstGeom prst="rect">
            <a:avLst/>
          </a:prstGeom>
        </p:spPr>
        <p:txBody>
          <a:bodyPr vert="horz" wrap="square" lIns="0" tIns="0" rIns="0" bIns="0" rtlCol="0" anchor="t" anchorCtr="0">
            <a:noAutofit/>
          </a:bodyPr>
          <a:lstStyle/>
          <a:p>
            <a:pPr algn="ctr">
              <a:spcAft>
                <a:spcPts val="600"/>
              </a:spcAft>
            </a:pPr>
            <a:r>
              <a:rPr lang="cs-CZ" sz="3600" b="1" dirty="0">
                <a:solidFill>
                  <a:schemeClr val="tx2"/>
                </a:solidFill>
              </a:rPr>
              <a:t>30</a:t>
            </a:r>
          </a:p>
        </p:txBody>
      </p:sp>
      <p:sp>
        <p:nvSpPr>
          <p:cNvPr id="10" name="TextBox 9">
            <a:extLst>
              <a:ext uri="{FF2B5EF4-FFF2-40B4-BE49-F238E27FC236}">
                <a16:creationId xmlns:a16="http://schemas.microsoft.com/office/drawing/2014/main" id="{F2D48540-8E45-443D-9AE1-630AA4231E44}"/>
              </a:ext>
            </a:extLst>
          </p:cNvPr>
          <p:cNvSpPr txBox="1"/>
          <p:nvPr/>
        </p:nvSpPr>
        <p:spPr>
          <a:xfrm>
            <a:off x="4750606" y="3334382"/>
            <a:ext cx="3060551" cy="600891"/>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11" name="TextBox 10">
            <a:extLst>
              <a:ext uri="{FF2B5EF4-FFF2-40B4-BE49-F238E27FC236}">
                <a16:creationId xmlns:a16="http://schemas.microsoft.com/office/drawing/2014/main" id="{200BD2BB-513C-49F1-BFC1-F46C339FE604}"/>
              </a:ext>
            </a:extLst>
          </p:cNvPr>
          <p:cNvSpPr txBox="1"/>
          <p:nvPr/>
        </p:nvSpPr>
        <p:spPr>
          <a:xfrm>
            <a:off x="4926542" y="3272738"/>
            <a:ext cx="2264265" cy="533400"/>
          </a:xfrm>
          <a:prstGeom prst="rect">
            <a:avLst/>
          </a:prstGeom>
        </p:spPr>
        <p:txBody>
          <a:bodyPr vert="horz" wrap="square" lIns="0" tIns="0" rIns="0" bIns="0" rtlCol="0" anchor="t" anchorCtr="0">
            <a:noAutofit/>
          </a:bodyPr>
          <a:lstStyle/>
          <a:p>
            <a:pPr algn="l">
              <a:spcAft>
                <a:spcPts val="600"/>
              </a:spcAft>
            </a:pPr>
            <a:r>
              <a:rPr lang="cs-CZ" sz="1500" b="1" dirty="0">
                <a:solidFill>
                  <a:sysClr val="windowText" lastClr="000000"/>
                </a:solidFill>
              </a:rPr>
              <a:t>Více než 30 let podnikání v retailu</a:t>
            </a:r>
          </a:p>
        </p:txBody>
      </p:sp>
      <p:sp>
        <p:nvSpPr>
          <p:cNvPr id="12" name="TextBox 11">
            <a:extLst>
              <a:ext uri="{FF2B5EF4-FFF2-40B4-BE49-F238E27FC236}">
                <a16:creationId xmlns:a16="http://schemas.microsoft.com/office/drawing/2014/main" id="{4E237188-5462-42ED-8B5B-F30C36D7F817}"/>
              </a:ext>
            </a:extLst>
          </p:cNvPr>
          <p:cNvSpPr txBox="1"/>
          <p:nvPr/>
        </p:nvSpPr>
        <p:spPr>
          <a:xfrm>
            <a:off x="1294925" y="1741087"/>
            <a:ext cx="45719" cy="45719"/>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13" name="TextBox 12">
            <a:extLst>
              <a:ext uri="{FF2B5EF4-FFF2-40B4-BE49-F238E27FC236}">
                <a16:creationId xmlns:a16="http://schemas.microsoft.com/office/drawing/2014/main" id="{11D144BF-9F96-4724-8BA0-88AE4336111E}"/>
              </a:ext>
            </a:extLst>
          </p:cNvPr>
          <p:cNvSpPr txBox="1"/>
          <p:nvPr/>
        </p:nvSpPr>
        <p:spPr>
          <a:xfrm>
            <a:off x="1063895" y="1309884"/>
            <a:ext cx="1785258" cy="533400"/>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14" name="TextBox 13">
            <a:extLst>
              <a:ext uri="{FF2B5EF4-FFF2-40B4-BE49-F238E27FC236}">
                <a16:creationId xmlns:a16="http://schemas.microsoft.com/office/drawing/2014/main" id="{28DF1CC9-CE3B-4AD9-A6F6-FC4E62B3D14F}"/>
              </a:ext>
            </a:extLst>
          </p:cNvPr>
          <p:cNvSpPr txBox="1"/>
          <p:nvPr/>
        </p:nvSpPr>
        <p:spPr>
          <a:xfrm>
            <a:off x="1358188" y="1338189"/>
            <a:ext cx="1968417" cy="600891"/>
          </a:xfrm>
          <a:prstGeom prst="rect">
            <a:avLst/>
          </a:prstGeom>
        </p:spPr>
        <p:txBody>
          <a:bodyPr vert="horz" wrap="square" lIns="0" tIns="0" rIns="0" bIns="0" rtlCol="0" anchor="t" anchorCtr="0">
            <a:noAutofit/>
          </a:bodyPr>
          <a:lstStyle/>
          <a:p>
            <a:pPr algn="ctr">
              <a:spcAft>
                <a:spcPts val="600"/>
              </a:spcAft>
            </a:pPr>
            <a:r>
              <a:rPr lang="cs-CZ" sz="3600" b="1" dirty="0">
                <a:solidFill>
                  <a:schemeClr val="tx2"/>
                </a:solidFill>
              </a:rPr>
              <a:t>20</a:t>
            </a:r>
          </a:p>
        </p:txBody>
      </p:sp>
      <p:sp>
        <p:nvSpPr>
          <p:cNvPr id="15" name="TextBox 14">
            <a:extLst>
              <a:ext uri="{FF2B5EF4-FFF2-40B4-BE49-F238E27FC236}">
                <a16:creationId xmlns:a16="http://schemas.microsoft.com/office/drawing/2014/main" id="{DF613B47-A822-46A8-AE48-24B71B17496F}"/>
              </a:ext>
            </a:extLst>
          </p:cNvPr>
          <p:cNvSpPr txBox="1"/>
          <p:nvPr/>
        </p:nvSpPr>
        <p:spPr>
          <a:xfrm>
            <a:off x="999092" y="1989153"/>
            <a:ext cx="2962713" cy="533400"/>
          </a:xfrm>
          <a:prstGeom prst="rect">
            <a:avLst/>
          </a:prstGeom>
        </p:spPr>
        <p:txBody>
          <a:bodyPr vert="horz" wrap="square" lIns="0" tIns="0" rIns="0" bIns="0" rtlCol="0" anchor="t" anchorCtr="0">
            <a:noAutofit/>
          </a:bodyPr>
          <a:lstStyle/>
          <a:p>
            <a:pPr algn="l">
              <a:spcAft>
                <a:spcPts val="600"/>
              </a:spcAft>
            </a:pPr>
            <a:r>
              <a:rPr lang="cs-CZ" sz="1500" b="1" dirty="0"/>
              <a:t>Distribuce do více než 20 zemí</a:t>
            </a:r>
          </a:p>
        </p:txBody>
      </p:sp>
      <p:sp>
        <p:nvSpPr>
          <p:cNvPr id="16" name="TextBox 15">
            <a:extLst>
              <a:ext uri="{FF2B5EF4-FFF2-40B4-BE49-F238E27FC236}">
                <a16:creationId xmlns:a16="http://schemas.microsoft.com/office/drawing/2014/main" id="{7CEDE2FC-452F-4C3A-B5B0-6F5DFC6D4309}"/>
              </a:ext>
            </a:extLst>
          </p:cNvPr>
          <p:cNvSpPr txBox="1"/>
          <p:nvPr/>
        </p:nvSpPr>
        <p:spPr>
          <a:xfrm>
            <a:off x="8479494" y="1740080"/>
            <a:ext cx="45719" cy="45719"/>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17" name="TextBox 16">
            <a:extLst>
              <a:ext uri="{FF2B5EF4-FFF2-40B4-BE49-F238E27FC236}">
                <a16:creationId xmlns:a16="http://schemas.microsoft.com/office/drawing/2014/main" id="{9E79F681-E689-4624-A36C-7917D6B04861}"/>
              </a:ext>
            </a:extLst>
          </p:cNvPr>
          <p:cNvSpPr txBox="1"/>
          <p:nvPr/>
        </p:nvSpPr>
        <p:spPr>
          <a:xfrm>
            <a:off x="7801711" y="1280160"/>
            <a:ext cx="1785258" cy="533400"/>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18" name="TextBox 17">
            <a:extLst>
              <a:ext uri="{FF2B5EF4-FFF2-40B4-BE49-F238E27FC236}">
                <a16:creationId xmlns:a16="http://schemas.microsoft.com/office/drawing/2014/main" id="{53C71C3D-5EBA-4021-90E5-6FD1F311CA4E}"/>
              </a:ext>
            </a:extLst>
          </p:cNvPr>
          <p:cNvSpPr txBox="1"/>
          <p:nvPr/>
        </p:nvSpPr>
        <p:spPr>
          <a:xfrm>
            <a:off x="8694340" y="1317256"/>
            <a:ext cx="1968417" cy="600891"/>
          </a:xfrm>
          <a:prstGeom prst="rect">
            <a:avLst/>
          </a:prstGeom>
        </p:spPr>
        <p:txBody>
          <a:bodyPr vert="horz" wrap="square" lIns="0" tIns="0" rIns="0" bIns="0" rtlCol="0" anchor="t" anchorCtr="0">
            <a:noAutofit/>
          </a:bodyPr>
          <a:lstStyle/>
          <a:p>
            <a:pPr algn="ctr">
              <a:spcAft>
                <a:spcPts val="600"/>
              </a:spcAft>
            </a:pPr>
            <a:r>
              <a:rPr lang="cs-CZ" sz="3600" b="1" dirty="0">
                <a:solidFill>
                  <a:schemeClr val="tx2"/>
                </a:solidFill>
              </a:rPr>
              <a:t>300</a:t>
            </a:r>
          </a:p>
        </p:txBody>
      </p:sp>
      <p:sp>
        <p:nvSpPr>
          <p:cNvPr id="19" name="TextBox 18">
            <a:extLst>
              <a:ext uri="{FF2B5EF4-FFF2-40B4-BE49-F238E27FC236}">
                <a16:creationId xmlns:a16="http://schemas.microsoft.com/office/drawing/2014/main" id="{F27ECE8E-7756-4180-9BA9-1B1832A62AC2}"/>
              </a:ext>
            </a:extLst>
          </p:cNvPr>
          <p:cNvSpPr txBox="1"/>
          <p:nvPr/>
        </p:nvSpPr>
        <p:spPr>
          <a:xfrm>
            <a:off x="8543661" y="1908059"/>
            <a:ext cx="2346945" cy="533400"/>
          </a:xfrm>
          <a:prstGeom prst="rect">
            <a:avLst/>
          </a:prstGeom>
        </p:spPr>
        <p:txBody>
          <a:bodyPr vert="horz" wrap="square" lIns="0" tIns="0" rIns="0" bIns="0" rtlCol="0" anchor="t" anchorCtr="0">
            <a:noAutofit/>
          </a:bodyPr>
          <a:lstStyle/>
          <a:p>
            <a:pPr algn="l">
              <a:spcAft>
                <a:spcPts val="600"/>
              </a:spcAft>
            </a:pPr>
            <a:r>
              <a:rPr lang="cs-CZ" sz="1500" b="1" dirty="0"/>
              <a:t>Roční obrat více než 300 milionů eur</a:t>
            </a:r>
          </a:p>
        </p:txBody>
      </p:sp>
      <p:sp>
        <p:nvSpPr>
          <p:cNvPr id="20" name="TextBox 19">
            <a:extLst>
              <a:ext uri="{FF2B5EF4-FFF2-40B4-BE49-F238E27FC236}">
                <a16:creationId xmlns:a16="http://schemas.microsoft.com/office/drawing/2014/main" id="{2693C998-CC16-4955-8F4D-3A9BE34CBA9C}"/>
              </a:ext>
            </a:extLst>
          </p:cNvPr>
          <p:cNvSpPr txBox="1"/>
          <p:nvPr/>
        </p:nvSpPr>
        <p:spPr>
          <a:xfrm>
            <a:off x="1437851" y="4805818"/>
            <a:ext cx="45719" cy="45719"/>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21" name="TextBox 20">
            <a:extLst>
              <a:ext uri="{FF2B5EF4-FFF2-40B4-BE49-F238E27FC236}">
                <a16:creationId xmlns:a16="http://schemas.microsoft.com/office/drawing/2014/main" id="{7B5ACCFB-F6EC-4E8C-B3DC-08C5A73010FD}"/>
              </a:ext>
            </a:extLst>
          </p:cNvPr>
          <p:cNvSpPr txBox="1"/>
          <p:nvPr/>
        </p:nvSpPr>
        <p:spPr>
          <a:xfrm>
            <a:off x="1206821" y="4374615"/>
            <a:ext cx="1785258" cy="533400"/>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22" name="TextBox 21">
            <a:extLst>
              <a:ext uri="{FF2B5EF4-FFF2-40B4-BE49-F238E27FC236}">
                <a16:creationId xmlns:a16="http://schemas.microsoft.com/office/drawing/2014/main" id="{FC7FAC7E-9733-42DE-8AAE-602365559F3D}"/>
              </a:ext>
            </a:extLst>
          </p:cNvPr>
          <p:cNvSpPr txBox="1"/>
          <p:nvPr/>
        </p:nvSpPr>
        <p:spPr>
          <a:xfrm>
            <a:off x="1317955" y="4394211"/>
            <a:ext cx="1968417" cy="600891"/>
          </a:xfrm>
          <a:prstGeom prst="rect">
            <a:avLst/>
          </a:prstGeom>
        </p:spPr>
        <p:txBody>
          <a:bodyPr vert="horz" wrap="square" lIns="0" tIns="0" rIns="0" bIns="0" rtlCol="0" anchor="t" anchorCtr="0">
            <a:noAutofit/>
          </a:bodyPr>
          <a:lstStyle/>
          <a:p>
            <a:pPr algn="ctr">
              <a:spcAft>
                <a:spcPts val="600"/>
              </a:spcAft>
            </a:pPr>
            <a:r>
              <a:rPr lang="cs-CZ" sz="3600" b="1" dirty="0">
                <a:solidFill>
                  <a:schemeClr val="tx2"/>
                </a:solidFill>
              </a:rPr>
              <a:t>400</a:t>
            </a:r>
          </a:p>
        </p:txBody>
      </p:sp>
      <p:sp>
        <p:nvSpPr>
          <p:cNvPr id="23" name="TextBox 22">
            <a:extLst>
              <a:ext uri="{FF2B5EF4-FFF2-40B4-BE49-F238E27FC236}">
                <a16:creationId xmlns:a16="http://schemas.microsoft.com/office/drawing/2014/main" id="{D297C7F8-4B08-4119-8298-89B2B8F48B39}"/>
              </a:ext>
            </a:extLst>
          </p:cNvPr>
          <p:cNvSpPr txBox="1"/>
          <p:nvPr/>
        </p:nvSpPr>
        <p:spPr>
          <a:xfrm>
            <a:off x="1142018" y="5053884"/>
            <a:ext cx="3222033" cy="533400"/>
          </a:xfrm>
          <a:prstGeom prst="rect">
            <a:avLst/>
          </a:prstGeom>
        </p:spPr>
        <p:txBody>
          <a:bodyPr vert="horz" wrap="square" lIns="0" tIns="0" rIns="0" bIns="0" rtlCol="0" anchor="t" anchorCtr="0">
            <a:noAutofit/>
          </a:bodyPr>
          <a:lstStyle/>
          <a:p>
            <a:pPr algn="l">
              <a:spcAft>
                <a:spcPts val="600"/>
              </a:spcAft>
            </a:pPr>
            <a:r>
              <a:rPr lang="cs-CZ" sz="1500" b="1" dirty="0"/>
              <a:t>Provozuje 400 obchodů ve 4 zemích EMEA</a:t>
            </a:r>
          </a:p>
        </p:txBody>
      </p:sp>
      <p:sp>
        <p:nvSpPr>
          <p:cNvPr id="24" name="TextBox 23">
            <a:extLst>
              <a:ext uri="{FF2B5EF4-FFF2-40B4-BE49-F238E27FC236}">
                <a16:creationId xmlns:a16="http://schemas.microsoft.com/office/drawing/2014/main" id="{8CF00097-BA64-43B6-96AB-394C80CE644D}"/>
              </a:ext>
            </a:extLst>
          </p:cNvPr>
          <p:cNvSpPr txBox="1"/>
          <p:nvPr/>
        </p:nvSpPr>
        <p:spPr>
          <a:xfrm>
            <a:off x="8192996" y="4829030"/>
            <a:ext cx="45719" cy="45719"/>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25" name="TextBox 24">
            <a:extLst>
              <a:ext uri="{FF2B5EF4-FFF2-40B4-BE49-F238E27FC236}">
                <a16:creationId xmlns:a16="http://schemas.microsoft.com/office/drawing/2014/main" id="{9460F8BD-A74D-411F-876F-7693A5404728}"/>
              </a:ext>
            </a:extLst>
          </p:cNvPr>
          <p:cNvSpPr txBox="1"/>
          <p:nvPr/>
        </p:nvSpPr>
        <p:spPr>
          <a:xfrm>
            <a:off x="7961966" y="4397827"/>
            <a:ext cx="1785258" cy="533400"/>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26" name="TextBox 25">
            <a:extLst>
              <a:ext uri="{FF2B5EF4-FFF2-40B4-BE49-F238E27FC236}">
                <a16:creationId xmlns:a16="http://schemas.microsoft.com/office/drawing/2014/main" id="{CE6ED838-CEC7-4567-986B-C513FB4810CA}"/>
              </a:ext>
            </a:extLst>
          </p:cNvPr>
          <p:cNvSpPr txBox="1"/>
          <p:nvPr/>
        </p:nvSpPr>
        <p:spPr>
          <a:xfrm>
            <a:off x="8255985" y="4417423"/>
            <a:ext cx="1968417" cy="600891"/>
          </a:xfrm>
          <a:prstGeom prst="rect">
            <a:avLst/>
          </a:prstGeom>
        </p:spPr>
        <p:txBody>
          <a:bodyPr vert="horz" wrap="square" lIns="0" tIns="0" rIns="0" bIns="0" rtlCol="0" anchor="t" anchorCtr="0">
            <a:noAutofit/>
          </a:bodyPr>
          <a:lstStyle/>
          <a:p>
            <a:pPr algn="ctr">
              <a:spcAft>
                <a:spcPts val="600"/>
              </a:spcAft>
            </a:pPr>
            <a:r>
              <a:rPr lang="cs-CZ" sz="3600" b="1" dirty="0">
                <a:solidFill>
                  <a:schemeClr val="tx2"/>
                </a:solidFill>
              </a:rPr>
              <a:t>2500</a:t>
            </a:r>
          </a:p>
        </p:txBody>
      </p:sp>
      <p:sp>
        <p:nvSpPr>
          <p:cNvPr id="27" name="TextBox 26">
            <a:extLst>
              <a:ext uri="{FF2B5EF4-FFF2-40B4-BE49-F238E27FC236}">
                <a16:creationId xmlns:a16="http://schemas.microsoft.com/office/drawing/2014/main" id="{A8F66989-6D0E-4150-BDD7-F0C793F5CA2D}"/>
              </a:ext>
            </a:extLst>
          </p:cNvPr>
          <p:cNvSpPr txBox="1"/>
          <p:nvPr/>
        </p:nvSpPr>
        <p:spPr>
          <a:xfrm>
            <a:off x="8096036" y="5077096"/>
            <a:ext cx="2668758" cy="533400"/>
          </a:xfrm>
          <a:prstGeom prst="rect">
            <a:avLst/>
          </a:prstGeom>
        </p:spPr>
        <p:txBody>
          <a:bodyPr vert="horz" wrap="square" lIns="0" tIns="0" rIns="0" bIns="0" rtlCol="0" anchor="t" anchorCtr="0">
            <a:noAutofit/>
          </a:bodyPr>
          <a:lstStyle/>
          <a:p>
            <a:pPr algn="l">
              <a:spcAft>
                <a:spcPts val="600"/>
              </a:spcAft>
            </a:pPr>
            <a:r>
              <a:rPr lang="cs-CZ" sz="1500" b="1" dirty="0"/>
              <a:t>Pro společnost pracuje více než 2500 zaměstnanců</a:t>
            </a:r>
          </a:p>
        </p:txBody>
      </p:sp>
      <p:sp>
        <p:nvSpPr>
          <p:cNvPr id="9" name="Title 3">
            <a:extLst>
              <a:ext uri="{FF2B5EF4-FFF2-40B4-BE49-F238E27FC236}">
                <a16:creationId xmlns:a16="http://schemas.microsoft.com/office/drawing/2014/main" id="{FCABC9CD-C669-8230-DD37-576A30A50696}"/>
              </a:ext>
            </a:extLst>
          </p:cNvPr>
          <p:cNvSpPr>
            <a:spLocks noGrp="1"/>
          </p:cNvSpPr>
          <p:nvPr>
            <p:ph type="title"/>
          </p:nvPr>
        </p:nvSpPr>
        <p:spPr>
          <a:xfrm>
            <a:off x="485885" y="400977"/>
            <a:ext cx="10713929" cy="533400"/>
          </a:xfrm>
        </p:spPr>
        <p:txBody>
          <a:bodyPr vert="horz" lIns="0" tIns="0" rIns="0" bIns="0" rtlCol="0" anchor="t" anchorCtr="0">
            <a:noAutofit/>
          </a:bodyPr>
          <a:lstStyle/>
          <a:p>
            <a:r>
              <a:rPr lang="cs-CZ" dirty="0">
                <a:solidFill>
                  <a:schemeClr val="accent3">
                    <a:lumMod val="90000"/>
                    <a:lumOff val="10000"/>
                  </a:schemeClr>
                </a:solidFill>
              </a:rPr>
              <a:t>KDO JE NÁŠ KLIENT?</a:t>
            </a:r>
          </a:p>
        </p:txBody>
      </p:sp>
    </p:spTree>
    <p:extLst>
      <p:ext uri="{BB962C8B-B14F-4D97-AF65-F5344CB8AC3E}">
        <p14:creationId xmlns:p14="http://schemas.microsoft.com/office/powerpoint/2010/main" val="249057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1405BD-D992-4329-A0EE-19F93D1B17CA}"/>
              </a:ext>
            </a:extLst>
          </p:cNvPr>
          <p:cNvSpPr/>
          <p:nvPr/>
        </p:nvSpPr>
        <p:spPr>
          <a:xfrm>
            <a:off x="984960" y="1125076"/>
            <a:ext cx="5602941" cy="1532964"/>
          </a:xfrm>
          <a:prstGeom prst="rect">
            <a:avLst/>
          </a:prstGeom>
          <a:solidFill>
            <a:schemeClr val="accent3">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t"/>
          <a:lstStyle/>
          <a:p>
            <a:pPr algn="l"/>
            <a:r>
              <a:rPr lang="cs-CZ" sz="1400" b="1" dirty="0">
                <a:solidFill>
                  <a:schemeClr val="tx1"/>
                </a:solidFill>
              </a:rPr>
              <a:t>DOZRÁVÁNÍ</a:t>
            </a:r>
          </a:p>
        </p:txBody>
      </p:sp>
      <p:pic>
        <p:nvPicPr>
          <p:cNvPr id="10" name="Picture 2" descr="Arrow Icon 8828">
            <a:extLst>
              <a:ext uri="{FF2B5EF4-FFF2-40B4-BE49-F238E27FC236}">
                <a16:creationId xmlns:a16="http://schemas.microsoft.com/office/drawing/2014/main" id="{1FE1373B-07BF-465A-B0BA-4A13CF0A68A9}"/>
              </a:ext>
            </a:extLst>
          </p:cNvPr>
          <p:cNvPicPr>
            <a:picLocks noChangeAspect="1" noChangeArrowheads="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rot="19317285" flipV="1">
            <a:off x="4054512" y="926993"/>
            <a:ext cx="2556967" cy="2448083"/>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9F1DD30E-C067-44FD-B820-5881292E0226}"/>
              </a:ext>
            </a:extLst>
          </p:cNvPr>
          <p:cNvSpPr>
            <a:spLocks noGrp="1"/>
          </p:cNvSpPr>
          <p:nvPr>
            <p:ph type="title"/>
          </p:nvPr>
        </p:nvSpPr>
        <p:spPr>
          <a:xfrm>
            <a:off x="448235" y="431800"/>
            <a:ext cx="10751579" cy="533400"/>
          </a:xfrm>
        </p:spPr>
        <p:txBody>
          <a:bodyPr vert="horz" lIns="0" tIns="0" rIns="0" bIns="0" rtlCol="0" anchor="t" anchorCtr="0">
            <a:noAutofit/>
          </a:bodyPr>
          <a:lstStyle/>
          <a:p>
            <a:r>
              <a:rPr lang="cs-CZ" dirty="0">
                <a:solidFill>
                  <a:schemeClr val="accent3">
                    <a:lumMod val="90000"/>
                    <a:lumOff val="10000"/>
                  </a:schemeClr>
                </a:solidFill>
              </a:rPr>
              <a:t>POHLED PŘES ŽIVOTNÍ CYKLUS FIRMY</a:t>
            </a:r>
          </a:p>
        </p:txBody>
      </p:sp>
      <p:sp>
        <p:nvSpPr>
          <p:cNvPr id="5" name="TextBox 4">
            <a:extLst>
              <a:ext uri="{FF2B5EF4-FFF2-40B4-BE49-F238E27FC236}">
                <a16:creationId xmlns:a16="http://schemas.microsoft.com/office/drawing/2014/main" id="{FE90DFFC-488C-4C5B-9CAF-A355DCB9E25B}"/>
              </a:ext>
            </a:extLst>
          </p:cNvPr>
          <p:cNvSpPr txBox="1"/>
          <p:nvPr/>
        </p:nvSpPr>
        <p:spPr>
          <a:xfrm>
            <a:off x="681318" y="1711363"/>
            <a:ext cx="45719" cy="45719"/>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2" name="Rectangle 1">
            <a:extLst>
              <a:ext uri="{FF2B5EF4-FFF2-40B4-BE49-F238E27FC236}">
                <a16:creationId xmlns:a16="http://schemas.microsoft.com/office/drawing/2014/main" id="{061667B2-3F03-4C1F-8374-A2625928B59A}"/>
              </a:ext>
            </a:extLst>
          </p:cNvPr>
          <p:cNvSpPr/>
          <p:nvPr/>
        </p:nvSpPr>
        <p:spPr>
          <a:xfrm>
            <a:off x="984960" y="4374780"/>
            <a:ext cx="5602941" cy="1532964"/>
          </a:xfrm>
          <a:prstGeom prst="rect">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t"/>
          <a:lstStyle/>
          <a:p>
            <a:pPr algn="l"/>
            <a:r>
              <a:rPr lang="cs-CZ" sz="1400" b="1" dirty="0">
                <a:solidFill>
                  <a:schemeClr val="tx1"/>
                </a:solidFill>
              </a:rPr>
              <a:t>ZROD</a:t>
            </a:r>
          </a:p>
        </p:txBody>
      </p:sp>
      <p:sp>
        <p:nvSpPr>
          <p:cNvPr id="7" name="Rectangle 6">
            <a:extLst>
              <a:ext uri="{FF2B5EF4-FFF2-40B4-BE49-F238E27FC236}">
                <a16:creationId xmlns:a16="http://schemas.microsoft.com/office/drawing/2014/main" id="{E3913CD1-4AF9-407A-BFEC-D2F6E236C1AC}"/>
              </a:ext>
            </a:extLst>
          </p:cNvPr>
          <p:cNvSpPr/>
          <p:nvPr/>
        </p:nvSpPr>
        <p:spPr>
          <a:xfrm>
            <a:off x="984960" y="2752169"/>
            <a:ext cx="5602941" cy="1532964"/>
          </a:xfrm>
          <a:prstGeom prst="rect">
            <a:avLst/>
          </a:prstGeom>
          <a:solidFill>
            <a:schemeClr val="accent3">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t"/>
          <a:lstStyle/>
          <a:p>
            <a:pPr algn="l"/>
            <a:r>
              <a:rPr lang="cs-CZ" sz="1400" b="1" dirty="0">
                <a:solidFill>
                  <a:schemeClr val="tx1"/>
                </a:solidFill>
              </a:rPr>
              <a:t>RŮST</a:t>
            </a:r>
          </a:p>
        </p:txBody>
      </p:sp>
      <p:pic>
        <p:nvPicPr>
          <p:cNvPr id="9" name="Picture 2" descr="Arrow Icon 8828">
            <a:extLst>
              <a:ext uri="{FF2B5EF4-FFF2-40B4-BE49-F238E27FC236}">
                <a16:creationId xmlns:a16="http://schemas.microsoft.com/office/drawing/2014/main" id="{2D61CC00-E651-4491-AE9C-EBB85BFE3E49}"/>
              </a:ext>
            </a:extLst>
          </p:cNvPr>
          <p:cNvPicPr>
            <a:picLocks noChangeAspect="1" noChangeArrowheads="1"/>
          </p:cNvPicPr>
          <p:nvPr/>
        </p:nvPicPr>
        <p:blipFill>
          <a:blip r:embed="rId3" cstate="print">
            <a:duotone>
              <a:schemeClr val="accent6">
                <a:shade val="45000"/>
                <a:satMod val="135000"/>
              </a:schemeClr>
              <a:prstClr val="white"/>
            </a:duotone>
            <a:alphaModFix/>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rot="19557517">
            <a:off x="2109151" y="2036769"/>
            <a:ext cx="3910372" cy="2133491"/>
          </a:xfrm>
          <a:prstGeom prst="rect">
            <a:avLst/>
          </a:prstGeom>
          <a:noFill/>
          <a:ln>
            <a:noFill/>
          </a:ln>
        </p:spPr>
      </p:pic>
      <p:sp>
        <p:nvSpPr>
          <p:cNvPr id="3" name="Arrow: Right 2">
            <a:extLst>
              <a:ext uri="{FF2B5EF4-FFF2-40B4-BE49-F238E27FC236}">
                <a16:creationId xmlns:a16="http://schemas.microsoft.com/office/drawing/2014/main" id="{2A86D5A0-FB5A-4D73-BFD4-B33EADDA37CA}"/>
              </a:ext>
            </a:extLst>
          </p:cNvPr>
          <p:cNvSpPr/>
          <p:nvPr/>
        </p:nvSpPr>
        <p:spPr>
          <a:xfrm rot="18202733">
            <a:off x="555228" y="3194213"/>
            <a:ext cx="5061352" cy="484632"/>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chemeClr val="bg1"/>
              </a:solidFill>
            </a:endParaRPr>
          </a:p>
        </p:txBody>
      </p:sp>
      <p:sp>
        <p:nvSpPr>
          <p:cNvPr id="11" name="Callout: Line with Accent Bar 10">
            <a:extLst>
              <a:ext uri="{FF2B5EF4-FFF2-40B4-BE49-F238E27FC236}">
                <a16:creationId xmlns:a16="http://schemas.microsoft.com/office/drawing/2014/main" id="{46F972A6-2F87-4ED9-BCCB-BD9C42A45552}"/>
              </a:ext>
            </a:extLst>
          </p:cNvPr>
          <p:cNvSpPr/>
          <p:nvPr/>
        </p:nvSpPr>
        <p:spPr>
          <a:xfrm>
            <a:off x="7439442" y="1483672"/>
            <a:ext cx="3760372" cy="851633"/>
          </a:xfrm>
          <a:prstGeom prst="accentCallout1">
            <a:avLst>
              <a:gd name="adj1" fmla="val 18750"/>
              <a:gd name="adj2" fmla="val -8333"/>
              <a:gd name="adj3" fmla="val 58302"/>
              <a:gd name="adj4" fmla="val -87626"/>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t"/>
          <a:lstStyle/>
          <a:p>
            <a:pPr marL="228600" indent="-228600" algn="l">
              <a:buFont typeface="+mj-lt"/>
              <a:buAutoNum type="arabicPeriod"/>
            </a:pPr>
            <a:r>
              <a:rPr lang="cs-CZ" sz="1100" dirty="0">
                <a:solidFill>
                  <a:schemeClr val="tx1"/>
                </a:solidFill>
              </a:rPr>
              <a:t>Firma má </a:t>
            </a:r>
            <a:r>
              <a:rPr lang="cs-CZ" sz="1100" b="1" dirty="0">
                <a:solidFill>
                  <a:schemeClr val="tx1"/>
                </a:solidFill>
              </a:rPr>
              <a:t>OBCHODNÍ ÚSPĚCH </a:t>
            </a:r>
            <a:r>
              <a:rPr lang="cs-CZ" sz="1100" dirty="0">
                <a:solidFill>
                  <a:schemeClr val="tx1"/>
                </a:solidFill>
              </a:rPr>
              <a:t>a neustále roste. Roste počet prodejen, roste </a:t>
            </a:r>
            <a:r>
              <a:rPr lang="cs-CZ" sz="1100" dirty="0" err="1">
                <a:solidFill>
                  <a:schemeClr val="tx1"/>
                </a:solidFill>
              </a:rPr>
              <a:t>revenue</a:t>
            </a:r>
            <a:r>
              <a:rPr lang="cs-CZ" sz="1100" dirty="0">
                <a:solidFill>
                  <a:schemeClr val="tx1"/>
                </a:solidFill>
              </a:rPr>
              <a:t>, roste digitální prodej, roste </a:t>
            </a:r>
            <a:r>
              <a:rPr lang="cs-CZ" sz="1100" dirty="0" err="1">
                <a:solidFill>
                  <a:schemeClr val="tx1"/>
                </a:solidFill>
              </a:rPr>
              <a:t>malo</a:t>
            </a:r>
            <a:r>
              <a:rPr lang="cs-CZ" sz="1100" dirty="0">
                <a:solidFill>
                  <a:schemeClr val="tx1"/>
                </a:solidFill>
              </a:rPr>
              <a:t> i velkoobchod, plánují se expanze do dalších trhů. S úspěchem roste </a:t>
            </a:r>
            <a:r>
              <a:rPr lang="cs-CZ" sz="1100" b="1" dirty="0">
                <a:solidFill>
                  <a:schemeClr val="tx1"/>
                </a:solidFill>
              </a:rPr>
              <a:t>VELIKOST FIRMY</a:t>
            </a:r>
            <a:r>
              <a:rPr lang="cs-CZ" sz="1100" dirty="0">
                <a:solidFill>
                  <a:schemeClr val="tx1"/>
                </a:solidFill>
              </a:rPr>
              <a:t>.</a:t>
            </a:r>
          </a:p>
        </p:txBody>
      </p:sp>
      <p:sp>
        <p:nvSpPr>
          <p:cNvPr id="12" name="Callout: Line with Accent Bar 11">
            <a:extLst>
              <a:ext uri="{FF2B5EF4-FFF2-40B4-BE49-F238E27FC236}">
                <a16:creationId xmlns:a16="http://schemas.microsoft.com/office/drawing/2014/main" id="{DE0ECE16-09C2-45B7-9773-ECD2B5997462}"/>
              </a:ext>
            </a:extLst>
          </p:cNvPr>
          <p:cNvSpPr/>
          <p:nvPr/>
        </p:nvSpPr>
        <p:spPr>
          <a:xfrm>
            <a:off x="7449990" y="2384123"/>
            <a:ext cx="3760372" cy="1277966"/>
          </a:xfrm>
          <a:prstGeom prst="accentCallout1">
            <a:avLst>
              <a:gd name="adj1" fmla="val 18750"/>
              <a:gd name="adj2" fmla="val -8333"/>
              <a:gd name="adj3" fmla="val 39288"/>
              <a:gd name="adj4" fmla="val -6808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t"/>
          <a:lstStyle/>
          <a:p>
            <a:pPr marL="228600" indent="-228600" algn="l">
              <a:buFont typeface="+mj-lt"/>
              <a:buAutoNum type="arabicPeriod" startAt="2"/>
            </a:pPr>
            <a:r>
              <a:rPr lang="cs-CZ" sz="1100" dirty="0">
                <a:solidFill>
                  <a:schemeClr val="tx1"/>
                </a:solidFill>
              </a:rPr>
              <a:t>S velikostí firmy roste počet lidí, firmu je stále složitější uřídit. </a:t>
            </a:r>
            <a:r>
              <a:rPr lang="cs-CZ" sz="1100" b="1" dirty="0">
                <a:solidFill>
                  <a:schemeClr val="tx1"/>
                </a:solidFill>
              </a:rPr>
              <a:t>NÁROKY NA KOMUNIKACI A SPOLUPRÁCI UVNITŘ FIRMY ROSTOU EXPONENCIÁLNĚ</a:t>
            </a:r>
            <a:r>
              <a:rPr lang="cs-CZ" sz="1100" dirty="0">
                <a:solidFill>
                  <a:schemeClr val="tx1"/>
                </a:solidFill>
              </a:rPr>
              <a:t>, exponenciálně klesá také počet lidí, kteří by firmu znali jako jeden celek. Je stále těžší držet pohled na </a:t>
            </a:r>
            <a:r>
              <a:rPr lang="cs-CZ" sz="1100" b="1" dirty="0">
                <a:solidFill>
                  <a:schemeClr val="tx1"/>
                </a:solidFill>
              </a:rPr>
              <a:t>EFEKTIVITU</a:t>
            </a:r>
            <a:r>
              <a:rPr lang="cs-CZ" sz="1100" dirty="0">
                <a:solidFill>
                  <a:schemeClr val="tx1"/>
                </a:solidFill>
              </a:rPr>
              <a:t> a </a:t>
            </a:r>
            <a:r>
              <a:rPr lang="cs-CZ" sz="1100" b="1" dirty="0">
                <a:solidFill>
                  <a:schemeClr val="tx1"/>
                </a:solidFill>
              </a:rPr>
              <a:t>KVALITU</a:t>
            </a:r>
            <a:r>
              <a:rPr lang="cs-CZ" sz="1100" dirty="0">
                <a:solidFill>
                  <a:schemeClr val="tx1"/>
                </a:solidFill>
              </a:rPr>
              <a:t>, je těžší objevovat chyby a rozumět jejich příčinám</a:t>
            </a:r>
          </a:p>
        </p:txBody>
      </p:sp>
      <p:sp>
        <p:nvSpPr>
          <p:cNvPr id="13" name="Callout: Line with Accent Bar 12">
            <a:extLst>
              <a:ext uri="{FF2B5EF4-FFF2-40B4-BE49-F238E27FC236}">
                <a16:creationId xmlns:a16="http://schemas.microsoft.com/office/drawing/2014/main" id="{E8BBF3A0-E2B0-49DA-8152-F4610CE14898}"/>
              </a:ext>
            </a:extLst>
          </p:cNvPr>
          <p:cNvSpPr/>
          <p:nvPr/>
        </p:nvSpPr>
        <p:spPr>
          <a:xfrm>
            <a:off x="7453255" y="3717430"/>
            <a:ext cx="3760372" cy="604037"/>
          </a:xfrm>
          <a:prstGeom prst="accentCallout1">
            <a:avLst>
              <a:gd name="adj1" fmla="val 18750"/>
              <a:gd name="adj2" fmla="val -8333"/>
              <a:gd name="adj3" fmla="val -132911"/>
              <a:gd name="adj4" fmla="val -68342"/>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t"/>
          <a:lstStyle/>
          <a:p>
            <a:pPr marL="228600" indent="-228600" algn="l">
              <a:buFont typeface="+mj-lt"/>
              <a:buAutoNum type="arabicPeriod" startAt="3"/>
            </a:pPr>
            <a:r>
              <a:rPr lang="cs-CZ" sz="1100" dirty="0">
                <a:solidFill>
                  <a:schemeClr val="tx1"/>
                </a:solidFill>
              </a:rPr>
              <a:t>S rostoucí mírou entropie a klesající efektivitou firmy </a:t>
            </a:r>
            <a:r>
              <a:rPr lang="cs-CZ" sz="1100" b="1" dirty="0">
                <a:solidFill>
                  <a:schemeClr val="tx1"/>
                </a:solidFill>
              </a:rPr>
              <a:t>SOUČASNÝ MODEL ŘÍZENÍ JIŽ NEDOKÁŽE DRŽET KROK S RŮSTEM BUSINESSU</a:t>
            </a:r>
            <a:r>
              <a:rPr lang="cs-CZ" sz="1100" dirty="0">
                <a:solidFill>
                  <a:schemeClr val="tx1"/>
                </a:solidFill>
              </a:rPr>
              <a:t>.</a:t>
            </a:r>
          </a:p>
        </p:txBody>
      </p:sp>
      <p:sp>
        <p:nvSpPr>
          <p:cNvPr id="14" name="Callout: Line with Accent Bar 13">
            <a:extLst>
              <a:ext uri="{FF2B5EF4-FFF2-40B4-BE49-F238E27FC236}">
                <a16:creationId xmlns:a16="http://schemas.microsoft.com/office/drawing/2014/main" id="{FBFE6CA6-AB32-4A30-BF6E-7A081EB01419}"/>
              </a:ext>
            </a:extLst>
          </p:cNvPr>
          <p:cNvSpPr/>
          <p:nvPr/>
        </p:nvSpPr>
        <p:spPr>
          <a:xfrm>
            <a:off x="7453255" y="4374285"/>
            <a:ext cx="3760372" cy="1532964"/>
          </a:xfrm>
          <a:prstGeom prst="accentCallout1">
            <a:avLst>
              <a:gd name="adj1" fmla="val 18750"/>
              <a:gd name="adj2" fmla="val -8333"/>
              <a:gd name="adj3" fmla="val -140676"/>
              <a:gd name="adj4" fmla="val -45157"/>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t"/>
          <a:lstStyle/>
          <a:p>
            <a:pPr marL="228600" indent="-228600" algn="l">
              <a:buFont typeface="+mj-lt"/>
              <a:buAutoNum type="arabicPeriod" startAt="4"/>
            </a:pPr>
            <a:r>
              <a:rPr lang="cs-CZ" sz="1100" dirty="0">
                <a:solidFill>
                  <a:schemeClr val="tx1"/>
                </a:solidFill>
              </a:rPr>
              <a:t>Business model firmy, standardizaci rolí, procesů i IT platforem, schopnost digitalizace, vytěžování dat, kvalitu spolupráce i kulturu firmy </a:t>
            </a:r>
            <a:r>
              <a:rPr lang="cs-CZ" sz="1100" b="1" dirty="0">
                <a:solidFill>
                  <a:schemeClr val="tx1"/>
                </a:solidFill>
              </a:rPr>
              <a:t>JE TŘEBA PŘENÉST DO VYŠŠÍ ÚROVNĚ MATURITY, ZEFEKTIVNIT A SJEDNOTIT DŘÍVE, NEŽ SE ROZDÍL MEZI OBCHODNÍMI AMBICEMI A MATURITOU FIRMY NEGATIVNĚ PROJEVÍ V OBCHODNÍCH ČÍSLECH NEBO NPS KLIENTA</a:t>
            </a:r>
            <a:r>
              <a:rPr lang="cs-CZ" sz="1100" dirty="0">
                <a:solidFill>
                  <a:schemeClr val="tx1"/>
                </a:solidFill>
              </a:rPr>
              <a:t>.</a:t>
            </a:r>
          </a:p>
        </p:txBody>
      </p:sp>
      <p:sp>
        <p:nvSpPr>
          <p:cNvPr id="6" name="Oval 5">
            <a:extLst>
              <a:ext uri="{FF2B5EF4-FFF2-40B4-BE49-F238E27FC236}">
                <a16:creationId xmlns:a16="http://schemas.microsoft.com/office/drawing/2014/main" id="{82A68AE7-2A11-407F-8380-9EA0E4597BD9}"/>
              </a:ext>
            </a:extLst>
          </p:cNvPr>
          <p:cNvSpPr/>
          <p:nvPr/>
        </p:nvSpPr>
        <p:spPr>
          <a:xfrm>
            <a:off x="4591253" y="2722701"/>
            <a:ext cx="347989" cy="34823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chemeClr val="bg1"/>
              </a:solidFill>
            </a:endParaRPr>
          </a:p>
        </p:txBody>
      </p:sp>
      <p:sp>
        <p:nvSpPr>
          <p:cNvPr id="15" name="TextBox 14">
            <a:extLst>
              <a:ext uri="{FF2B5EF4-FFF2-40B4-BE49-F238E27FC236}">
                <a16:creationId xmlns:a16="http://schemas.microsoft.com/office/drawing/2014/main" id="{852625A0-81B0-4824-9340-41A20EB27D47}"/>
              </a:ext>
            </a:extLst>
          </p:cNvPr>
          <p:cNvSpPr txBox="1"/>
          <p:nvPr/>
        </p:nvSpPr>
        <p:spPr>
          <a:xfrm>
            <a:off x="4334173" y="3070935"/>
            <a:ext cx="1586753" cy="549237"/>
          </a:xfrm>
          <a:prstGeom prst="rect">
            <a:avLst/>
          </a:prstGeom>
        </p:spPr>
        <p:txBody>
          <a:bodyPr vert="horz" wrap="square" lIns="0" tIns="0" rIns="0" bIns="0" rtlCol="0" anchor="ctr" anchorCtr="0">
            <a:noAutofit/>
          </a:bodyPr>
          <a:lstStyle/>
          <a:p>
            <a:pPr algn="ctr">
              <a:spcAft>
                <a:spcPts val="600"/>
              </a:spcAft>
            </a:pPr>
            <a:r>
              <a:rPr lang="cs-CZ" sz="1000" b="1" dirty="0">
                <a:solidFill>
                  <a:srgbClr val="FF0000"/>
                </a:solidFill>
              </a:rPr>
              <a:t>Tady je současná maturita firmy a jejího </a:t>
            </a:r>
            <a:r>
              <a:rPr lang="cs-CZ" sz="1000" b="1" dirty="0" err="1">
                <a:solidFill>
                  <a:srgbClr val="FF0000"/>
                </a:solidFill>
              </a:rPr>
              <a:t>governance</a:t>
            </a:r>
            <a:r>
              <a:rPr lang="cs-CZ" sz="1000" b="1" dirty="0">
                <a:solidFill>
                  <a:srgbClr val="FF0000"/>
                </a:solidFill>
              </a:rPr>
              <a:t> modelu</a:t>
            </a:r>
          </a:p>
        </p:txBody>
      </p:sp>
      <p:sp>
        <p:nvSpPr>
          <p:cNvPr id="16" name="Oval 15">
            <a:extLst>
              <a:ext uri="{FF2B5EF4-FFF2-40B4-BE49-F238E27FC236}">
                <a16:creationId xmlns:a16="http://schemas.microsoft.com/office/drawing/2014/main" id="{FB3712A0-F33E-46A5-A43E-493D1B7D342D}"/>
              </a:ext>
            </a:extLst>
          </p:cNvPr>
          <p:cNvSpPr/>
          <p:nvPr/>
        </p:nvSpPr>
        <p:spPr>
          <a:xfrm>
            <a:off x="3863447" y="1798841"/>
            <a:ext cx="347989" cy="34823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rgbClr val="92D050"/>
              </a:solidFill>
            </a:endParaRPr>
          </a:p>
        </p:txBody>
      </p:sp>
      <p:sp>
        <p:nvSpPr>
          <p:cNvPr id="17" name="TextBox 16">
            <a:extLst>
              <a:ext uri="{FF2B5EF4-FFF2-40B4-BE49-F238E27FC236}">
                <a16:creationId xmlns:a16="http://schemas.microsoft.com/office/drawing/2014/main" id="{519FCBF7-F047-4F26-8F74-8DDF2A511D8D}"/>
              </a:ext>
            </a:extLst>
          </p:cNvPr>
          <p:cNvSpPr txBox="1"/>
          <p:nvPr/>
        </p:nvSpPr>
        <p:spPr>
          <a:xfrm>
            <a:off x="2832847" y="1651759"/>
            <a:ext cx="1046433" cy="549237"/>
          </a:xfrm>
          <a:prstGeom prst="rect">
            <a:avLst/>
          </a:prstGeom>
        </p:spPr>
        <p:txBody>
          <a:bodyPr vert="horz" wrap="square" lIns="0" tIns="0" rIns="0" bIns="0" rtlCol="0" anchor="ctr" anchorCtr="0">
            <a:noAutofit/>
          </a:bodyPr>
          <a:lstStyle/>
          <a:p>
            <a:pPr algn="ctr">
              <a:spcAft>
                <a:spcPts val="600"/>
              </a:spcAft>
            </a:pPr>
            <a:r>
              <a:rPr lang="cs-CZ" sz="1000" b="1" dirty="0">
                <a:solidFill>
                  <a:srgbClr val="92D050"/>
                </a:solidFill>
              </a:rPr>
              <a:t>Tady je firma obchodně</a:t>
            </a:r>
          </a:p>
        </p:txBody>
      </p:sp>
      <p:sp>
        <p:nvSpPr>
          <p:cNvPr id="19" name="Rectangle 18">
            <a:extLst>
              <a:ext uri="{FF2B5EF4-FFF2-40B4-BE49-F238E27FC236}">
                <a16:creationId xmlns:a16="http://schemas.microsoft.com/office/drawing/2014/main" id="{48D1E5D1-932F-4D0F-9EA4-D7B590848E0E}"/>
              </a:ext>
            </a:extLst>
          </p:cNvPr>
          <p:cNvSpPr/>
          <p:nvPr/>
        </p:nvSpPr>
        <p:spPr>
          <a:xfrm>
            <a:off x="7292856" y="0"/>
            <a:ext cx="4894729" cy="1125076"/>
          </a:xfrm>
          <a:prstGeom prst="rect">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171450" indent="-171450" algn="l">
              <a:buFont typeface="Wingdings" panose="05000000000000000000" pitchFamily="2" charset="2"/>
              <a:buChar char="§"/>
            </a:pPr>
            <a:r>
              <a:rPr lang="cs-CZ" sz="1200" dirty="0" err="1">
                <a:solidFill>
                  <a:schemeClr val="bg1"/>
                </a:solidFill>
              </a:rPr>
              <a:t>Message</a:t>
            </a:r>
            <a:r>
              <a:rPr lang="cs-CZ" sz="1200" dirty="0">
                <a:solidFill>
                  <a:schemeClr val="bg1"/>
                </a:solidFill>
              </a:rPr>
              <a:t> je krystalicky jasná … nenastane-li černá šipka, žlutá šipka půjde dolů </a:t>
            </a:r>
            <a:r>
              <a:rPr lang="cs-CZ" sz="1200" dirty="0">
                <a:solidFill>
                  <a:schemeClr val="bg1"/>
                </a:solidFill>
                <a:sym typeface="Wingdings" panose="05000000000000000000" pitchFamily="2" charset="2"/>
              </a:rPr>
              <a:t></a:t>
            </a:r>
            <a:endParaRPr lang="cs-CZ" sz="1200" dirty="0">
              <a:solidFill>
                <a:schemeClr val="bg1"/>
              </a:solidFill>
            </a:endParaRPr>
          </a:p>
        </p:txBody>
      </p:sp>
    </p:spTree>
    <p:extLst>
      <p:ext uri="{BB962C8B-B14F-4D97-AF65-F5344CB8AC3E}">
        <p14:creationId xmlns:p14="http://schemas.microsoft.com/office/powerpoint/2010/main" val="3849134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1B90D2-B62D-0A48-4F0A-F1A0D4B86CE7}"/>
              </a:ext>
            </a:extLst>
          </p:cNvPr>
          <p:cNvSpPr>
            <a:spLocks noGrp="1"/>
          </p:cNvSpPr>
          <p:nvPr>
            <p:ph type="title"/>
          </p:nvPr>
        </p:nvSpPr>
        <p:spPr>
          <a:xfrm>
            <a:off x="457200" y="431800"/>
            <a:ext cx="10742614" cy="533400"/>
          </a:xfrm>
        </p:spPr>
        <p:txBody>
          <a:bodyPr vert="horz" lIns="0" tIns="0" rIns="0" bIns="0" rtlCol="0" anchor="t" anchorCtr="0">
            <a:noAutofit/>
          </a:bodyPr>
          <a:lstStyle/>
          <a:p>
            <a:r>
              <a:rPr lang="cs-CZ" dirty="0">
                <a:solidFill>
                  <a:schemeClr val="accent3">
                    <a:lumMod val="90000"/>
                    <a:lumOff val="10000"/>
                  </a:schemeClr>
                </a:solidFill>
              </a:rPr>
              <a:t>STRATEGICKÉ FIREMNÍ CÍLE</a:t>
            </a:r>
          </a:p>
        </p:txBody>
      </p:sp>
      <p:sp>
        <p:nvSpPr>
          <p:cNvPr id="3" name="TextovéPole 2">
            <a:extLst>
              <a:ext uri="{FF2B5EF4-FFF2-40B4-BE49-F238E27FC236}">
                <a16:creationId xmlns:a16="http://schemas.microsoft.com/office/drawing/2014/main" id="{BFC9D92B-4160-0AAD-F7AF-2AB90FDFADC3}"/>
              </a:ext>
            </a:extLst>
          </p:cNvPr>
          <p:cNvSpPr txBox="1"/>
          <p:nvPr/>
        </p:nvSpPr>
        <p:spPr>
          <a:xfrm>
            <a:off x="995364" y="1367064"/>
            <a:ext cx="10204450" cy="4197426"/>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graphicFrame>
        <p:nvGraphicFramePr>
          <p:cNvPr id="5" name="Diagram 4">
            <a:extLst>
              <a:ext uri="{FF2B5EF4-FFF2-40B4-BE49-F238E27FC236}">
                <a16:creationId xmlns:a16="http://schemas.microsoft.com/office/drawing/2014/main" id="{3A365A32-F843-4B24-B44E-B3521F526428}"/>
              </a:ext>
            </a:extLst>
          </p:cNvPr>
          <p:cNvGraphicFramePr/>
          <p:nvPr>
            <p:extLst>
              <p:ext uri="{D42A27DB-BD31-4B8C-83A1-F6EECF244321}">
                <p14:modId xmlns:p14="http://schemas.microsoft.com/office/powerpoint/2010/main" val="1970183221"/>
              </p:ext>
            </p:extLst>
          </p:nvPr>
        </p:nvGraphicFramePr>
        <p:xfrm>
          <a:off x="2109456" y="1041014"/>
          <a:ext cx="8088000" cy="52398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FA5F7ED1-ED59-45A8-B2E8-13CA9EB4AF13}"/>
              </a:ext>
            </a:extLst>
          </p:cNvPr>
          <p:cNvSpPr txBox="1"/>
          <p:nvPr/>
        </p:nvSpPr>
        <p:spPr>
          <a:xfrm>
            <a:off x="2528504" y="2519287"/>
            <a:ext cx="7144693" cy="437568"/>
          </a:xfrm>
          <a:prstGeom prst="rect">
            <a:avLst/>
          </a:prstGeom>
        </p:spPr>
        <p:txBody>
          <a:bodyPr vert="horz" wrap="square" lIns="0" tIns="0" rIns="0" bIns="0" rtlCol="0" anchor="ctr" anchorCtr="0">
            <a:noAutofit/>
          </a:bodyPr>
          <a:lstStyle/>
          <a:p>
            <a:pPr>
              <a:spcAft>
                <a:spcPts val="600"/>
              </a:spcAft>
            </a:pPr>
            <a:endParaRPr lang="cs-CZ" sz="1500" b="1" dirty="0">
              <a:solidFill>
                <a:schemeClr val="tx2"/>
              </a:solidFill>
            </a:endParaRPr>
          </a:p>
        </p:txBody>
      </p:sp>
      <p:sp>
        <p:nvSpPr>
          <p:cNvPr id="10" name="TextBox 9">
            <a:extLst>
              <a:ext uri="{FF2B5EF4-FFF2-40B4-BE49-F238E27FC236}">
                <a16:creationId xmlns:a16="http://schemas.microsoft.com/office/drawing/2014/main" id="{40E46FEF-AFF4-4392-8544-4A9AC366B3BA}"/>
              </a:ext>
            </a:extLst>
          </p:cNvPr>
          <p:cNvSpPr txBox="1"/>
          <p:nvPr/>
        </p:nvSpPr>
        <p:spPr>
          <a:xfrm>
            <a:off x="2947552" y="3179691"/>
            <a:ext cx="8088001" cy="437568"/>
          </a:xfrm>
          <a:prstGeom prst="rect">
            <a:avLst/>
          </a:prstGeom>
        </p:spPr>
        <p:txBody>
          <a:bodyPr vert="horz" wrap="square" lIns="0" tIns="0" rIns="0" bIns="0" rtlCol="0" anchor="ctr" anchorCtr="0">
            <a:noAutofit/>
          </a:bodyPr>
          <a:lstStyle/>
          <a:p>
            <a:pPr>
              <a:spcAft>
                <a:spcPts val="600"/>
              </a:spcAft>
            </a:pPr>
            <a:endParaRPr lang="cs-CZ" sz="1500" b="1" dirty="0">
              <a:solidFill>
                <a:schemeClr val="tx2"/>
              </a:solidFill>
            </a:endParaRPr>
          </a:p>
        </p:txBody>
      </p:sp>
      <p:sp>
        <p:nvSpPr>
          <p:cNvPr id="12" name="TextBox 11">
            <a:extLst>
              <a:ext uri="{FF2B5EF4-FFF2-40B4-BE49-F238E27FC236}">
                <a16:creationId xmlns:a16="http://schemas.microsoft.com/office/drawing/2014/main" id="{2C7D49C6-2BE6-4220-BF4D-6B24DF6C7362}"/>
              </a:ext>
            </a:extLst>
          </p:cNvPr>
          <p:cNvSpPr txBox="1"/>
          <p:nvPr/>
        </p:nvSpPr>
        <p:spPr>
          <a:xfrm>
            <a:off x="3327803" y="3826131"/>
            <a:ext cx="7868833" cy="437568"/>
          </a:xfrm>
          <a:prstGeom prst="rect">
            <a:avLst/>
          </a:prstGeom>
        </p:spPr>
        <p:txBody>
          <a:bodyPr vert="horz" wrap="square" lIns="0" tIns="0" rIns="0" bIns="0" rtlCol="0" anchor="ctr" anchorCtr="0">
            <a:noAutofit/>
          </a:bodyPr>
          <a:lstStyle/>
          <a:p>
            <a:pPr>
              <a:spcAft>
                <a:spcPts val="600"/>
              </a:spcAft>
            </a:pPr>
            <a:endParaRPr lang="cs-CZ" sz="1500" b="1" dirty="0">
              <a:solidFill>
                <a:schemeClr val="tx2"/>
              </a:solidFill>
            </a:endParaRPr>
          </a:p>
        </p:txBody>
      </p:sp>
      <p:sp>
        <p:nvSpPr>
          <p:cNvPr id="14" name="TextBox 13">
            <a:extLst>
              <a:ext uri="{FF2B5EF4-FFF2-40B4-BE49-F238E27FC236}">
                <a16:creationId xmlns:a16="http://schemas.microsoft.com/office/drawing/2014/main" id="{26415778-54A0-4B45-BFF7-248183B92E4C}"/>
              </a:ext>
            </a:extLst>
          </p:cNvPr>
          <p:cNvSpPr txBox="1"/>
          <p:nvPr/>
        </p:nvSpPr>
        <p:spPr>
          <a:xfrm>
            <a:off x="2373331" y="1626643"/>
            <a:ext cx="553673" cy="308224"/>
          </a:xfrm>
          <a:prstGeom prst="rect">
            <a:avLst/>
          </a:prstGeom>
        </p:spPr>
        <p:txBody>
          <a:bodyPr vert="horz" wrap="square" lIns="0" tIns="0" rIns="0" bIns="0" rtlCol="0" anchor="t" anchorCtr="0">
            <a:noAutofit/>
          </a:bodyPr>
          <a:lstStyle/>
          <a:p>
            <a:pPr algn="ctr">
              <a:spcAft>
                <a:spcPts val="600"/>
              </a:spcAft>
            </a:pPr>
            <a:r>
              <a:rPr lang="cs-CZ" sz="3200" b="1" dirty="0">
                <a:solidFill>
                  <a:schemeClr val="tx2"/>
                </a:solidFill>
              </a:rPr>
              <a:t>1</a:t>
            </a:r>
          </a:p>
        </p:txBody>
      </p:sp>
      <p:sp>
        <p:nvSpPr>
          <p:cNvPr id="15" name="TextBox 14">
            <a:extLst>
              <a:ext uri="{FF2B5EF4-FFF2-40B4-BE49-F238E27FC236}">
                <a16:creationId xmlns:a16="http://schemas.microsoft.com/office/drawing/2014/main" id="{AA270558-0133-4BD2-B253-6F2F4B1DC793}"/>
              </a:ext>
            </a:extLst>
          </p:cNvPr>
          <p:cNvSpPr txBox="1"/>
          <p:nvPr/>
        </p:nvSpPr>
        <p:spPr>
          <a:xfrm>
            <a:off x="2897342" y="2829614"/>
            <a:ext cx="553673" cy="308224"/>
          </a:xfrm>
          <a:prstGeom prst="rect">
            <a:avLst/>
          </a:prstGeom>
        </p:spPr>
        <p:txBody>
          <a:bodyPr vert="horz" wrap="square" lIns="0" tIns="0" rIns="0" bIns="0" rtlCol="0" anchor="t" anchorCtr="0">
            <a:noAutofit/>
          </a:bodyPr>
          <a:lstStyle/>
          <a:p>
            <a:pPr algn="ctr">
              <a:spcAft>
                <a:spcPts val="600"/>
              </a:spcAft>
            </a:pPr>
            <a:r>
              <a:rPr lang="cs-CZ" sz="3200" b="1" dirty="0">
                <a:solidFill>
                  <a:schemeClr val="tx2"/>
                </a:solidFill>
              </a:rPr>
              <a:t>2</a:t>
            </a:r>
          </a:p>
        </p:txBody>
      </p:sp>
      <p:sp>
        <p:nvSpPr>
          <p:cNvPr id="16" name="TextBox 15">
            <a:extLst>
              <a:ext uri="{FF2B5EF4-FFF2-40B4-BE49-F238E27FC236}">
                <a16:creationId xmlns:a16="http://schemas.microsoft.com/office/drawing/2014/main" id="{AEC8F629-F1DA-421F-9318-3EFEEAB3DD45}"/>
              </a:ext>
            </a:extLst>
          </p:cNvPr>
          <p:cNvSpPr txBox="1"/>
          <p:nvPr/>
        </p:nvSpPr>
        <p:spPr>
          <a:xfrm>
            <a:off x="2887067" y="4038030"/>
            <a:ext cx="553673" cy="308224"/>
          </a:xfrm>
          <a:prstGeom prst="rect">
            <a:avLst/>
          </a:prstGeom>
        </p:spPr>
        <p:txBody>
          <a:bodyPr vert="horz" wrap="square" lIns="0" tIns="0" rIns="0" bIns="0" rtlCol="0" anchor="t" anchorCtr="0">
            <a:noAutofit/>
          </a:bodyPr>
          <a:lstStyle/>
          <a:p>
            <a:pPr algn="ctr">
              <a:spcAft>
                <a:spcPts val="600"/>
              </a:spcAft>
            </a:pPr>
            <a:r>
              <a:rPr lang="cs-CZ" sz="3200" b="1" dirty="0">
                <a:solidFill>
                  <a:schemeClr val="tx2"/>
                </a:solidFill>
              </a:rPr>
              <a:t>3</a:t>
            </a:r>
          </a:p>
        </p:txBody>
      </p:sp>
      <p:sp>
        <p:nvSpPr>
          <p:cNvPr id="17" name="TextBox 16">
            <a:extLst>
              <a:ext uri="{FF2B5EF4-FFF2-40B4-BE49-F238E27FC236}">
                <a16:creationId xmlns:a16="http://schemas.microsoft.com/office/drawing/2014/main" id="{444377DD-E97F-4B8B-B955-2296713C4887}"/>
              </a:ext>
            </a:extLst>
          </p:cNvPr>
          <p:cNvSpPr txBox="1"/>
          <p:nvPr/>
        </p:nvSpPr>
        <p:spPr>
          <a:xfrm>
            <a:off x="2432116" y="5244952"/>
            <a:ext cx="553673" cy="308224"/>
          </a:xfrm>
          <a:prstGeom prst="rect">
            <a:avLst/>
          </a:prstGeom>
        </p:spPr>
        <p:txBody>
          <a:bodyPr vert="horz" wrap="square" lIns="0" tIns="0" rIns="0" bIns="0" rtlCol="0" anchor="t" anchorCtr="0">
            <a:noAutofit/>
          </a:bodyPr>
          <a:lstStyle/>
          <a:p>
            <a:pPr algn="ctr">
              <a:spcAft>
                <a:spcPts val="600"/>
              </a:spcAft>
            </a:pPr>
            <a:r>
              <a:rPr lang="cs-CZ" sz="3200" b="1" dirty="0">
                <a:solidFill>
                  <a:schemeClr val="tx2"/>
                </a:solidFill>
              </a:rPr>
              <a:t>4</a:t>
            </a:r>
          </a:p>
        </p:txBody>
      </p:sp>
    </p:spTree>
    <p:extLst>
      <p:ext uri="{BB962C8B-B14F-4D97-AF65-F5344CB8AC3E}">
        <p14:creationId xmlns:p14="http://schemas.microsoft.com/office/powerpoint/2010/main" val="3907695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1DD30E-C067-44FD-B820-5881292E0226}"/>
              </a:ext>
            </a:extLst>
          </p:cNvPr>
          <p:cNvSpPr>
            <a:spLocks noGrp="1"/>
          </p:cNvSpPr>
          <p:nvPr>
            <p:ph type="title"/>
          </p:nvPr>
        </p:nvSpPr>
        <p:spPr>
          <a:xfrm>
            <a:off x="502024" y="431800"/>
            <a:ext cx="10697790" cy="533400"/>
          </a:xfrm>
        </p:spPr>
        <p:txBody>
          <a:bodyPr vert="horz" lIns="0" tIns="0" rIns="0" bIns="0" rtlCol="0" anchor="t" anchorCtr="0">
            <a:noAutofit/>
          </a:bodyPr>
          <a:lstStyle/>
          <a:p>
            <a:r>
              <a:rPr lang="cs-CZ" dirty="0">
                <a:solidFill>
                  <a:schemeClr val="accent3">
                    <a:lumMod val="90000"/>
                    <a:lumOff val="10000"/>
                  </a:schemeClr>
                </a:solidFill>
              </a:rPr>
              <a:t>JAK ZVÝŠIT MATURITU Z 1.0 NA 2.0?</a:t>
            </a:r>
          </a:p>
        </p:txBody>
      </p:sp>
      <p:sp>
        <p:nvSpPr>
          <p:cNvPr id="5" name="TextBox 4">
            <a:extLst>
              <a:ext uri="{FF2B5EF4-FFF2-40B4-BE49-F238E27FC236}">
                <a16:creationId xmlns:a16="http://schemas.microsoft.com/office/drawing/2014/main" id="{FE90DFFC-488C-4C5B-9CAF-A355DCB9E25B}"/>
              </a:ext>
            </a:extLst>
          </p:cNvPr>
          <p:cNvSpPr txBox="1"/>
          <p:nvPr/>
        </p:nvSpPr>
        <p:spPr>
          <a:xfrm>
            <a:off x="9575693" y="-228895"/>
            <a:ext cx="45719" cy="45719"/>
          </a:xfrm>
          <a:prstGeom prst="rect">
            <a:avLst/>
          </a:prstGeom>
        </p:spPr>
        <p:txBody>
          <a:bodyPr vert="horz" wrap="square" lIns="0" tIns="0" rIns="0" bIns="0" rtlCol="0" anchor="t" anchorCtr="0">
            <a:noAutofit/>
          </a:bodyPr>
          <a:lstStyle/>
          <a:p>
            <a:pPr algn="l">
              <a:spcAft>
                <a:spcPts val="600"/>
              </a:spcAft>
            </a:pPr>
            <a:endParaRPr lang="cs-CZ" sz="1500" b="1" dirty="0">
              <a:solidFill>
                <a:schemeClr val="tx2"/>
              </a:solidFill>
            </a:endParaRPr>
          </a:p>
        </p:txBody>
      </p:sp>
      <p:sp>
        <p:nvSpPr>
          <p:cNvPr id="31" name="TextBox 5">
            <a:extLst>
              <a:ext uri="{FF2B5EF4-FFF2-40B4-BE49-F238E27FC236}">
                <a16:creationId xmlns:a16="http://schemas.microsoft.com/office/drawing/2014/main" id="{839ECD84-7C90-49BC-A56A-81CD6825E155}"/>
              </a:ext>
            </a:extLst>
          </p:cNvPr>
          <p:cNvSpPr txBox="1"/>
          <p:nvPr/>
        </p:nvSpPr>
        <p:spPr>
          <a:xfrm>
            <a:off x="1029246" y="1539415"/>
            <a:ext cx="8017160" cy="3840484"/>
          </a:xfrm>
          <a:prstGeom prst="rect">
            <a:avLst/>
          </a:prstGeom>
        </p:spPr>
        <p:txBody>
          <a:bodyPr vert="horz" wrap="square" lIns="0" tIns="0" rIns="0" bIns="0"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600"/>
              </a:spcAft>
            </a:pPr>
            <a:endParaRPr lang="cs-CZ" sz="1400" dirty="0">
              <a:solidFill>
                <a:schemeClr val="tx2"/>
              </a:solidFill>
            </a:endParaRPr>
          </a:p>
        </p:txBody>
      </p:sp>
      <p:sp>
        <p:nvSpPr>
          <p:cNvPr id="32" name="Hexagon 31">
            <a:extLst>
              <a:ext uri="{FF2B5EF4-FFF2-40B4-BE49-F238E27FC236}">
                <a16:creationId xmlns:a16="http://schemas.microsoft.com/office/drawing/2014/main" id="{1E55154D-5E7F-4C7B-A2A9-DB0DF67DCA10}"/>
              </a:ext>
            </a:extLst>
          </p:cNvPr>
          <p:cNvSpPr/>
          <p:nvPr/>
        </p:nvSpPr>
        <p:spPr>
          <a:xfrm>
            <a:off x="1963733" y="2575238"/>
            <a:ext cx="1037885" cy="869019"/>
          </a:xfrm>
          <a:prstGeom prst="hexagon">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chemeClr val="bg1"/>
                </a:solidFill>
              </a:rPr>
              <a:t>TO-BE BUSINESS MODEL</a:t>
            </a:r>
          </a:p>
        </p:txBody>
      </p:sp>
      <p:sp>
        <p:nvSpPr>
          <p:cNvPr id="33" name="Hexagon 32">
            <a:extLst>
              <a:ext uri="{FF2B5EF4-FFF2-40B4-BE49-F238E27FC236}">
                <a16:creationId xmlns:a16="http://schemas.microsoft.com/office/drawing/2014/main" id="{649BDAA8-F87A-4D4F-AD77-50D3098D8EE0}"/>
              </a:ext>
            </a:extLst>
          </p:cNvPr>
          <p:cNvSpPr/>
          <p:nvPr/>
        </p:nvSpPr>
        <p:spPr>
          <a:xfrm>
            <a:off x="6865107" y="2600241"/>
            <a:ext cx="1037885" cy="869019"/>
          </a:xfrm>
          <a:prstGeom prst="hexagon">
            <a:avLst/>
          </a:prstGeom>
          <a:solidFill>
            <a:srgbClr val="098E7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700" b="1" dirty="0">
                <a:solidFill>
                  <a:schemeClr val="bg1"/>
                </a:solidFill>
              </a:rPr>
              <a:t>ARCHITEKTURA &amp; ROADMAPA</a:t>
            </a:r>
          </a:p>
        </p:txBody>
      </p:sp>
      <p:sp>
        <p:nvSpPr>
          <p:cNvPr id="34" name="Hexagon 33">
            <a:extLst>
              <a:ext uri="{FF2B5EF4-FFF2-40B4-BE49-F238E27FC236}">
                <a16:creationId xmlns:a16="http://schemas.microsoft.com/office/drawing/2014/main" id="{72C8D974-6616-4858-9D36-5B9C3FB3E7D6}"/>
              </a:ext>
            </a:extLst>
          </p:cNvPr>
          <p:cNvSpPr/>
          <p:nvPr/>
        </p:nvSpPr>
        <p:spPr>
          <a:xfrm>
            <a:off x="4401936" y="4358958"/>
            <a:ext cx="1037885" cy="869019"/>
          </a:xfrm>
          <a:prstGeom prst="hexagon">
            <a:avLst/>
          </a:prstGeom>
          <a:solidFill>
            <a:srgbClr val="A27B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chemeClr val="bg1"/>
                </a:solidFill>
              </a:rPr>
              <a:t>LIDÉ &amp; SCHOPNOSTI</a:t>
            </a:r>
          </a:p>
          <a:p>
            <a:pPr algn="ctr"/>
            <a:r>
              <a:rPr lang="cs-CZ" sz="800" b="1" dirty="0">
                <a:solidFill>
                  <a:schemeClr val="bg1"/>
                </a:solidFill>
              </a:rPr>
              <a:t>V IT</a:t>
            </a:r>
          </a:p>
        </p:txBody>
      </p:sp>
      <p:sp>
        <p:nvSpPr>
          <p:cNvPr id="35" name="Hexagon 34">
            <a:extLst>
              <a:ext uri="{FF2B5EF4-FFF2-40B4-BE49-F238E27FC236}">
                <a16:creationId xmlns:a16="http://schemas.microsoft.com/office/drawing/2014/main" id="{9BCAB85A-9E68-4C36-900C-C3EF6EE322D7}"/>
              </a:ext>
            </a:extLst>
          </p:cNvPr>
          <p:cNvSpPr/>
          <p:nvPr/>
        </p:nvSpPr>
        <p:spPr>
          <a:xfrm>
            <a:off x="6865107" y="1689014"/>
            <a:ext cx="1037885" cy="869019"/>
          </a:xfrm>
          <a:prstGeom prst="hexagon">
            <a:avLst/>
          </a:prstGeom>
          <a:solidFill>
            <a:schemeClr val="bg1"/>
          </a:solidFill>
          <a:ln w="28575">
            <a:solidFill>
              <a:srgbClr val="098E7E"/>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098E7E"/>
                </a:solidFill>
              </a:rPr>
              <a:t>AS-IS a Cílová IT architektura</a:t>
            </a:r>
          </a:p>
        </p:txBody>
      </p:sp>
      <p:sp>
        <p:nvSpPr>
          <p:cNvPr id="36" name="Hexagon 35">
            <a:extLst>
              <a:ext uri="{FF2B5EF4-FFF2-40B4-BE49-F238E27FC236}">
                <a16:creationId xmlns:a16="http://schemas.microsoft.com/office/drawing/2014/main" id="{28EF4424-17A0-4A3F-9CFB-68C42B7BA523}"/>
              </a:ext>
            </a:extLst>
          </p:cNvPr>
          <p:cNvSpPr/>
          <p:nvPr/>
        </p:nvSpPr>
        <p:spPr>
          <a:xfrm>
            <a:off x="7710920" y="2134489"/>
            <a:ext cx="1037885" cy="869019"/>
          </a:xfrm>
          <a:prstGeom prst="hexagon">
            <a:avLst/>
          </a:prstGeom>
          <a:solidFill>
            <a:schemeClr val="bg1"/>
          </a:solidFill>
          <a:ln w="28575">
            <a:solidFill>
              <a:srgbClr val="098E7E"/>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err="1">
                <a:solidFill>
                  <a:srgbClr val="098E7E"/>
                </a:solidFill>
              </a:rPr>
              <a:t>Cloudifikace</a:t>
            </a:r>
            <a:r>
              <a:rPr lang="cs-CZ" sz="800" b="1" dirty="0">
                <a:solidFill>
                  <a:srgbClr val="098E7E"/>
                </a:solidFill>
              </a:rPr>
              <a:t> IT</a:t>
            </a:r>
          </a:p>
        </p:txBody>
      </p:sp>
      <p:sp>
        <p:nvSpPr>
          <p:cNvPr id="37" name="Hexagon 36">
            <a:extLst>
              <a:ext uri="{FF2B5EF4-FFF2-40B4-BE49-F238E27FC236}">
                <a16:creationId xmlns:a16="http://schemas.microsoft.com/office/drawing/2014/main" id="{4DB1D339-B18F-4272-890D-74782D3AE109}"/>
              </a:ext>
            </a:extLst>
          </p:cNvPr>
          <p:cNvSpPr/>
          <p:nvPr/>
        </p:nvSpPr>
        <p:spPr>
          <a:xfrm>
            <a:off x="7709689" y="3047296"/>
            <a:ext cx="1037885" cy="869019"/>
          </a:xfrm>
          <a:prstGeom prst="hexagon">
            <a:avLst/>
          </a:prstGeom>
          <a:solidFill>
            <a:schemeClr val="bg1"/>
          </a:solidFill>
          <a:ln w="28575">
            <a:solidFill>
              <a:srgbClr val="098E7E"/>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098E7E"/>
                </a:solidFill>
              </a:rPr>
              <a:t>Redesign ERP</a:t>
            </a:r>
          </a:p>
        </p:txBody>
      </p:sp>
      <p:sp>
        <p:nvSpPr>
          <p:cNvPr id="38" name="Hexagon 37">
            <a:extLst>
              <a:ext uri="{FF2B5EF4-FFF2-40B4-BE49-F238E27FC236}">
                <a16:creationId xmlns:a16="http://schemas.microsoft.com/office/drawing/2014/main" id="{523BA168-4DD0-411A-8DC9-5C334B73A10C}"/>
              </a:ext>
            </a:extLst>
          </p:cNvPr>
          <p:cNvSpPr/>
          <p:nvPr/>
        </p:nvSpPr>
        <p:spPr>
          <a:xfrm>
            <a:off x="6863414" y="3494460"/>
            <a:ext cx="1037885" cy="869019"/>
          </a:xfrm>
          <a:prstGeom prst="hexagon">
            <a:avLst/>
          </a:prstGeom>
          <a:solidFill>
            <a:schemeClr val="bg1"/>
          </a:solidFill>
          <a:ln w="28575">
            <a:solidFill>
              <a:srgbClr val="098E7E"/>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098E7E"/>
                </a:solidFill>
              </a:rPr>
              <a:t>Implementace nového WMS</a:t>
            </a:r>
          </a:p>
        </p:txBody>
      </p:sp>
      <p:sp>
        <p:nvSpPr>
          <p:cNvPr id="39" name="Hexagon 38">
            <a:extLst>
              <a:ext uri="{FF2B5EF4-FFF2-40B4-BE49-F238E27FC236}">
                <a16:creationId xmlns:a16="http://schemas.microsoft.com/office/drawing/2014/main" id="{87C3D026-3CB4-411D-B8C4-9FAB5621378D}"/>
              </a:ext>
            </a:extLst>
          </p:cNvPr>
          <p:cNvSpPr/>
          <p:nvPr/>
        </p:nvSpPr>
        <p:spPr>
          <a:xfrm>
            <a:off x="5999207" y="3054063"/>
            <a:ext cx="1037885" cy="869019"/>
          </a:xfrm>
          <a:prstGeom prst="hexagon">
            <a:avLst/>
          </a:prstGeom>
          <a:solidFill>
            <a:schemeClr val="bg1"/>
          </a:solidFill>
          <a:ln w="28575">
            <a:solidFill>
              <a:srgbClr val="098E7E"/>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098E7E"/>
                </a:solidFill>
              </a:rPr>
              <a:t>Firma a prodej řízené daty</a:t>
            </a:r>
          </a:p>
        </p:txBody>
      </p:sp>
      <p:sp>
        <p:nvSpPr>
          <p:cNvPr id="40" name="Hexagon 39">
            <a:extLst>
              <a:ext uri="{FF2B5EF4-FFF2-40B4-BE49-F238E27FC236}">
                <a16:creationId xmlns:a16="http://schemas.microsoft.com/office/drawing/2014/main" id="{5F74117F-FE72-4E33-A99B-52EAC767561B}"/>
              </a:ext>
            </a:extLst>
          </p:cNvPr>
          <p:cNvSpPr/>
          <p:nvPr/>
        </p:nvSpPr>
        <p:spPr>
          <a:xfrm>
            <a:off x="1097832" y="3043489"/>
            <a:ext cx="1037885" cy="869019"/>
          </a:xfrm>
          <a:prstGeom prst="hexagon">
            <a:avLst/>
          </a:prstGeom>
          <a:solidFill>
            <a:schemeClr val="bg1"/>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chemeClr val="accent4">
                    <a:lumMod val="50000"/>
                  </a:schemeClr>
                </a:solidFill>
              </a:rPr>
              <a:t>Implementace jednotného business modelu</a:t>
            </a:r>
          </a:p>
        </p:txBody>
      </p:sp>
      <p:sp>
        <p:nvSpPr>
          <p:cNvPr id="41" name="Hexagon 40">
            <a:extLst>
              <a:ext uri="{FF2B5EF4-FFF2-40B4-BE49-F238E27FC236}">
                <a16:creationId xmlns:a16="http://schemas.microsoft.com/office/drawing/2014/main" id="{7D2B3B5D-BDC3-4946-B231-0B2D161C5A87}"/>
              </a:ext>
            </a:extLst>
          </p:cNvPr>
          <p:cNvSpPr/>
          <p:nvPr/>
        </p:nvSpPr>
        <p:spPr>
          <a:xfrm>
            <a:off x="4390535" y="5267218"/>
            <a:ext cx="1037885" cy="869019"/>
          </a:xfrm>
          <a:prstGeom prst="hexagon">
            <a:avLst/>
          </a:prstGeom>
          <a:solidFill>
            <a:schemeClr val="bg1"/>
          </a:solidFill>
          <a:ln w="28575">
            <a:solidFill>
              <a:srgbClr val="A27B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A27B00"/>
                </a:solidFill>
              </a:rPr>
              <a:t>Business analýza &amp; </a:t>
            </a:r>
            <a:r>
              <a:rPr lang="cs-CZ" sz="800" b="1" dirty="0" err="1">
                <a:solidFill>
                  <a:srgbClr val="A27B00"/>
                </a:solidFill>
              </a:rPr>
              <a:t>customer</a:t>
            </a:r>
            <a:r>
              <a:rPr lang="cs-CZ" sz="800" b="1" dirty="0">
                <a:solidFill>
                  <a:srgbClr val="A27B00"/>
                </a:solidFill>
              </a:rPr>
              <a:t> </a:t>
            </a:r>
            <a:r>
              <a:rPr lang="cs-CZ" sz="800" b="1" dirty="0" err="1">
                <a:solidFill>
                  <a:srgbClr val="A27B00"/>
                </a:solidFill>
              </a:rPr>
              <a:t>centric</a:t>
            </a:r>
            <a:r>
              <a:rPr lang="cs-CZ" sz="800" b="1" dirty="0">
                <a:solidFill>
                  <a:srgbClr val="A27B00"/>
                </a:solidFill>
              </a:rPr>
              <a:t> design</a:t>
            </a:r>
          </a:p>
        </p:txBody>
      </p:sp>
      <p:sp>
        <p:nvSpPr>
          <p:cNvPr id="42" name="Hexagon 41">
            <a:extLst>
              <a:ext uri="{FF2B5EF4-FFF2-40B4-BE49-F238E27FC236}">
                <a16:creationId xmlns:a16="http://schemas.microsoft.com/office/drawing/2014/main" id="{28070D9A-E554-4F44-A048-8E44CA369191}"/>
              </a:ext>
            </a:extLst>
          </p:cNvPr>
          <p:cNvSpPr/>
          <p:nvPr/>
        </p:nvSpPr>
        <p:spPr>
          <a:xfrm>
            <a:off x="1972696" y="3481143"/>
            <a:ext cx="1037885" cy="869019"/>
          </a:xfrm>
          <a:prstGeom prst="hexagon">
            <a:avLst/>
          </a:prstGeom>
          <a:solidFill>
            <a:schemeClr val="bg1"/>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chemeClr val="accent4">
                    <a:lumMod val="50000"/>
                  </a:schemeClr>
                </a:solidFill>
              </a:rPr>
              <a:t>Správa a rozvoj business modelu &amp; Nastavení </a:t>
            </a:r>
            <a:r>
              <a:rPr lang="cs-CZ" sz="800" b="1" dirty="0" err="1">
                <a:solidFill>
                  <a:schemeClr val="accent4">
                    <a:lumMod val="50000"/>
                  </a:schemeClr>
                </a:solidFill>
              </a:rPr>
              <a:t>ownershipu</a:t>
            </a:r>
            <a:endParaRPr lang="cs-CZ" sz="800" b="1" dirty="0">
              <a:solidFill>
                <a:schemeClr val="accent4">
                  <a:lumMod val="50000"/>
                </a:schemeClr>
              </a:solidFill>
            </a:endParaRPr>
          </a:p>
        </p:txBody>
      </p:sp>
      <p:sp>
        <p:nvSpPr>
          <p:cNvPr id="43" name="Hexagon 42">
            <a:extLst>
              <a:ext uri="{FF2B5EF4-FFF2-40B4-BE49-F238E27FC236}">
                <a16:creationId xmlns:a16="http://schemas.microsoft.com/office/drawing/2014/main" id="{D002C784-9659-402A-A56C-20FD2EE11ACF}"/>
              </a:ext>
            </a:extLst>
          </p:cNvPr>
          <p:cNvSpPr/>
          <p:nvPr/>
        </p:nvSpPr>
        <p:spPr>
          <a:xfrm>
            <a:off x="5256434" y="3901068"/>
            <a:ext cx="1037885" cy="869019"/>
          </a:xfrm>
          <a:prstGeom prst="hexagon">
            <a:avLst/>
          </a:prstGeom>
          <a:solidFill>
            <a:schemeClr val="bg1"/>
          </a:solidFill>
          <a:ln w="28575">
            <a:solidFill>
              <a:srgbClr val="A27B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A27B00"/>
                </a:solidFill>
              </a:rPr>
              <a:t>Talent</a:t>
            </a:r>
            <a:r>
              <a:rPr lang="en-US" sz="800" b="1" dirty="0">
                <a:solidFill>
                  <a:srgbClr val="A27B00"/>
                </a:solidFill>
              </a:rPr>
              <a:t>&amp;</a:t>
            </a:r>
            <a:r>
              <a:rPr lang="cs-CZ" sz="800" b="1" dirty="0" err="1">
                <a:solidFill>
                  <a:srgbClr val="A27B00"/>
                </a:solidFill>
              </a:rPr>
              <a:t>People</a:t>
            </a:r>
            <a:r>
              <a:rPr lang="cs-CZ" sz="800" b="1" dirty="0">
                <a:solidFill>
                  <a:srgbClr val="A27B00"/>
                </a:solidFill>
              </a:rPr>
              <a:t> management</a:t>
            </a:r>
          </a:p>
        </p:txBody>
      </p:sp>
      <p:sp>
        <p:nvSpPr>
          <p:cNvPr id="44" name="Hexagon 43">
            <a:extLst>
              <a:ext uri="{FF2B5EF4-FFF2-40B4-BE49-F238E27FC236}">
                <a16:creationId xmlns:a16="http://schemas.microsoft.com/office/drawing/2014/main" id="{E0EB3FBC-E342-4636-8406-8A7BC8853CEF}"/>
              </a:ext>
            </a:extLst>
          </p:cNvPr>
          <p:cNvSpPr/>
          <p:nvPr/>
        </p:nvSpPr>
        <p:spPr>
          <a:xfrm>
            <a:off x="4407956" y="3441732"/>
            <a:ext cx="1037885" cy="869019"/>
          </a:xfrm>
          <a:prstGeom prst="hexagon">
            <a:avLst/>
          </a:prstGeom>
          <a:solidFill>
            <a:schemeClr val="bg1"/>
          </a:solidFill>
          <a:ln w="28575">
            <a:solidFill>
              <a:srgbClr val="A27B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A27B00"/>
                </a:solidFill>
              </a:rPr>
              <a:t>Nastavení IT </a:t>
            </a:r>
            <a:r>
              <a:rPr lang="cs-CZ" sz="800" b="1" dirty="0" err="1">
                <a:solidFill>
                  <a:srgbClr val="A27B00"/>
                </a:solidFill>
              </a:rPr>
              <a:t>Governance</a:t>
            </a:r>
            <a:r>
              <a:rPr lang="cs-CZ" sz="800" b="1" dirty="0">
                <a:solidFill>
                  <a:srgbClr val="A27B00"/>
                </a:solidFill>
              </a:rPr>
              <a:t> &amp; TOM</a:t>
            </a:r>
          </a:p>
        </p:txBody>
      </p:sp>
      <p:sp>
        <p:nvSpPr>
          <p:cNvPr id="45" name="Hexagon 44">
            <a:extLst>
              <a:ext uri="{FF2B5EF4-FFF2-40B4-BE49-F238E27FC236}">
                <a16:creationId xmlns:a16="http://schemas.microsoft.com/office/drawing/2014/main" id="{011BA061-345B-40AE-BB2E-E5B18BDE7949}"/>
              </a:ext>
            </a:extLst>
          </p:cNvPr>
          <p:cNvSpPr/>
          <p:nvPr/>
        </p:nvSpPr>
        <p:spPr>
          <a:xfrm>
            <a:off x="1963732" y="1662119"/>
            <a:ext cx="1037885" cy="869019"/>
          </a:xfrm>
          <a:prstGeom prst="hexagon">
            <a:avLst/>
          </a:prstGeom>
          <a:solidFill>
            <a:schemeClr val="bg1"/>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chemeClr val="accent4">
                    <a:lumMod val="50000"/>
                  </a:schemeClr>
                </a:solidFill>
              </a:rPr>
              <a:t>Sjednocení Business modelu ČR + SK</a:t>
            </a:r>
          </a:p>
        </p:txBody>
      </p:sp>
      <p:sp>
        <p:nvSpPr>
          <p:cNvPr id="46" name="Hexagon 45">
            <a:extLst>
              <a:ext uri="{FF2B5EF4-FFF2-40B4-BE49-F238E27FC236}">
                <a16:creationId xmlns:a16="http://schemas.microsoft.com/office/drawing/2014/main" id="{FA8700FD-9505-4D53-A6A8-8BC139DB297D}"/>
              </a:ext>
            </a:extLst>
          </p:cNvPr>
          <p:cNvSpPr/>
          <p:nvPr/>
        </p:nvSpPr>
        <p:spPr>
          <a:xfrm>
            <a:off x="2817280" y="2108241"/>
            <a:ext cx="1037885" cy="869019"/>
          </a:xfrm>
          <a:prstGeom prst="hexagon">
            <a:avLst/>
          </a:prstGeom>
          <a:solidFill>
            <a:schemeClr val="bg1"/>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chemeClr val="accent4">
                    <a:lumMod val="50000"/>
                  </a:schemeClr>
                </a:solidFill>
              </a:rPr>
              <a:t>Design cílového business modelu pro všechny země</a:t>
            </a:r>
          </a:p>
        </p:txBody>
      </p:sp>
      <p:sp>
        <p:nvSpPr>
          <p:cNvPr id="47" name="Hexagon 46">
            <a:extLst>
              <a:ext uri="{FF2B5EF4-FFF2-40B4-BE49-F238E27FC236}">
                <a16:creationId xmlns:a16="http://schemas.microsoft.com/office/drawing/2014/main" id="{730245EF-AFF7-4BAE-BD83-8CD28E03E504}"/>
              </a:ext>
            </a:extLst>
          </p:cNvPr>
          <p:cNvSpPr/>
          <p:nvPr/>
        </p:nvSpPr>
        <p:spPr>
          <a:xfrm>
            <a:off x="5990962" y="2140638"/>
            <a:ext cx="1037885" cy="869019"/>
          </a:xfrm>
          <a:prstGeom prst="hexagon">
            <a:avLst/>
          </a:prstGeom>
          <a:solidFill>
            <a:schemeClr val="bg1"/>
          </a:solidFill>
          <a:ln w="28575">
            <a:solidFill>
              <a:srgbClr val="098E7E"/>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098E7E"/>
                </a:solidFill>
              </a:rPr>
              <a:t>Implementační </a:t>
            </a:r>
            <a:r>
              <a:rPr lang="cs-CZ" sz="800" b="1" dirty="0" err="1">
                <a:solidFill>
                  <a:srgbClr val="098E7E"/>
                </a:solidFill>
              </a:rPr>
              <a:t>roadmapa</a:t>
            </a:r>
            <a:r>
              <a:rPr lang="cs-CZ" sz="800" b="1" dirty="0">
                <a:solidFill>
                  <a:srgbClr val="098E7E"/>
                </a:solidFill>
              </a:rPr>
              <a:t> a řízení závislostí</a:t>
            </a:r>
          </a:p>
        </p:txBody>
      </p:sp>
      <p:sp>
        <p:nvSpPr>
          <p:cNvPr id="48" name="Hexagon 47">
            <a:extLst>
              <a:ext uri="{FF2B5EF4-FFF2-40B4-BE49-F238E27FC236}">
                <a16:creationId xmlns:a16="http://schemas.microsoft.com/office/drawing/2014/main" id="{DD831288-C237-479A-B971-E03C1A005B5A}"/>
              </a:ext>
            </a:extLst>
          </p:cNvPr>
          <p:cNvSpPr/>
          <p:nvPr/>
        </p:nvSpPr>
        <p:spPr>
          <a:xfrm>
            <a:off x="2817279" y="3026210"/>
            <a:ext cx="1037885" cy="869019"/>
          </a:xfrm>
          <a:prstGeom prst="hexagon">
            <a:avLst/>
          </a:prstGeom>
          <a:solidFill>
            <a:schemeClr val="bg1"/>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chemeClr val="accent4">
                    <a:lumMod val="50000"/>
                  </a:schemeClr>
                </a:solidFill>
              </a:rPr>
              <a:t>Lokální specifika</a:t>
            </a:r>
          </a:p>
        </p:txBody>
      </p:sp>
      <p:sp>
        <p:nvSpPr>
          <p:cNvPr id="49" name="Hexagon 48">
            <a:extLst>
              <a:ext uri="{FF2B5EF4-FFF2-40B4-BE49-F238E27FC236}">
                <a16:creationId xmlns:a16="http://schemas.microsoft.com/office/drawing/2014/main" id="{94BDE9F8-C69D-4D75-BEA3-FF7F60F92094}"/>
              </a:ext>
            </a:extLst>
          </p:cNvPr>
          <p:cNvSpPr/>
          <p:nvPr/>
        </p:nvSpPr>
        <p:spPr>
          <a:xfrm>
            <a:off x="1088357" y="2127416"/>
            <a:ext cx="1037885" cy="869019"/>
          </a:xfrm>
          <a:prstGeom prst="hexagon">
            <a:avLst/>
          </a:prstGeom>
          <a:solidFill>
            <a:schemeClr val="bg1"/>
          </a:solidFill>
          <a:ln w="28575">
            <a:solidFill>
              <a:schemeClr val="accent3">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chemeClr val="accent4">
                    <a:lumMod val="50000"/>
                  </a:schemeClr>
                </a:solidFill>
              </a:rPr>
              <a:t>Business </a:t>
            </a:r>
            <a:r>
              <a:rPr lang="cs-CZ" sz="800" b="1" dirty="0" err="1">
                <a:solidFill>
                  <a:schemeClr val="accent4">
                    <a:lumMod val="50000"/>
                  </a:schemeClr>
                </a:solidFill>
              </a:rPr>
              <a:t>rollout</a:t>
            </a:r>
            <a:endParaRPr lang="cs-CZ" sz="800" b="1" dirty="0">
              <a:solidFill>
                <a:schemeClr val="accent4">
                  <a:lumMod val="50000"/>
                </a:schemeClr>
              </a:solidFill>
            </a:endParaRPr>
          </a:p>
        </p:txBody>
      </p:sp>
      <p:sp>
        <p:nvSpPr>
          <p:cNvPr id="50" name="Hexagon 49">
            <a:extLst>
              <a:ext uri="{FF2B5EF4-FFF2-40B4-BE49-F238E27FC236}">
                <a16:creationId xmlns:a16="http://schemas.microsoft.com/office/drawing/2014/main" id="{29C6B413-6119-4834-A8AD-A6264AF30815}"/>
              </a:ext>
            </a:extLst>
          </p:cNvPr>
          <p:cNvSpPr/>
          <p:nvPr/>
        </p:nvSpPr>
        <p:spPr>
          <a:xfrm>
            <a:off x="5247469" y="4818294"/>
            <a:ext cx="1037885" cy="869019"/>
          </a:xfrm>
          <a:prstGeom prst="hexagon">
            <a:avLst/>
          </a:prstGeom>
          <a:solidFill>
            <a:schemeClr val="bg1"/>
          </a:solidFill>
          <a:ln w="28575">
            <a:solidFill>
              <a:srgbClr val="A27B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A27B00"/>
                </a:solidFill>
              </a:rPr>
              <a:t>Projektové řízení &amp; Vendor management</a:t>
            </a:r>
          </a:p>
        </p:txBody>
      </p:sp>
      <p:sp>
        <p:nvSpPr>
          <p:cNvPr id="51" name="Hexagon 50">
            <a:extLst>
              <a:ext uri="{FF2B5EF4-FFF2-40B4-BE49-F238E27FC236}">
                <a16:creationId xmlns:a16="http://schemas.microsoft.com/office/drawing/2014/main" id="{E95FFBE4-F589-4F6F-8BA7-ADB91C8FF370}"/>
              </a:ext>
            </a:extLst>
          </p:cNvPr>
          <p:cNvSpPr/>
          <p:nvPr/>
        </p:nvSpPr>
        <p:spPr>
          <a:xfrm>
            <a:off x="3530493" y="4805670"/>
            <a:ext cx="1037885" cy="869019"/>
          </a:xfrm>
          <a:prstGeom prst="hexagon">
            <a:avLst/>
          </a:prstGeom>
          <a:solidFill>
            <a:schemeClr val="bg1"/>
          </a:solidFill>
          <a:ln w="28575">
            <a:solidFill>
              <a:srgbClr val="A27B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A27B00"/>
                </a:solidFill>
              </a:rPr>
              <a:t>Datová analýza &amp; vytěžování dat</a:t>
            </a:r>
          </a:p>
        </p:txBody>
      </p:sp>
      <p:sp>
        <p:nvSpPr>
          <p:cNvPr id="52" name="Hexagon 51">
            <a:extLst>
              <a:ext uri="{FF2B5EF4-FFF2-40B4-BE49-F238E27FC236}">
                <a16:creationId xmlns:a16="http://schemas.microsoft.com/office/drawing/2014/main" id="{BDDB6B85-CA29-4544-AE4D-D52CEF5CAB0F}"/>
              </a:ext>
            </a:extLst>
          </p:cNvPr>
          <p:cNvSpPr/>
          <p:nvPr/>
        </p:nvSpPr>
        <p:spPr>
          <a:xfrm>
            <a:off x="3541825" y="3892102"/>
            <a:ext cx="1037885" cy="869019"/>
          </a:xfrm>
          <a:prstGeom prst="hexagon">
            <a:avLst/>
          </a:prstGeom>
          <a:solidFill>
            <a:schemeClr val="bg1"/>
          </a:solidFill>
          <a:ln w="28575">
            <a:solidFill>
              <a:srgbClr val="A27B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A27B00"/>
                </a:solidFill>
              </a:rPr>
              <a:t>Nastavení IT4Business</a:t>
            </a:r>
          </a:p>
        </p:txBody>
      </p:sp>
      <p:sp>
        <p:nvSpPr>
          <p:cNvPr id="53" name="Oval 52">
            <a:extLst>
              <a:ext uri="{FF2B5EF4-FFF2-40B4-BE49-F238E27FC236}">
                <a16:creationId xmlns:a16="http://schemas.microsoft.com/office/drawing/2014/main" id="{64BF2488-5052-4165-8303-D9011CFB9073}"/>
              </a:ext>
            </a:extLst>
          </p:cNvPr>
          <p:cNvSpPr/>
          <p:nvPr/>
        </p:nvSpPr>
        <p:spPr>
          <a:xfrm>
            <a:off x="3643784" y="1548623"/>
            <a:ext cx="539016" cy="539016"/>
          </a:xfrm>
          <a:prstGeom prst="ellipse">
            <a:avLst/>
          </a:prstGeom>
          <a:solidFill>
            <a:srgbClr val="B2B2B2"/>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1500" dirty="0">
                <a:solidFill>
                  <a:schemeClr val="bg1"/>
                </a:solidFill>
              </a:rPr>
              <a:t>1</a:t>
            </a:r>
          </a:p>
        </p:txBody>
      </p:sp>
      <p:sp>
        <p:nvSpPr>
          <p:cNvPr id="54" name="Oval 53">
            <a:extLst>
              <a:ext uri="{FF2B5EF4-FFF2-40B4-BE49-F238E27FC236}">
                <a16:creationId xmlns:a16="http://schemas.microsoft.com/office/drawing/2014/main" id="{564B4FDE-C65E-4DBD-ADC2-3E169C91D422}"/>
              </a:ext>
            </a:extLst>
          </p:cNvPr>
          <p:cNvSpPr/>
          <p:nvPr/>
        </p:nvSpPr>
        <p:spPr>
          <a:xfrm>
            <a:off x="4666480" y="2363857"/>
            <a:ext cx="539016" cy="539016"/>
          </a:xfrm>
          <a:prstGeom prst="ellipse">
            <a:avLst/>
          </a:prstGeom>
          <a:solidFill>
            <a:srgbClr val="B2B2B2"/>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1500" dirty="0">
                <a:solidFill>
                  <a:schemeClr val="bg1"/>
                </a:solidFill>
              </a:rPr>
              <a:t>2</a:t>
            </a:r>
          </a:p>
        </p:txBody>
      </p:sp>
      <p:sp>
        <p:nvSpPr>
          <p:cNvPr id="55" name="Oval 54">
            <a:extLst>
              <a:ext uri="{FF2B5EF4-FFF2-40B4-BE49-F238E27FC236}">
                <a16:creationId xmlns:a16="http://schemas.microsoft.com/office/drawing/2014/main" id="{53B4E52F-D325-406B-A75F-47727423BEB0}"/>
              </a:ext>
            </a:extLst>
          </p:cNvPr>
          <p:cNvSpPr/>
          <p:nvPr/>
        </p:nvSpPr>
        <p:spPr>
          <a:xfrm>
            <a:off x="5608490" y="1701024"/>
            <a:ext cx="539016" cy="539016"/>
          </a:xfrm>
          <a:prstGeom prst="ellipse">
            <a:avLst/>
          </a:prstGeom>
          <a:solidFill>
            <a:srgbClr val="B2B2B2"/>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1500" dirty="0">
                <a:solidFill>
                  <a:schemeClr val="bg1"/>
                </a:solidFill>
              </a:rPr>
              <a:t>3</a:t>
            </a:r>
          </a:p>
        </p:txBody>
      </p:sp>
      <p:pic>
        <p:nvPicPr>
          <p:cNvPr id="56" name="Picture 55" descr="Arrow Icon 8828">
            <a:extLst>
              <a:ext uri="{FF2B5EF4-FFF2-40B4-BE49-F238E27FC236}">
                <a16:creationId xmlns:a16="http://schemas.microsoft.com/office/drawing/2014/main" id="{20D9955F-4548-490A-A945-E2C6160B0BF6}"/>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3852555" y="1591727"/>
            <a:ext cx="1128721" cy="1128721"/>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56" descr="Arrow Icon 8828">
            <a:extLst>
              <a:ext uri="{FF2B5EF4-FFF2-40B4-BE49-F238E27FC236}">
                <a16:creationId xmlns:a16="http://schemas.microsoft.com/office/drawing/2014/main" id="{51E6FA47-A3E2-442B-B6CC-EE58EBE59EEA}"/>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flipV="1">
            <a:off x="4993478" y="1944130"/>
            <a:ext cx="1128721" cy="1128721"/>
          </a:xfrm>
          <a:prstGeom prst="rect">
            <a:avLst/>
          </a:prstGeom>
          <a:noFill/>
          <a:extLst>
            <a:ext uri="{909E8E84-426E-40DD-AFC4-6F175D3DCCD1}">
              <a14:hiddenFill xmlns:a14="http://schemas.microsoft.com/office/drawing/2010/main">
                <a:solidFill>
                  <a:srgbClr val="FFFFFF"/>
                </a:solidFill>
              </a14:hiddenFill>
            </a:ext>
          </a:extLst>
        </p:spPr>
      </p:pic>
      <p:sp>
        <p:nvSpPr>
          <p:cNvPr id="58" name="Hexagon 57">
            <a:extLst>
              <a:ext uri="{FF2B5EF4-FFF2-40B4-BE49-F238E27FC236}">
                <a16:creationId xmlns:a16="http://schemas.microsoft.com/office/drawing/2014/main" id="{D0D85A60-3EDB-4062-A838-4E06BACAFF37}"/>
              </a:ext>
            </a:extLst>
          </p:cNvPr>
          <p:cNvSpPr/>
          <p:nvPr/>
        </p:nvSpPr>
        <p:spPr>
          <a:xfrm>
            <a:off x="9270371" y="4383784"/>
            <a:ext cx="1037885" cy="869019"/>
          </a:xfrm>
          <a:prstGeom prst="hexag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sz="800" b="1" dirty="0">
              <a:solidFill>
                <a:srgbClr val="C00000"/>
              </a:solidFill>
            </a:endParaRPr>
          </a:p>
        </p:txBody>
      </p:sp>
      <p:sp>
        <p:nvSpPr>
          <p:cNvPr id="59" name="Hexagon 58">
            <a:extLst>
              <a:ext uri="{FF2B5EF4-FFF2-40B4-BE49-F238E27FC236}">
                <a16:creationId xmlns:a16="http://schemas.microsoft.com/office/drawing/2014/main" id="{25FB62D0-BE4C-44E0-A45D-3E64F18730E3}"/>
              </a:ext>
            </a:extLst>
          </p:cNvPr>
          <p:cNvSpPr/>
          <p:nvPr/>
        </p:nvSpPr>
        <p:spPr>
          <a:xfrm>
            <a:off x="9258970" y="5292044"/>
            <a:ext cx="1037885" cy="869019"/>
          </a:xfrm>
          <a:prstGeom prst="hexagon">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C00000"/>
                </a:solidFill>
              </a:rPr>
              <a:t>Dopady do okolních systémů</a:t>
            </a:r>
          </a:p>
        </p:txBody>
      </p:sp>
      <p:sp>
        <p:nvSpPr>
          <p:cNvPr id="60" name="Hexagon 59">
            <a:extLst>
              <a:ext uri="{FF2B5EF4-FFF2-40B4-BE49-F238E27FC236}">
                <a16:creationId xmlns:a16="http://schemas.microsoft.com/office/drawing/2014/main" id="{95D81AA9-7581-42F1-B40C-790766BA1A7B}"/>
              </a:ext>
            </a:extLst>
          </p:cNvPr>
          <p:cNvSpPr/>
          <p:nvPr/>
        </p:nvSpPr>
        <p:spPr>
          <a:xfrm>
            <a:off x="10124869" y="3925894"/>
            <a:ext cx="1037885" cy="869019"/>
          </a:xfrm>
          <a:prstGeom prst="hexagon">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C00000"/>
                </a:solidFill>
              </a:rPr>
              <a:t>Nová verze ERP</a:t>
            </a:r>
          </a:p>
        </p:txBody>
      </p:sp>
      <p:sp>
        <p:nvSpPr>
          <p:cNvPr id="61" name="Hexagon 60">
            <a:extLst>
              <a:ext uri="{FF2B5EF4-FFF2-40B4-BE49-F238E27FC236}">
                <a16:creationId xmlns:a16="http://schemas.microsoft.com/office/drawing/2014/main" id="{6C8F0283-8DDC-43BD-AF53-B7774BBEC141}"/>
              </a:ext>
            </a:extLst>
          </p:cNvPr>
          <p:cNvSpPr/>
          <p:nvPr/>
        </p:nvSpPr>
        <p:spPr>
          <a:xfrm>
            <a:off x="9276391" y="3466558"/>
            <a:ext cx="1037885" cy="869019"/>
          </a:xfrm>
          <a:prstGeom prst="hexagon">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C00000"/>
                </a:solidFill>
              </a:rPr>
              <a:t>Nové WMS </a:t>
            </a:r>
          </a:p>
        </p:txBody>
      </p:sp>
      <p:sp>
        <p:nvSpPr>
          <p:cNvPr id="62" name="Hexagon 61">
            <a:extLst>
              <a:ext uri="{FF2B5EF4-FFF2-40B4-BE49-F238E27FC236}">
                <a16:creationId xmlns:a16="http://schemas.microsoft.com/office/drawing/2014/main" id="{00D09B8D-E744-418A-9C08-43E046B4044C}"/>
              </a:ext>
            </a:extLst>
          </p:cNvPr>
          <p:cNvSpPr/>
          <p:nvPr/>
        </p:nvSpPr>
        <p:spPr>
          <a:xfrm>
            <a:off x="10115904" y="4843120"/>
            <a:ext cx="1037885" cy="869019"/>
          </a:xfrm>
          <a:prstGeom prst="hexagon">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C00000"/>
                </a:solidFill>
              </a:rPr>
              <a:t>E2E řešení WMS + ERP</a:t>
            </a:r>
          </a:p>
        </p:txBody>
      </p:sp>
      <p:sp>
        <p:nvSpPr>
          <p:cNvPr id="63" name="Hexagon 62">
            <a:extLst>
              <a:ext uri="{FF2B5EF4-FFF2-40B4-BE49-F238E27FC236}">
                <a16:creationId xmlns:a16="http://schemas.microsoft.com/office/drawing/2014/main" id="{B1CAA981-4CD7-4361-B91C-A61E91CA31A6}"/>
              </a:ext>
            </a:extLst>
          </p:cNvPr>
          <p:cNvSpPr/>
          <p:nvPr/>
        </p:nvSpPr>
        <p:spPr>
          <a:xfrm>
            <a:off x="8398928" y="4830496"/>
            <a:ext cx="1037885" cy="869019"/>
          </a:xfrm>
          <a:prstGeom prst="hexagon">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C00000"/>
                </a:solidFill>
              </a:rPr>
              <a:t>Testování a akceptace</a:t>
            </a:r>
          </a:p>
        </p:txBody>
      </p:sp>
      <p:sp>
        <p:nvSpPr>
          <p:cNvPr id="64" name="Hexagon 63">
            <a:extLst>
              <a:ext uri="{FF2B5EF4-FFF2-40B4-BE49-F238E27FC236}">
                <a16:creationId xmlns:a16="http://schemas.microsoft.com/office/drawing/2014/main" id="{070F8652-82A4-430F-9FC2-F2C0519630B7}"/>
              </a:ext>
            </a:extLst>
          </p:cNvPr>
          <p:cNvSpPr/>
          <p:nvPr/>
        </p:nvSpPr>
        <p:spPr>
          <a:xfrm>
            <a:off x="8410260" y="3916928"/>
            <a:ext cx="1037885" cy="869019"/>
          </a:xfrm>
          <a:prstGeom prst="hexagon">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800" b="1" dirty="0">
                <a:solidFill>
                  <a:srgbClr val="C00000"/>
                </a:solidFill>
              </a:rPr>
              <a:t>Business </a:t>
            </a:r>
            <a:r>
              <a:rPr lang="cs-CZ" sz="800" b="1" dirty="0" err="1">
                <a:solidFill>
                  <a:srgbClr val="C00000"/>
                </a:solidFill>
              </a:rPr>
              <a:t>rollout</a:t>
            </a:r>
            <a:endParaRPr lang="cs-CZ" sz="800" b="1" dirty="0">
              <a:solidFill>
                <a:srgbClr val="C00000"/>
              </a:solidFill>
            </a:endParaRPr>
          </a:p>
        </p:txBody>
      </p:sp>
      <p:pic>
        <p:nvPicPr>
          <p:cNvPr id="65" name="Picture 64" descr="Arrow Icon 8828">
            <a:extLst>
              <a:ext uri="{FF2B5EF4-FFF2-40B4-BE49-F238E27FC236}">
                <a16:creationId xmlns:a16="http://schemas.microsoft.com/office/drawing/2014/main" id="{DC06FCC8-FCC0-45B0-B54E-F0FFB0C00F3D}"/>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8585065" y="1944130"/>
            <a:ext cx="1128721" cy="1128721"/>
          </a:xfrm>
          <a:prstGeom prst="rect">
            <a:avLst/>
          </a:prstGeom>
          <a:noFill/>
          <a:extLst>
            <a:ext uri="{909E8E84-426E-40DD-AFC4-6F175D3DCCD1}">
              <a14:hiddenFill xmlns:a14="http://schemas.microsoft.com/office/drawing/2010/main">
                <a:solidFill>
                  <a:srgbClr val="FFFFFF"/>
                </a:solidFill>
              </a14:hiddenFill>
            </a:ext>
          </a:extLst>
        </p:spPr>
      </p:pic>
      <p:sp>
        <p:nvSpPr>
          <p:cNvPr id="66" name="Oval 65">
            <a:extLst>
              <a:ext uri="{FF2B5EF4-FFF2-40B4-BE49-F238E27FC236}">
                <a16:creationId xmlns:a16="http://schemas.microsoft.com/office/drawing/2014/main" id="{F1176AB1-9947-4995-9721-0D7FDC21B33F}"/>
              </a:ext>
            </a:extLst>
          </p:cNvPr>
          <p:cNvSpPr/>
          <p:nvPr/>
        </p:nvSpPr>
        <p:spPr>
          <a:xfrm>
            <a:off x="9504874" y="2634218"/>
            <a:ext cx="539016" cy="539016"/>
          </a:xfrm>
          <a:prstGeom prst="ellipse">
            <a:avLst/>
          </a:prstGeom>
          <a:solidFill>
            <a:srgbClr val="B2B2B2"/>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cs-CZ" sz="1500" dirty="0">
                <a:solidFill>
                  <a:schemeClr val="bg1"/>
                </a:solidFill>
              </a:rPr>
              <a:t>4</a:t>
            </a:r>
          </a:p>
        </p:txBody>
      </p:sp>
      <p:sp>
        <p:nvSpPr>
          <p:cNvPr id="67" name="TextBox 15">
            <a:extLst>
              <a:ext uri="{FF2B5EF4-FFF2-40B4-BE49-F238E27FC236}">
                <a16:creationId xmlns:a16="http://schemas.microsoft.com/office/drawing/2014/main" id="{E2ED6BC8-D528-44A6-8DD2-4232520ADAF4}"/>
              </a:ext>
            </a:extLst>
          </p:cNvPr>
          <p:cNvSpPr txBox="1"/>
          <p:nvPr/>
        </p:nvSpPr>
        <p:spPr>
          <a:xfrm>
            <a:off x="9317975" y="4752385"/>
            <a:ext cx="914400" cy="172016"/>
          </a:xfrm>
          <a:prstGeom prst="rect">
            <a:avLst/>
          </a:prstGeom>
        </p:spPr>
        <p:txBody>
          <a:bodyPr vert="horz" wrap="none" lIns="0" tIns="0" rIns="0" bIns="0"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600"/>
              </a:spcAft>
            </a:pPr>
            <a:r>
              <a:rPr lang="cs-CZ" sz="800" b="1" dirty="0">
                <a:solidFill>
                  <a:schemeClr val="bg1"/>
                </a:solidFill>
              </a:rPr>
              <a:t>IMPLEMENTACE</a:t>
            </a:r>
          </a:p>
        </p:txBody>
      </p:sp>
      <p:sp>
        <p:nvSpPr>
          <p:cNvPr id="2" name="Arrow: Right 1">
            <a:extLst>
              <a:ext uri="{FF2B5EF4-FFF2-40B4-BE49-F238E27FC236}">
                <a16:creationId xmlns:a16="http://schemas.microsoft.com/office/drawing/2014/main" id="{4612F9A9-04A5-A49B-5215-6C89DCB057D5}"/>
              </a:ext>
            </a:extLst>
          </p:cNvPr>
          <p:cNvSpPr/>
          <p:nvPr/>
        </p:nvSpPr>
        <p:spPr>
          <a:xfrm>
            <a:off x="546214" y="928391"/>
            <a:ext cx="11102665" cy="481415"/>
          </a:xfrm>
          <a:prstGeom prst="rightArrow">
            <a:avLst>
              <a:gd name="adj1" fmla="val 50000"/>
              <a:gd name="adj2" fmla="val 50000"/>
            </a:avLst>
          </a:prstGeom>
          <a:solidFill>
            <a:srgbClr val="A27B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1400" b="1" dirty="0">
                <a:solidFill>
                  <a:schemeClr val="bg1"/>
                </a:solidFill>
              </a:rPr>
              <a:t>Jeden obchodní model, jeden business </a:t>
            </a:r>
            <a:r>
              <a:rPr lang="cs-CZ" sz="1400" b="1" dirty="0" err="1">
                <a:solidFill>
                  <a:schemeClr val="bg1"/>
                </a:solidFill>
              </a:rPr>
              <a:t>governance</a:t>
            </a:r>
            <a:r>
              <a:rPr lang="cs-CZ" sz="1400" b="1" dirty="0">
                <a:solidFill>
                  <a:schemeClr val="bg1"/>
                </a:solidFill>
              </a:rPr>
              <a:t>, jedno IT, jedno řešení a co nejrychlejší připravenost pro </a:t>
            </a:r>
            <a:r>
              <a:rPr lang="cs-CZ" sz="1400" b="1" dirty="0" err="1">
                <a:solidFill>
                  <a:schemeClr val="bg1"/>
                </a:solidFill>
              </a:rPr>
              <a:t>rollout</a:t>
            </a:r>
            <a:r>
              <a:rPr lang="cs-CZ" sz="1400" b="1" dirty="0">
                <a:solidFill>
                  <a:schemeClr val="bg1"/>
                </a:solidFill>
              </a:rPr>
              <a:t> do zahraničí</a:t>
            </a:r>
          </a:p>
        </p:txBody>
      </p:sp>
    </p:spTree>
    <p:extLst>
      <p:ext uri="{BB962C8B-B14F-4D97-AF65-F5344CB8AC3E}">
        <p14:creationId xmlns:p14="http://schemas.microsoft.com/office/powerpoint/2010/main" val="211296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1000" fill="hold"/>
                                        <p:tgtEl>
                                          <p:spTgt spid="32"/>
                                        </p:tgtEl>
                                        <p:attrNameLst>
                                          <p:attrName>ppt_w</p:attrName>
                                        </p:attrNameLst>
                                      </p:cBhvr>
                                      <p:tavLst>
                                        <p:tav tm="0">
                                          <p:val>
                                            <p:fltVal val="0"/>
                                          </p:val>
                                        </p:tav>
                                        <p:tav tm="100000">
                                          <p:val>
                                            <p:strVal val="#ppt_w"/>
                                          </p:val>
                                        </p:tav>
                                      </p:tavLst>
                                    </p:anim>
                                    <p:anim calcmode="lin" valueType="num">
                                      <p:cBhvr>
                                        <p:cTn id="8" dur="1000" fill="hold"/>
                                        <p:tgtEl>
                                          <p:spTgt spid="32"/>
                                        </p:tgtEl>
                                        <p:attrNameLst>
                                          <p:attrName>ppt_h</p:attrName>
                                        </p:attrNameLst>
                                      </p:cBhvr>
                                      <p:tavLst>
                                        <p:tav tm="0">
                                          <p:val>
                                            <p:fltVal val="0"/>
                                          </p:val>
                                        </p:tav>
                                        <p:tav tm="100000">
                                          <p:val>
                                            <p:strVal val="#ppt_h"/>
                                          </p:val>
                                        </p:tav>
                                      </p:tavLst>
                                    </p:anim>
                                    <p:anim calcmode="lin" valueType="num">
                                      <p:cBhvr>
                                        <p:cTn id="9" dur="1000" fill="hold"/>
                                        <p:tgtEl>
                                          <p:spTgt spid="32"/>
                                        </p:tgtEl>
                                        <p:attrNameLst>
                                          <p:attrName>style.rotation</p:attrName>
                                        </p:attrNameLst>
                                      </p:cBhvr>
                                      <p:tavLst>
                                        <p:tav tm="0">
                                          <p:val>
                                            <p:fltVal val="90"/>
                                          </p:val>
                                        </p:tav>
                                        <p:tav tm="100000">
                                          <p:val>
                                            <p:fltVal val="0"/>
                                          </p:val>
                                        </p:tav>
                                      </p:tavLst>
                                    </p:anim>
                                    <p:animEffect transition="in" filter="fade">
                                      <p:cBhvr>
                                        <p:cTn id="10" dur="1000"/>
                                        <p:tgtEl>
                                          <p:spTgt spid="3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p:cTn id="13" dur="1000" fill="hold"/>
                                        <p:tgtEl>
                                          <p:spTgt spid="40"/>
                                        </p:tgtEl>
                                        <p:attrNameLst>
                                          <p:attrName>ppt_w</p:attrName>
                                        </p:attrNameLst>
                                      </p:cBhvr>
                                      <p:tavLst>
                                        <p:tav tm="0">
                                          <p:val>
                                            <p:fltVal val="0"/>
                                          </p:val>
                                        </p:tav>
                                        <p:tav tm="100000">
                                          <p:val>
                                            <p:strVal val="#ppt_w"/>
                                          </p:val>
                                        </p:tav>
                                      </p:tavLst>
                                    </p:anim>
                                    <p:anim calcmode="lin" valueType="num">
                                      <p:cBhvr>
                                        <p:cTn id="14" dur="1000" fill="hold"/>
                                        <p:tgtEl>
                                          <p:spTgt spid="40"/>
                                        </p:tgtEl>
                                        <p:attrNameLst>
                                          <p:attrName>ppt_h</p:attrName>
                                        </p:attrNameLst>
                                      </p:cBhvr>
                                      <p:tavLst>
                                        <p:tav tm="0">
                                          <p:val>
                                            <p:fltVal val="0"/>
                                          </p:val>
                                        </p:tav>
                                        <p:tav tm="100000">
                                          <p:val>
                                            <p:strVal val="#ppt_h"/>
                                          </p:val>
                                        </p:tav>
                                      </p:tavLst>
                                    </p:anim>
                                    <p:anim calcmode="lin" valueType="num">
                                      <p:cBhvr>
                                        <p:cTn id="15" dur="1000" fill="hold"/>
                                        <p:tgtEl>
                                          <p:spTgt spid="40"/>
                                        </p:tgtEl>
                                        <p:attrNameLst>
                                          <p:attrName>style.rotation</p:attrName>
                                        </p:attrNameLst>
                                      </p:cBhvr>
                                      <p:tavLst>
                                        <p:tav tm="0">
                                          <p:val>
                                            <p:fltVal val="90"/>
                                          </p:val>
                                        </p:tav>
                                        <p:tav tm="100000">
                                          <p:val>
                                            <p:fltVal val="0"/>
                                          </p:val>
                                        </p:tav>
                                      </p:tavLst>
                                    </p:anim>
                                    <p:animEffect transition="in" filter="fade">
                                      <p:cBhvr>
                                        <p:cTn id="16" dur="1000"/>
                                        <p:tgtEl>
                                          <p:spTgt spid="40"/>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anim calcmode="lin" valueType="num">
                                      <p:cBhvr>
                                        <p:cTn id="19" dur="1000" fill="hold"/>
                                        <p:tgtEl>
                                          <p:spTgt spid="42"/>
                                        </p:tgtEl>
                                        <p:attrNameLst>
                                          <p:attrName>ppt_w</p:attrName>
                                        </p:attrNameLst>
                                      </p:cBhvr>
                                      <p:tavLst>
                                        <p:tav tm="0">
                                          <p:val>
                                            <p:fltVal val="0"/>
                                          </p:val>
                                        </p:tav>
                                        <p:tav tm="100000">
                                          <p:val>
                                            <p:strVal val="#ppt_w"/>
                                          </p:val>
                                        </p:tav>
                                      </p:tavLst>
                                    </p:anim>
                                    <p:anim calcmode="lin" valueType="num">
                                      <p:cBhvr>
                                        <p:cTn id="20" dur="1000" fill="hold"/>
                                        <p:tgtEl>
                                          <p:spTgt spid="42"/>
                                        </p:tgtEl>
                                        <p:attrNameLst>
                                          <p:attrName>ppt_h</p:attrName>
                                        </p:attrNameLst>
                                      </p:cBhvr>
                                      <p:tavLst>
                                        <p:tav tm="0">
                                          <p:val>
                                            <p:fltVal val="0"/>
                                          </p:val>
                                        </p:tav>
                                        <p:tav tm="100000">
                                          <p:val>
                                            <p:strVal val="#ppt_h"/>
                                          </p:val>
                                        </p:tav>
                                      </p:tavLst>
                                    </p:anim>
                                    <p:anim calcmode="lin" valueType="num">
                                      <p:cBhvr>
                                        <p:cTn id="21" dur="1000" fill="hold"/>
                                        <p:tgtEl>
                                          <p:spTgt spid="42"/>
                                        </p:tgtEl>
                                        <p:attrNameLst>
                                          <p:attrName>style.rotation</p:attrName>
                                        </p:attrNameLst>
                                      </p:cBhvr>
                                      <p:tavLst>
                                        <p:tav tm="0">
                                          <p:val>
                                            <p:fltVal val="90"/>
                                          </p:val>
                                        </p:tav>
                                        <p:tav tm="100000">
                                          <p:val>
                                            <p:fltVal val="0"/>
                                          </p:val>
                                        </p:tav>
                                      </p:tavLst>
                                    </p:anim>
                                    <p:animEffect transition="in" filter="fade">
                                      <p:cBhvr>
                                        <p:cTn id="22" dur="1000"/>
                                        <p:tgtEl>
                                          <p:spTgt spid="42"/>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45"/>
                                        </p:tgtEl>
                                        <p:attrNameLst>
                                          <p:attrName>style.visibility</p:attrName>
                                        </p:attrNameLst>
                                      </p:cBhvr>
                                      <p:to>
                                        <p:strVal val="visible"/>
                                      </p:to>
                                    </p:set>
                                    <p:anim calcmode="lin" valueType="num">
                                      <p:cBhvr>
                                        <p:cTn id="25" dur="1000" fill="hold"/>
                                        <p:tgtEl>
                                          <p:spTgt spid="45"/>
                                        </p:tgtEl>
                                        <p:attrNameLst>
                                          <p:attrName>ppt_w</p:attrName>
                                        </p:attrNameLst>
                                      </p:cBhvr>
                                      <p:tavLst>
                                        <p:tav tm="0">
                                          <p:val>
                                            <p:fltVal val="0"/>
                                          </p:val>
                                        </p:tav>
                                        <p:tav tm="100000">
                                          <p:val>
                                            <p:strVal val="#ppt_w"/>
                                          </p:val>
                                        </p:tav>
                                      </p:tavLst>
                                    </p:anim>
                                    <p:anim calcmode="lin" valueType="num">
                                      <p:cBhvr>
                                        <p:cTn id="26" dur="1000" fill="hold"/>
                                        <p:tgtEl>
                                          <p:spTgt spid="45"/>
                                        </p:tgtEl>
                                        <p:attrNameLst>
                                          <p:attrName>ppt_h</p:attrName>
                                        </p:attrNameLst>
                                      </p:cBhvr>
                                      <p:tavLst>
                                        <p:tav tm="0">
                                          <p:val>
                                            <p:fltVal val="0"/>
                                          </p:val>
                                        </p:tav>
                                        <p:tav tm="100000">
                                          <p:val>
                                            <p:strVal val="#ppt_h"/>
                                          </p:val>
                                        </p:tav>
                                      </p:tavLst>
                                    </p:anim>
                                    <p:anim calcmode="lin" valueType="num">
                                      <p:cBhvr>
                                        <p:cTn id="27" dur="1000" fill="hold"/>
                                        <p:tgtEl>
                                          <p:spTgt spid="45"/>
                                        </p:tgtEl>
                                        <p:attrNameLst>
                                          <p:attrName>style.rotation</p:attrName>
                                        </p:attrNameLst>
                                      </p:cBhvr>
                                      <p:tavLst>
                                        <p:tav tm="0">
                                          <p:val>
                                            <p:fltVal val="90"/>
                                          </p:val>
                                        </p:tav>
                                        <p:tav tm="100000">
                                          <p:val>
                                            <p:fltVal val="0"/>
                                          </p:val>
                                        </p:tav>
                                      </p:tavLst>
                                    </p:anim>
                                    <p:animEffect transition="in" filter="fade">
                                      <p:cBhvr>
                                        <p:cTn id="28" dur="1000"/>
                                        <p:tgtEl>
                                          <p:spTgt spid="45"/>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46"/>
                                        </p:tgtEl>
                                        <p:attrNameLst>
                                          <p:attrName>style.visibility</p:attrName>
                                        </p:attrNameLst>
                                      </p:cBhvr>
                                      <p:to>
                                        <p:strVal val="visible"/>
                                      </p:to>
                                    </p:set>
                                    <p:anim calcmode="lin" valueType="num">
                                      <p:cBhvr>
                                        <p:cTn id="31" dur="1000" fill="hold"/>
                                        <p:tgtEl>
                                          <p:spTgt spid="46"/>
                                        </p:tgtEl>
                                        <p:attrNameLst>
                                          <p:attrName>ppt_w</p:attrName>
                                        </p:attrNameLst>
                                      </p:cBhvr>
                                      <p:tavLst>
                                        <p:tav tm="0">
                                          <p:val>
                                            <p:fltVal val="0"/>
                                          </p:val>
                                        </p:tav>
                                        <p:tav tm="100000">
                                          <p:val>
                                            <p:strVal val="#ppt_w"/>
                                          </p:val>
                                        </p:tav>
                                      </p:tavLst>
                                    </p:anim>
                                    <p:anim calcmode="lin" valueType="num">
                                      <p:cBhvr>
                                        <p:cTn id="32" dur="1000" fill="hold"/>
                                        <p:tgtEl>
                                          <p:spTgt spid="46"/>
                                        </p:tgtEl>
                                        <p:attrNameLst>
                                          <p:attrName>ppt_h</p:attrName>
                                        </p:attrNameLst>
                                      </p:cBhvr>
                                      <p:tavLst>
                                        <p:tav tm="0">
                                          <p:val>
                                            <p:fltVal val="0"/>
                                          </p:val>
                                        </p:tav>
                                        <p:tav tm="100000">
                                          <p:val>
                                            <p:strVal val="#ppt_h"/>
                                          </p:val>
                                        </p:tav>
                                      </p:tavLst>
                                    </p:anim>
                                    <p:anim calcmode="lin" valueType="num">
                                      <p:cBhvr>
                                        <p:cTn id="33" dur="1000" fill="hold"/>
                                        <p:tgtEl>
                                          <p:spTgt spid="46"/>
                                        </p:tgtEl>
                                        <p:attrNameLst>
                                          <p:attrName>style.rotation</p:attrName>
                                        </p:attrNameLst>
                                      </p:cBhvr>
                                      <p:tavLst>
                                        <p:tav tm="0">
                                          <p:val>
                                            <p:fltVal val="90"/>
                                          </p:val>
                                        </p:tav>
                                        <p:tav tm="100000">
                                          <p:val>
                                            <p:fltVal val="0"/>
                                          </p:val>
                                        </p:tav>
                                      </p:tavLst>
                                    </p:anim>
                                    <p:animEffect transition="in" filter="fade">
                                      <p:cBhvr>
                                        <p:cTn id="34" dur="1000"/>
                                        <p:tgtEl>
                                          <p:spTgt spid="46"/>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anim calcmode="lin" valueType="num">
                                      <p:cBhvr>
                                        <p:cTn id="37" dur="1000" fill="hold"/>
                                        <p:tgtEl>
                                          <p:spTgt spid="48"/>
                                        </p:tgtEl>
                                        <p:attrNameLst>
                                          <p:attrName>ppt_w</p:attrName>
                                        </p:attrNameLst>
                                      </p:cBhvr>
                                      <p:tavLst>
                                        <p:tav tm="0">
                                          <p:val>
                                            <p:fltVal val="0"/>
                                          </p:val>
                                        </p:tav>
                                        <p:tav tm="100000">
                                          <p:val>
                                            <p:strVal val="#ppt_w"/>
                                          </p:val>
                                        </p:tav>
                                      </p:tavLst>
                                    </p:anim>
                                    <p:anim calcmode="lin" valueType="num">
                                      <p:cBhvr>
                                        <p:cTn id="38" dur="1000" fill="hold"/>
                                        <p:tgtEl>
                                          <p:spTgt spid="48"/>
                                        </p:tgtEl>
                                        <p:attrNameLst>
                                          <p:attrName>ppt_h</p:attrName>
                                        </p:attrNameLst>
                                      </p:cBhvr>
                                      <p:tavLst>
                                        <p:tav tm="0">
                                          <p:val>
                                            <p:fltVal val="0"/>
                                          </p:val>
                                        </p:tav>
                                        <p:tav tm="100000">
                                          <p:val>
                                            <p:strVal val="#ppt_h"/>
                                          </p:val>
                                        </p:tav>
                                      </p:tavLst>
                                    </p:anim>
                                    <p:anim calcmode="lin" valueType="num">
                                      <p:cBhvr>
                                        <p:cTn id="39" dur="1000" fill="hold"/>
                                        <p:tgtEl>
                                          <p:spTgt spid="48"/>
                                        </p:tgtEl>
                                        <p:attrNameLst>
                                          <p:attrName>style.rotation</p:attrName>
                                        </p:attrNameLst>
                                      </p:cBhvr>
                                      <p:tavLst>
                                        <p:tav tm="0">
                                          <p:val>
                                            <p:fltVal val="90"/>
                                          </p:val>
                                        </p:tav>
                                        <p:tav tm="100000">
                                          <p:val>
                                            <p:fltVal val="0"/>
                                          </p:val>
                                        </p:tav>
                                      </p:tavLst>
                                    </p:anim>
                                    <p:animEffect transition="in" filter="fade">
                                      <p:cBhvr>
                                        <p:cTn id="40" dur="1000"/>
                                        <p:tgtEl>
                                          <p:spTgt spid="48"/>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anim calcmode="lin" valueType="num">
                                      <p:cBhvr>
                                        <p:cTn id="43" dur="1000" fill="hold"/>
                                        <p:tgtEl>
                                          <p:spTgt spid="49"/>
                                        </p:tgtEl>
                                        <p:attrNameLst>
                                          <p:attrName>ppt_w</p:attrName>
                                        </p:attrNameLst>
                                      </p:cBhvr>
                                      <p:tavLst>
                                        <p:tav tm="0">
                                          <p:val>
                                            <p:fltVal val="0"/>
                                          </p:val>
                                        </p:tav>
                                        <p:tav tm="100000">
                                          <p:val>
                                            <p:strVal val="#ppt_w"/>
                                          </p:val>
                                        </p:tav>
                                      </p:tavLst>
                                    </p:anim>
                                    <p:anim calcmode="lin" valueType="num">
                                      <p:cBhvr>
                                        <p:cTn id="44" dur="1000" fill="hold"/>
                                        <p:tgtEl>
                                          <p:spTgt spid="49"/>
                                        </p:tgtEl>
                                        <p:attrNameLst>
                                          <p:attrName>ppt_h</p:attrName>
                                        </p:attrNameLst>
                                      </p:cBhvr>
                                      <p:tavLst>
                                        <p:tav tm="0">
                                          <p:val>
                                            <p:fltVal val="0"/>
                                          </p:val>
                                        </p:tav>
                                        <p:tav tm="100000">
                                          <p:val>
                                            <p:strVal val="#ppt_h"/>
                                          </p:val>
                                        </p:tav>
                                      </p:tavLst>
                                    </p:anim>
                                    <p:anim calcmode="lin" valueType="num">
                                      <p:cBhvr>
                                        <p:cTn id="45" dur="1000" fill="hold"/>
                                        <p:tgtEl>
                                          <p:spTgt spid="49"/>
                                        </p:tgtEl>
                                        <p:attrNameLst>
                                          <p:attrName>style.rotation</p:attrName>
                                        </p:attrNameLst>
                                      </p:cBhvr>
                                      <p:tavLst>
                                        <p:tav tm="0">
                                          <p:val>
                                            <p:fltVal val="90"/>
                                          </p:val>
                                        </p:tav>
                                        <p:tav tm="100000">
                                          <p:val>
                                            <p:fltVal val="0"/>
                                          </p:val>
                                        </p:tav>
                                      </p:tavLst>
                                    </p:anim>
                                    <p:animEffect transition="in" filter="fade">
                                      <p:cBhvr>
                                        <p:cTn id="46" dur="1000"/>
                                        <p:tgtEl>
                                          <p:spTgt spid="49"/>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53"/>
                                        </p:tgtEl>
                                        <p:attrNameLst>
                                          <p:attrName>style.visibility</p:attrName>
                                        </p:attrNameLst>
                                      </p:cBhvr>
                                      <p:to>
                                        <p:strVal val="visible"/>
                                      </p:to>
                                    </p:set>
                                    <p:anim calcmode="lin" valueType="num">
                                      <p:cBhvr>
                                        <p:cTn id="49" dur="1000" fill="hold"/>
                                        <p:tgtEl>
                                          <p:spTgt spid="53"/>
                                        </p:tgtEl>
                                        <p:attrNameLst>
                                          <p:attrName>ppt_w</p:attrName>
                                        </p:attrNameLst>
                                      </p:cBhvr>
                                      <p:tavLst>
                                        <p:tav tm="0">
                                          <p:val>
                                            <p:fltVal val="0"/>
                                          </p:val>
                                        </p:tav>
                                        <p:tav tm="100000">
                                          <p:val>
                                            <p:strVal val="#ppt_w"/>
                                          </p:val>
                                        </p:tav>
                                      </p:tavLst>
                                    </p:anim>
                                    <p:anim calcmode="lin" valueType="num">
                                      <p:cBhvr>
                                        <p:cTn id="50" dur="1000" fill="hold"/>
                                        <p:tgtEl>
                                          <p:spTgt spid="53"/>
                                        </p:tgtEl>
                                        <p:attrNameLst>
                                          <p:attrName>ppt_h</p:attrName>
                                        </p:attrNameLst>
                                      </p:cBhvr>
                                      <p:tavLst>
                                        <p:tav tm="0">
                                          <p:val>
                                            <p:fltVal val="0"/>
                                          </p:val>
                                        </p:tav>
                                        <p:tav tm="100000">
                                          <p:val>
                                            <p:strVal val="#ppt_h"/>
                                          </p:val>
                                        </p:tav>
                                      </p:tavLst>
                                    </p:anim>
                                    <p:anim calcmode="lin" valueType="num">
                                      <p:cBhvr>
                                        <p:cTn id="51" dur="1000" fill="hold"/>
                                        <p:tgtEl>
                                          <p:spTgt spid="53"/>
                                        </p:tgtEl>
                                        <p:attrNameLst>
                                          <p:attrName>style.rotation</p:attrName>
                                        </p:attrNameLst>
                                      </p:cBhvr>
                                      <p:tavLst>
                                        <p:tav tm="0">
                                          <p:val>
                                            <p:fltVal val="90"/>
                                          </p:val>
                                        </p:tav>
                                        <p:tav tm="100000">
                                          <p:val>
                                            <p:fltVal val="0"/>
                                          </p:val>
                                        </p:tav>
                                      </p:tavLst>
                                    </p:anim>
                                    <p:animEffect transition="in" filter="fade">
                                      <p:cBhvr>
                                        <p:cTn id="52" dur="1000"/>
                                        <p:tgtEl>
                                          <p:spTgt spid="53"/>
                                        </p:tgtEl>
                                      </p:cBhvr>
                                    </p:animEffect>
                                  </p:childTnLst>
                                </p:cTn>
                              </p:par>
                              <p:par>
                                <p:cTn id="53" presetID="31" presetClass="entr" presetSubtype="0" fill="hold" nodeType="with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p:cTn id="55" dur="1000" fill="hold"/>
                                        <p:tgtEl>
                                          <p:spTgt spid="57"/>
                                        </p:tgtEl>
                                        <p:attrNameLst>
                                          <p:attrName>ppt_w</p:attrName>
                                        </p:attrNameLst>
                                      </p:cBhvr>
                                      <p:tavLst>
                                        <p:tav tm="0">
                                          <p:val>
                                            <p:fltVal val="0"/>
                                          </p:val>
                                        </p:tav>
                                        <p:tav tm="100000">
                                          <p:val>
                                            <p:strVal val="#ppt_w"/>
                                          </p:val>
                                        </p:tav>
                                      </p:tavLst>
                                    </p:anim>
                                    <p:anim calcmode="lin" valueType="num">
                                      <p:cBhvr>
                                        <p:cTn id="56" dur="1000" fill="hold"/>
                                        <p:tgtEl>
                                          <p:spTgt spid="57"/>
                                        </p:tgtEl>
                                        <p:attrNameLst>
                                          <p:attrName>ppt_h</p:attrName>
                                        </p:attrNameLst>
                                      </p:cBhvr>
                                      <p:tavLst>
                                        <p:tav tm="0">
                                          <p:val>
                                            <p:fltVal val="0"/>
                                          </p:val>
                                        </p:tav>
                                        <p:tav tm="100000">
                                          <p:val>
                                            <p:strVal val="#ppt_h"/>
                                          </p:val>
                                        </p:tav>
                                      </p:tavLst>
                                    </p:anim>
                                    <p:anim calcmode="lin" valueType="num">
                                      <p:cBhvr>
                                        <p:cTn id="57" dur="1000" fill="hold"/>
                                        <p:tgtEl>
                                          <p:spTgt spid="57"/>
                                        </p:tgtEl>
                                        <p:attrNameLst>
                                          <p:attrName>style.rotation</p:attrName>
                                        </p:attrNameLst>
                                      </p:cBhvr>
                                      <p:tavLst>
                                        <p:tav tm="0">
                                          <p:val>
                                            <p:fltVal val="90"/>
                                          </p:val>
                                        </p:tav>
                                        <p:tav tm="100000">
                                          <p:val>
                                            <p:fltVal val="0"/>
                                          </p:val>
                                        </p:tav>
                                      </p:tavLst>
                                    </p:anim>
                                    <p:animEffect transition="in" filter="fade">
                                      <p:cBhvr>
                                        <p:cTn id="58" dur="1000"/>
                                        <p:tgtEl>
                                          <p:spTgt spid="57"/>
                                        </p:tgtEl>
                                      </p:cBhvr>
                                    </p:animEffect>
                                  </p:childTnLst>
                                </p:cTn>
                              </p:par>
                              <p:par>
                                <p:cTn id="59" presetID="31" presetClass="entr" presetSubtype="0" fill="hold" grpId="0" nodeType="withEffect">
                                  <p:stCondLst>
                                    <p:cond delay="0"/>
                                  </p:stCondLst>
                                  <p:childTnLst>
                                    <p:set>
                                      <p:cBhvr>
                                        <p:cTn id="60" dur="1" fill="hold">
                                          <p:stCondLst>
                                            <p:cond delay="0"/>
                                          </p:stCondLst>
                                        </p:cTn>
                                        <p:tgtEl>
                                          <p:spTgt spid="55"/>
                                        </p:tgtEl>
                                        <p:attrNameLst>
                                          <p:attrName>style.visibility</p:attrName>
                                        </p:attrNameLst>
                                      </p:cBhvr>
                                      <p:to>
                                        <p:strVal val="visible"/>
                                      </p:to>
                                    </p:set>
                                    <p:anim calcmode="lin" valueType="num">
                                      <p:cBhvr>
                                        <p:cTn id="61" dur="1000" fill="hold"/>
                                        <p:tgtEl>
                                          <p:spTgt spid="55"/>
                                        </p:tgtEl>
                                        <p:attrNameLst>
                                          <p:attrName>ppt_w</p:attrName>
                                        </p:attrNameLst>
                                      </p:cBhvr>
                                      <p:tavLst>
                                        <p:tav tm="0">
                                          <p:val>
                                            <p:fltVal val="0"/>
                                          </p:val>
                                        </p:tav>
                                        <p:tav tm="100000">
                                          <p:val>
                                            <p:strVal val="#ppt_w"/>
                                          </p:val>
                                        </p:tav>
                                      </p:tavLst>
                                    </p:anim>
                                    <p:anim calcmode="lin" valueType="num">
                                      <p:cBhvr>
                                        <p:cTn id="62" dur="1000" fill="hold"/>
                                        <p:tgtEl>
                                          <p:spTgt spid="55"/>
                                        </p:tgtEl>
                                        <p:attrNameLst>
                                          <p:attrName>ppt_h</p:attrName>
                                        </p:attrNameLst>
                                      </p:cBhvr>
                                      <p:tavLst>
                                        <p:tav tm="0">
                                          <p:val>
                                            <p:fltVal val="0"/>
                                          </p:val>
                                        </p:tav>
                                        <p:tav tm="100000">
                                          <p:val>
                                            <p:strVal val="#ppt_h"/>
                                          </p:val>
                                        </p:tav>
                                      </p:tavLst>
                                    </p:anim>
                                    <p:anim calcmode="lin" valueType="num">
                                      <p:cBhvr>
                                        <p:cTn id="63" dur="1000" fill="hold"/>
                                        <p:tgtEl>
                                          <p:spTgt spid="55"/>
                                        </p:tgtEl>
                                        <p:attrNameLst>
                                          <p:attrName>style.rotation</p:attrName>
                                        </p:attrNameLst>
                                      </p:cBhvr>
                                      <p:tavLst>
                                        <p:tav tm="0">
                                          <p:val>
                                            <p:fltVal val="90"/>
                                          </p:val>
                                        </p:tav>
                                        <p:tav tm="100000">
                                          <p:val>
                                            <p:fltVal val="0"/>
                                          </p:val>
                                        </p:tav>
                                      </p:tavLst>
                                    </p:anim>
                                    <p:animEffect transition="in" filter="fade">
                                      <p:cBhvr>
                                        <p:cTn id="64" dur="1000"/>
                                        <p:tgtEl>
                                          <p:spTgt spid="55"/>
                                        </p:tgtEl>
                                      </p:cBhvr>
                                    </p:animEffect>
                                  </p:childTnLst>
                                </p:cTn>
                              </p:par>
                              <p:par>
                                <p:cTn id="65" presetID="31" presetClass="entr" presetSubtype="0" fill="hold" nodeType="withEffect">
                                  <p:stCondLst>
                                    <p:cond delay="0"/>
                                  </p:stCondLst>
                                  <p:childTnLst>
                                    <p:set>
                                      <p:cBhvr>
                                        <p:cTn id="66" dur="1" fill="hold">
                                          <p:stCondLst>
                                            <p:cond delay="0"/>
                                          </p:stCondLst>
                                        </p:cTn>
                                        <p:tgtEl>
                                          <p:spTgt spid="56"/>
                                        </p:tgtEl>
                                        <p:attrNameLst>
                                          <p:attrName>style.visibility</p:attrName>
                                        </p:attrNameLst>
                                      </p:cBhvr>
                                      <p:to>
                                        <p:strVal val="visible"/>
                                      </p:to>
                                    </p:set>
                                    <p:anim calcmode="lin" valueType="num">
                                      <p:cBhvr>
                                        <p:cTn id="67" dur="1000" fill="hold"/>
                                        <p:tgtEl>
                                          <p:spTgt spid="56"/>
                                        </p:tgtEl>
                                        <p:attrNameLst>
                                          <p:attrName>ppt_w</p:attrName>
                                        </p:attrNameLst>
                                      </p:cBhvr>
                                      <p:tavLst>
                                        <p:tav tm="0">
                                          <p:val>
                                            <p:fltVal val="0"/>
                                          </p:val>
                                        </p:tav>
                                        <p:tav tm="100000">
                                          <p:val>
                                            <p:strVal val="#ppt_w"/>
                                          </p:val>
                                        </p:tav>
                                      </p:tavLst>
                                    </p:anim>
                                    <p:anim calcmode="lin" valueType="num">
                                      <p:cBhvr>
                                        <p:cTn id="68" dur="1000" fill="hold"/>
                                        <p:tgtEl>
                                          <p:spTgt spid="56"/>
                                        </p:tgtEl>
                                        <p:attrNameLst>
                                          <p:attrName>ppt_h</p:attrName>
                                        </p:attrNameLst>
                                      </p:cBhvr>
                                      <p:tavLst>
                                        <p:tav tm="0">
                                          <p:val>
                                            <p:fltVal val="0"/>
                                          </p:val>
                                        </p:tav>
                                        <p:tav tm="100000">
                                          <p:val>
                                            <p:strVal val="#ppt_h"/>
                                          </p:val>
                                        </p:tav>
                                      </p:tavLst>
                                    </p:anim>
                                    <p:anim calcmode="lin" valueType="num">
                                      <p:cBhvr>
                                        <p:cTn id="69" dur="1000" fill="hold"/>
                                        <p:tgtEl>
                                          <p:spTgt spid="56"/>
                                        </p:tgtEl>
                                        <p:attrNameLst>
                                          <p:attrName>style.rotation</p:attrName>
                                        </p:attrNameLst>
                                      </p:cBhvr>
                                      <p:tavLst>
                                        <p:tav tm="0">
                                          <p:val>
                                            <p:fltVal val="90"/>
                                          </p:val>
                                        </p:tav>
                                        <p:tav tm="100000">
                                          <p:val>
                                            <p:fltVal val="0"/>
                                          </p:val>
                                        </p:tav>
                                      </p:tavLst>
                                    </p:anim>
                                    <p:animEffect transition="in" filter="fade">
                                      <p:cBhvr>
                                        <p:cTn id="70" dur="1000"/>
                                        <p:tgtEl>
                                          <p:spTgt spid="56"/>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anim calcmode="lin" valueType="num">
                                      <p:cBhvr>
                                        <p:cTn id="73" dur="1000" fill="hold"/>
                                        <p:tgtEl>
                                          <p:spTgt spid="54"/>
                                        </p:tgtEl>
                                        <p:attrNameLst>
                                          <p:attrName>ppt_w</p:attrName>
                                        </p:attrNameLst>
                                      </p:cBhvr>
                                      <p:tavLst>
                                        <p:tav tm="0">
                                          <p:val>
                                            <p:fltVal val="0"/>
                                          </p:val>
                                        </p:tav>
                                        <p:tav tm="100000">
                                          <p:val>
                                            <p:strVal val="#ppt_w"/>
                                          </p:val>
                                        </p:tav>
                                      </p:tavLst>
                                    </p:anim>
                                    <p:anim calcmode="lin" valueType="num">
                                      <p:cBhvr>
                                        <p:cTn id="74" dur="1000" fill="hold"/>
                                        <p:tgtEl>
                                          <p:spTgt spid="54"/>
                                        </p:tgtEl>
                                        <p:attrNameLst>
                                          <p:attrName>ppt_h</p:attrName>
                                        </p:attrNameLst>
                                      </p:cBhvr>
                                      <p:tavLst>
                                        <p:tav tm="0">
                                          <p:val>
                                            <p:fltVal val="0"/>
                                          </p:val>
                                        </p:tav>
                                        <p:tav tm="100000">
                                          <p:val>
                                            <p:strVal val="#ppt_h"/>
                                          </p:val>
                                        </p:tav>
                                      </p:tavLst>
                                    </p:anim>
                                    <p:anim calcmode="lin" valueType="num">
                                      <p:cBhvr>
                                        <p:cTn id="75" dur="1000" fill="hold"/>
                                        <p:tgtEl>
                                          <p:spTgt spid="54"/>
                                        </p:tgtEl>
                                        <p:attrNameLst>
                                          <p:attrName>style.rotation</p:attrName>
                                        </p:attrNameLst>
                                      </p:cBhvr>
                                      <p:tavLst>
                                        <p:tav tm="0">
                                          <p:val>
                                            <p:fltVal val="90"/>
                                          </p:val>
                                        </p:tav>
                                        <p:tav tm="100000">
                                          <p:val>
                                            <p:fltVal val="0"/>
                                          </p:val>
                                        </p:tav>
                                      </p:tavLst>
                                    </p:anim>
                                    <p:animEffect transition="in" filter="fade">
                                      <p:cBhvr>
                                        <p:cTn id="76" dur="1000"/>
                                        <p:tgtEl>
                                          <p:spTgt spid="54"/>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34"/>
                                        </p:tgtEl>
                                        <p:attrNameLst>
                                          <p:attrName>style.visibility</p:attrName>
                                        </p:attrNameLst>
                                      </p:cBhvr>
                                      <p:to>
                                        <p:strVal val="visible"/>
                                      </p:to>
                                    </p:set>
                                    <p:anim calcmode="lin" valueType="num">
                                      <p:cBhvr>
                                        <p:cTn id="81" dur="1000" fill="hold"/>
                                        <p:tgtEl>
                                          <p:spTgt spid="34"/>
                                        </p:tgtEl>
                                        <p:attrNameLst>
                                          <p:attrName>ppt_w</p:attrName>
                                        </p:attrNameLst>
                                      </p:cBhvr>
                                      <p:tavLst>
                                        <p:tav tm="0">
                                          <p:val>
                                            <p:fltVal val="0"/>
                                          </p:val>
                                        </p:tav>
                                        <p:tav tm="100000">
                                          <p:val>
                                            <p:strVal val="#ppt_w"/>
                                          </p:val>
                                        </p:tav>
                                      </p:tavLst>
                                    </p:anim>
                                    <p:anim calcmode="lin" valueType="num">
                                      <p:cBhvr>
                                        <p:cTn id="82" dur="1000" fill="hold"/>
                                        <p:tgtEl>
                                          <p:spTgt spid="34"/>
                                        </p:tgtEl>
                                        <p:attrNameLst>
                                          <p:attrName>ppt_h</p:attrName>
                                        </p:attrNameLst>
                                      </p:cBhvr>
                                      <p:tavLst>
                                        <p:tav tm="0">
                                          <p:val>
                                            <p:fltVal val="0"/>
                                          </p:val>
                                        </p:tav>
                                        <p:tav tm="100000">
                                          <p:val>
                                            <p:strVal val="#ppt_h"/>
                                          </p:val>
                                        </p:tav>
                                      </p:tavLst>
                                    </p:anim>
                                    <p:anim calcmode="lin" valueType="num">
                                      <p:cBhvr>
                                        <p:cTn id="83" dur="1000" fill="hold"/>
                                        <p:tgtEl>
                                          <p:spTgt spid="34"/>
                                        </p:tgtEl>
                                        <p:attrNameLst>
                                          <p:attrName>style.rotation</p:attrName>
                                        </p:attrNameLst>
                                      </p:cBhvr>
                                      <p:tavLst>
                                        <p:tav tm="0">
                                          <p:val>
                                            <p:fltVal val="90"/>
                                          </p:val>
                                        </p:tav>
                                        <p:tav tm="100000">
                                          <p:val>
                                            <p:fltVal val="0"/>
                                          </p:val>
                                        </p:tav>
                                      </p:tavLst>
                                    </p:anim>
                                    <p:animEffect transition="in" filter="fade">
                                      <p:cBhvr>
                                        <p:cTn id="84" dur="1000"/>
                                        <p:tgtEl>
                                          <p:spTgt spid="34"/>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41"/>
                                        </p:tgtEl>
                                        <p:attrNameLst>
                                          <p:attrName>style.visibility</p:attrName>
                                        </p:attrNameLst>
                                      </p:cBhvr>
                                      <p:to>
                                        <p:strVal val="visible"/>
                                      </p:to>
                                    </p:set>
                                    <p:anim calcmode="lin" valueType="num">
                                      <p:cBhvr>
                                        <p:cTn id="87" dur="1000" fill="hold"/>
                                        <p:tgtEl>
                                          <p:spTgt spid="41"/>
                                        </p:tgtEl>
                                        <p:attrNameLst>
                                          <p:attrName>ppt_w</p:attrName>
                                        </p:attrNameLst>
                                      </p:cBhvr>
                                      <p:tavLst>
                                        <p:tav tm="0">
                                          <p:val>
                                            <p:fltVal val="0"/>
                                          </p:val>
                                        </p:tav>
                                        <p:tav tm="100000">
                                          <p:val>
                                            <p:strVal val="#ppt_w"/>
                                          </p:val>
                                        </p:tav>
                                      </p:tavLst>
                                    </p:anim>
                                    <p:anim calcmode="lin" valueType="num">
                                      <p:cBhvr>
                                        <p:cTn id="88" dur="1000" fill="hold"/>
                                        <p:tgtEl>
                                          <p:spTgt spid="41"/>
                                        </p:tgtEl>
                                        <p:attrNameLst>
                                          <p:attrName>ppt_h</p:attrName>
                                        </p:attrNameLst>
                                      </p:cBhvr>
                                      <p:tavLst>
                                        <p:tav tm="0">
                                          <p:val>
                                            <p:fltVal val="0"/>
                                          </p:val>
                                        </p:tav>
                                        <p:tav tm="100000">
                                          <p:val>
                                            <p:strVal val="#ppt_h"/>
                                          </p:val>
                                        </p:tav>
                                      </p:tavLst>
                                    </p:anim>
                                    <p:anim calcmode="lin" valueType="num">
                                      <p:cBhvr>
                                        <p:cTn id="89" dur="1000" fill="hold"/>
                                        <p:tgtEl>
                                          <p:spTgt spid="41"/>
                                        </p:tgtEl>
                                        <p:attrNameLst>
                                          <p:attrName>style.rotation</p:attrName>
                                        </p:attrNameLst>
                                      </p:cBhvr>
                                      <p:tavLst>
                                        <p:tav tm="0">
                                          <p:val>
                                            <p:fltVal val="90"/>
                                          </p:val>
                                        </p:tav>
                                        <p:tav tm="100000">
                                          <p:val>
                                            <p:fltVal val="0"/>
                                          </p:val>
                                        </p:tav>
                                      </p:tavLst>
                                    </p:anim>
                                    <p:animEffect transition="in" filter="fade">
                                      <p:cBhvr>
                                        <p:cTn id="90" dur="1000"/>
                                        <p:tgtEl>
                                          <p:spTgt spid="41"/>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43"/>
                                        </p:tgtEl>
                                        <p:attrNameLst>
                                          <p:attrName>style.visibility</p:attrName>
                                        </p:attrNameLst>
                                      </p:cBhvr>
                                      <p:to>
                                        <p:strVal val="visible"/>
                                      </p:to>
                                    </p:set>
                                    <p:anim calcmode="lin" valueType="num">
                                      <p:cBhvr>
                                        <p:cTn id="93" dur="1000" fill="hold"/>
                                        <p:tgtEl>
                                          <p:spTgt spid="43"/>
                                        </p:tgtEl>
                                        <p:attrNameLst>
                                          <p:attrName>ppt_w</p:attrName>
                                        </p:attrNameLst>
                                      </p:cBhvr>
                                      <p:tavLst>
                                        <p:tav tm="0">
                                          <p:val>
                                            <p:fltVal val="0"/>
                                          </p:val>
                                        </p:tav>
                                        <p:tav tm="100000">
                                          <p:val>
                                            <p:strVal val="#ppt_w"/>
                                          </p:val>
                                        </p:tav>
                                      </p:tavLst>
                                    </p:anim>
                                    <p:anim calcmode="lin" valueType="num">
                                      <p:cBhvr>
                                        <p:cTn id="94" dur="1000" fill="hold"/>
                                        <p:tgtEl>
                                          <p:spTgt spid="43"/>
                                        </p:tgtEl>
                                        <p:attrNameLst>
                                          <p:attrName>ppt_h</p:attrName>
                                        </p:attrNameLst>
                                      </p:cBhvr>
                                      <p:tavLst>
                                        <p:tav tm="0">
                                          <p:val>
                                            <p:fltVal val="0"/>
                                          </p:val>
                                        </p:tav>
                                        <p:tav tm="100000">
                                          <p:val>
                                            <p:strVal val="#ppt_h"/>
                                          </p:val>
                                        </p:tav>
                                      </p:tavLst>
                                    </p:anim>
                                    <p:anim calcmode="lin" valueType="num">
                                      <p:cBhvr>
                                        <p:cTn id="95" dur="1000" fill="hold"/>
                                        <p:tgtEl>
                                          <p:spTgt spid="43"/>
                                        </p:tgtEl>
                                        <p:attrNameLst>
                                          <p:attrName>style.rotation</p:attrName>
                                        </p:attrNameLst>
                                      </p:cBhvr>
                                      <p:tavLst>
                                        <p:tav tm="0">
                                          <p:val>
                                            <p:fltVal val="90"/>
                                          </p:val>
                                        </p:tav>
                                        <p:tav tm="100000">
                                          <p:val>
                                            <p:fltVal val="0"/>
                                          </p:val>
                                        </p:tav>
                                      </p:tavLst>
                                    </p:anim>
                                    <p:animEffect transition="in" filter="fade">
                                      <p:cBhvr>
                                        <p:cTn id="96" dur="1000"/>
                                        <p:tgtEl>
                                          <p:spTgt spid="43"/>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44"/>
                                        </p:tgtEl>
                                        <p:attrNameLst>
                                          <p:attrName>style.visibility</p:attrName>
                                        </p:attrNameLst>
                                      </p:cBhvr>
                                      <p:to>
                                        <p:strVal val="visible"/>
                                      </p:to>
                                    </p:set>
                                    <p:anim calcmode="lin" valueType="num">
                                      <p:cBhvr>
                                        <p:cTn id="99" dur="1000" fill="hold"/>
                                        <p:tgtEl>
                                          <p:spTgt spid="44"/>
                                        </p:tgtEl>
                                        <p:attrNameLst>
                                          <p:attrName>ppt_w</p:attrName>
                                        </p:attrNameLst>
                                      </p:cBhvr>
                                      <p:tavLst>
                                        <p:tav tm="0">
                                          <p:val>
                                            <p:fltVal val="0"/>
                                          </p:val>
                                        </p:tav>
                                        <p:tav tm="100000">
                                          <p:val>
                                            <p:strVal val="#ppt_w"/>
                                          </p:val>
                                        </p:tav>
                                      </p:tavLst>
                                    </p:anim>
                                    <p:anim calcmode="lin" valueType="num">
                                      <p:cBhvr>
                                        <p:cTn id="100" dur="1000" fill="hold"/>
                                        <p:tgtEl>
                                          <p:spTgt spid="44"/>
                                        </p:tgtEl>
                                        <p:attrNameLst>
                                          <p:attrName>ppt_h</p:attrName>
                                        </p:attrNameLst>
                                      </p:cBhvr>
                                      <p:tavLst>
                                        <p:tav tm="0">
                                          <p:val>
                                            <p:fltVal val="0"/>
                                          </p:val>
                                        </p:tav>
                                        <p:tav tm="100000">
                                          <p:val>
                                            <p:strVal val="#ppt_h"/>
                                          </p:val>
                                        </p:tav>
                                      </p:tavLst>
                                    </p:anim>
                                    <p:anim calcmode="lin" valueType="num">
                                      <p:cBhvr>
                                        <p:cTn id="101" dur="1000" fill="hold"/>
                                        <p:tgtEl>
                                          <p:spTgt spid="44"/>
                                        </p:tgtEl>
                                        <p:attrNameLst>
                                          <p:attrName>style.rotation</p:attrName>
                                        </p:attrNameLst>
                                      </p:cBhvr>
                                      <p:tavLst>
                                        <p:tav tm="0">
                                          <p:val>
                                            <p:fltVal val="90"/>
                                          </p:val>
                                        </p:tav>
                                        <p:tav tm="100000">
                                          <p:val>
                                            <p:fltVal val="0"/>
                                          </p:val>
                                        </p:tav>
                                      </p:tavLst>
                                    </p:anim>
                                    <p:animEffect transition="in" filter="fade">
                                      <p:cBhvr>
                                        <p:cTn id="102" dur="1000"/>
                                        <p:tgtEl>
                                          <p:spTgt spid="44"/>
                                        </p:tgtEl>
                                      </p:cBhvr>
                                    </p:animEffect>
                                  </p:childTnLst>
                                </p:cTn>
                              </p:par>
                              <p:par>
                                <p:cTn id="103" presetID="31" presetClass="entr" presetSubtype="0" fill="hold" grpId="0" nodeType="withEffect">
                                  <p:stCondLst>
                                    <p:cond delay="0"/>
                                  </p:stCondLst>
                                  <p:childTnLst>
                                    <p:set>
                                      <p:cBhvr>
                                        <p:cTn id="104" dur="1" fill="hold">
                                          <p:stCondLst>
                                            <p:cond delay="0"/>
                                          </p:stCondLst>
                                        </p:cTn>
                                        <p:tgtEl>
                                          <p:spTgt spid="50"/>
                                        </p:tgtEl>
                                        <p:attrNameLst>
                                          <p:attrName>style.visibility</p:attrName>
                                        </p:attrNameLst>
                                      </p:cBhvr>
                                      <p:to>
                                        <p:strVal val="visible"/>
                                      </p:to>
                                    </p:set>
                                    <p:anim calcmode="lin" valueType="num">
                                      <p:cBhvr>
                                        <p:cTn id="105" dur="1000" fill="hold"/>
                                        <p:tgtEl>
                                          <p:spTgt spid="50"/>
                                        </p:tgtEl>
                                        <p:attrNameLst>
                                          <p:attrName>ppt_w</p:attrName>
                                        </p:attrNameLst>
                                      </p:cBhvr>
                                      <p:tavLst>
                                        <p:tav tm="0">
                                          <p:val>
                                            <p:fltVal val="0"/>
                                          </p:val>
                                        </p:tav>
                                        <p:tav tm="100000">
                                          <p:val>
                                            <p:strVal val="#ppt_w"/>
                                          </p:val>
                                        </p:tav>
                                      </p:tavLst>
                                    </p:anim>
                                    <p:anim calcmode="lin" valueType="num">
                                      <p:cBhvr>
                                        <p:cTn id="106" dur="1000" fill="hold"/>
                                        <p:tgtEl>
                                          <p:spTgt spid="50"/>
                                        </p:tgtEl>
                                        <p:attrNameLst>
                                          <p:attrName>ppt_h</p:attrName>
                                        </p:attrNameLst>
                                      </p:cBhvr>
                                      <p:tavLst>
                                        <p:tav tm="0">
                                          <p:val>
                                            <p:fltVal val="0"/>
                                          </p:val>
                                        </p:tav>
                                        <p:tav tm="100000">
                                          <p:val>
                                            <p:strVal val="#ppt_h"/>
                                          </p:val>
                                        </p:tav>
                                      </p:tavLst>
                                    </p:anim>
                                    <p:anim calcmode="lin" valueType="num">
                                      <p:cBhvr>
                                        <p:cTn id="107" dur="1000" fill="hold"/>
                                        <p:tgtEl>
                                          <p:spTgt spid="50"/>
                                        </p:tgtEl>
                                        <p:attrNameLst>
                                          <p:attrName>style.rotation</p:attrName>
                                        </p:attrNameLst>
                                      </p:cBhvr>
                                      <p:tavLst>
                                        <p:tav tm="0">
                                          <p:val>
                                            <p:fltVal val="90"/>
                                          </p:val>
                                        </p:tav>
                                        <p:tav tm="100000">
                                          <p:val>
                                            <p:fltVal val="0"/>
                                          </p:val>
                                        </p:tav>
                                      </p:tavLst>
                                    </p:anim>
                                    <p:animEffect transition="in" filter="fade">
                                      <p:cBhvr>
                                        <p:cTn id="108" dur="1000"/>
                                        <p:tgtEl>
                                          <p:spTgt spid="50"/>
                                        </p:tgtEl>
                                      </p:cBhvr>
                                    </p:animEffect>
                                  </p:childTnLst>
                                </p:cTn>
                              </p:par>
                              <p:par>
                                <p:cTn id="109" presetID="31" presetClass="entr" presetSubtype="0" fill="hold" grpId="0" nodeType="withEffect">
                                  <p:stCondLst>
                                    <p:cond delay="0"/>
                                  </p:stCondLst>
                                  <p:childTnLst>
                                    <p:set>
                                      <p:cBhvr>
                                        <p:cTn id="110" dur="1" fill="hold">
                                          <p:stCondLst>
                                            <p:cond delay="0"/>
                                          </p:stCondLst>
                                        </p:cTn>
                                        <p:tgtEl>
                                          <p:spTgt spid="51"/>
                                        </p:tgtEl>
                                        <p:attrNameLst>
                                          <p:attrName>style.visibility</p:attrName>
                                        </p:attrNameLst>
                                      </p:cBhvr>
                                      <p:to>
                                        <p:strVal val="visible"/>
                                      </p:to>
                                    </p:set>
                                    <p:anim calcmode="lin" valueType="num">
                                      <p:cBhvr>
                                        <p:cTn id="111" dur="1000" fill="hold"/>
                                        <p:tgtEl>
                                          <p:spTgt spid="51"/>
                                        </p:tgtEl>
                                        <p:attrNameLst>
                                          <p:attrName>ppt_w</p:attrName>
                                        </p:attrNameLst>
                                      </p:cBhvr>
                                      <p:tavLst>
                                        <p:tav tm="0">
                                          <p:val>
                                            <p:fltVal val="0"/>
                                          </p:val>
                                        </p:tav>
                                        <p:tav tm="100000">
                                          <p:val>
                                            <p:strVal val="#ppt_w"/>
                                          </p:val>
                                        </p:tav>
                                      </p:tavLst>
                                    </p:anim>
                                    <p:anim calcmode="lin" valueType="num">
                                      <p:cBhvr>
                                        <p:cTn id="112" dur="1000" fill="hold"/>
                                        <p:tgtEl>
                                          <p:spTgt spid="51"/>
                                        </p:tgtEl>
                                        <p:attrNameLst>
                                          <p:attrName>ppt_h</p:attrName>
                                        </p:attrNameLst>
                                      </p:cBhvr>
                                      <p:tavLst>
                                        <p:tav tm="0">
                                          <p:val>
                                            <p:fltVal val="0"/>
                                          </p:val>
                                        </p:tav>
                                        <p:tav tm="100000">
                                          <p:val>
                                            <p:strVal val="#ppt_h"/>
                                          </p:val>
                                        </p:tav>
                                      </p:tavLst>
                                    </p:anim>
                                    <p:anim calcmode="lin" valueType="num">
                                      <p:cBhvr>
                                        <p:cTn id="113" dur="1000" fill="hold"/>
                                        <p:tgtEl>
                                          <p:spTgt spid="51"/>
                                        </p:tgtEl>
                                        <p:attrNameLst>
                                          <p:attrName>style.rotation</p:attrName>
                                        </p:attrNameLst>
                                      </p:cBhvr>
                                      <p:tavLst>
                                        <p:tav tm="0">
                                          <p:val>
                                            <p:fltVal val="90"/>
                                          </p:val>
                                        </p:tav>
                                        <p:tav tm="100000">
                                          <p:val>
                                            <p:fltVal val="0"/>
                                          </p:val>
                                        </p:tav>
                                      </p:tavLst>
                                    </p:anim>
                                    <p:animEffect transition="in" filter="fade">
                                      <p:cBhvr>
                                        <p:cTn id="114" dur="1000"/>
                                        <p:tgtEl>
                                          <p:spTgt spid="51"/>
                                        </p:tgtEl>
                                      </p:cBhvr>
                                    </p:animEffect>
                                  </p:childTnLst>
                                </p:cTn>
                              </p:par>
                              <p:par>
                                <p:cTn id="115" presetID="31" presetClass="entr" presetSubtype="0" fill="hold" grpId="0" nodeType="withEffect">
                                  <p:stCondLst>
                                    <p:cond delay="0"/>
                                  </p:stCondLst>
                                  <p:childTnLst>
                                    <p:set>
                                      <p:cBhvr>
                                        <p:cTn id="116" dur="1" fill="hold">
                                          <p:stCondLst>
                                            <p:cond delay="0"/>
                                          </p:stCondLst>
                                        </p:cTn>
                                        <p:tgtEl>
                                          <p:spTgt spid="52"/>
                                        </p:tgtEl>
                                        <p:attrNameLst>
                                          <p:attrName>style.visibility</p:attrName>
                                        </p:attrNameLst>
                                      </p:cBhvr>
                                      <p:to>
                                        <p:strVal val="visible"/>
                                      </p:to>
                                    </p:set>
                                    <p:anim calcmode="lin" valueType="num">
                                      <p:cBhvr>
                                        <p:cTn id="117" dur="1000" fill="hold"/>
                                        <p:tgtEl>
                                          <p:spTgt spid="52"/>
                                        </p:tgtEl>
                                        <p:attrNameLst>
                                          <p:attrName>ppt_w</p:attrName>
                                        </p:attrNameLst>
                                      </p:cBhvr>
                                      <p:tavLst>
                                        <p:tav tm="0">
                                          <p:val>
                                            <p:fltVal val="0"/>
                                          </p:val>
                                        </p:tav>
                                        <p:tav tm="100000">
                                          <p:val>
                                            <p:strVal val="#ppt_w"/>
                                          </p:val>
                                        </p:tav>
                                      </p:tavLst>
                                    </p:anim>
                                    <p:anim calcmode="lin" valueType="num">
                                      <p:cBhvr>
                                        <p:cTn id="118" dur="1000" fill="hold"/>
                                        <p:tgtEl>
                                          <p:spTgt spid="52"/>
                                        </p:tgtEl>
                                        <p:attrNameLst>
                                          <p:attrName>ppt_h</p:attrName>
                                        </p:attrNameLst>
                                      </p:cBhvr>
                                      <p:tavLst>
                                        <p:tav tm="0">
                                          <p:val>
                                            <p:fltVal val="0"/>
                                          </p:val>
                                        </p:tav>
                                        <p:tav tm="100000">
                                          <p:val>
                                            <p:strVal val="#ppt_h"/>
                                          </p:val>
                                        </p:tav>
                                      </p:tavLst>
                                    </p:anim>
                                    <p:anim calcmode="lin" valueType="num">
                                      <p:cBhvr>
                                        <p:cTn id="119" dur="1000" fill="hold"/>
                                        <p:tgtEl>
                                          <p:spTgt spid="52"/>
                                        </p:tgtEl>
                                        <p:attrNameLst>
                                          <p:attrName>style.rotation</p:attrName>
                                        </p:attrNameLst>
                                      </p:cBhvr>
                                      <p:tavLst>
                                        <p:tav tm="0">
                                          <p:val>
                                            <p:fltVal val="90"/>
                                          </p:val>
                                        </p:tav>
                                        <p:tav tm="100000">
                                          <p:val>
                                            <p:fltVal val="0"/>
                                          </p:val>
                                        </p:tav>
                                      </p:tavLst>
                                    </p:anim>
                                    <p:animEffect transition="in" filter="fade">
                                      <p:cBhvr>
                                        <p:cTn id="120" dur="1000"/>
                                        <p:tgtEl>
                                          <p:spTgt spid="52"/>
                                        </p:tgtEl>
                                      </p:cBhvr>
                                    </p:animEffect>
                                  </p:childTnLst>
                                </p:cTn>
                              </p:par>
                            </p:childTnLst>
                          </p:cTn>
                        </p:par>
                      </p:childTnLst>
                    </p:cTn>
                  </p:par>
                  <p:par>
                    <p:cTn id="121" fill="hold">
                      <p:stCondLst>
                        <p:cond delay="indefinite"/>
                      </p:stCondLst>
                      <p:childTnLst>
                        <p:par>
                          <p:cTn id="122" fill="hold">
                            <p:stCondLst>
                              <p:cond delay="0"/>
                            </p:stCondLst>
                            <p:childTnLst>
                              <p:par>
                                <p:cTn id="123" presetID="31" presetClass="entr" presetSubtype="0" fill="hold" grpId="0" nodeType="clickEffect">
                                  <p:stCondLst>
                                    <p:cond delay="0"/>
                                  </p:stCondLst>
                                  <p:childTnLst>
                                    <p:set>
                                      <p:cBhvr>
                                        <p:cTn id="124" dur="1" fill="hold">
                                          <p:stCondLst>
                                            <p:cond delay="0"/>
                                          </p:stCondLst>
                                        </p:cTn>
                                        <p:tgtEl>
                                          <p:spTgt spid="33"/>
                                        </p:tgtEl>
                                        <p:attrNameLst>
                                          <p:attrName>style.visibility</p:attrName>
                                        </p:attrNameLst>
                                      </p:cBhvr>
                                      <p:to>
                                        <p:strVal val="visible"/>
                                      </p:to>
                                    </p:set>
                                    <p:anim calcmode="lin" valueType="num">
                                      <p:cBhvr>
                                        <p:cTn id="125" dur="1000" fill="hold"/>
                                        <p:tgtEl>
                                          <p:spTgt spid="33"/>
                                        </p:tgtEl>
                                        <p:attrNameLst>
                                          <p:attrName>ppt_w</p:attrName>
                                        </p:attrNameLst>
                                      </p:cBhvr>
                                      <p:tavLst>
                                        <p:tav tm="0">
                                          <p:val>
                                            <p:fltVal val="0"/>
                                          </p:val>
                                        </p:tav>
                                        <p:tav tm="100000">
                                          <p:val>
                                            <p:strVal val="#ppt_w"/>
                                          </p:val>
                                        </p:tav>
                                      </p:tavLst>
                                    </p:anim>
                                    <p:anim calcmode="lin" valueType="num">
                                      <p:cBhvr>
                                        <p:cTn id="126" dur="1000" fill="hold"/>
                                        <p:tgtEl>
                                          <p:spTgt spid="33"/>
                                        </p:tgtEl>
                                        <p:attrNameLst>
                                          <p:attrName>ppt_h</p:attrName>
                                        </p:attrNameLst>
                                      </p:cBhvr>
                                      <p:tavLst>
                                        <p:tav tm="0">
                                          <p:val>
                                            <p:fltVal val="0"/>
                                          </p:val>
                                        </p:tav>
                                        <p:tav tm="100000">
                                          <p:val>
                                            <p:strVal val="#ppt_h"/>
                                          </p:val>
                                        </p:tav>
                                      </p:tavLst>
                                    </p:anim>
                                    <p:anim calcmode="lin" valueType="num">
                                      <p:cBhvr>
                                        <p:cTn id="127" dur="1000" fill="hold"/>
                                        <p:tgtEl>
                                          <p:spTgt spid="33"/>
                                        </p:tgtEl>
                                        <p:attrNameLst>
                                          <p:attrName>style.rotation</p:attrName>
                                        </p:attrNameLst>
                                      </p:cBhvr>
                                      <p:tavLst>
                                        <p:tav tm="0">
                                          <p:val>
                                            <p:fltVal val="90"/>
                                          </p:val>
                                        </p:tav>
                                        <p:tav tm="100000">
                                          <p:val>
                                            <p:fltVal val="0"/>
                                          </p:val>
                                        </p:tav>
                                      </p:tavLst>
                                    </p:anim>
                                    <p:animEffect transition="in" filter="fade">
                                      <p:cBhvr>
                                        <p:cTn id="128" dur="1000"/>
                                        <p:tgtEl>
                                          <p:spTgt spid="33"/>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35"/>
                                        </p:tgtEl>
                                        <p:attrNameLst>
                                          <p:attrName>style.visibility</p:attrName>
                                        </p:attrNameLst>
                                      </p:cBhvr>
                                      <p:to>
                                        <p:strVal val="visible"/>
                                      </p:to>
                                    </p:set>
                                    <p:anim calcmode="lin" valueType="num">
                                      <p:cBhvr>
                                        <p:cTn id="131" dur="1000" fill="hold"/>
                                        <p:tgtEl>
                                          <p:spTgt spid="35"/>
                                        </p:tgtEl>
                                        <p:attrNameLst>
                                          <p:attrName>ppt_w</p:attrName>
                                        </p:attrNameLst>
                                      </p:cBhvr>
                                      <p:tavLst>
                                        <p:tav tm="0">
                                          <p:val>
                                            <p:fltVal val="0"/>
                                          </p:val>
                                        </p:tav>
                                        <p:tav tm="100000">
                                          <p:val>
                                            <p:strVal val="#ppt_w"/>
                                          </p:val>
                                        </p:tav>
                                      </p:tavLst>
                                    </p:anim>
                                    <p:anim calcmode="lin" valueType="num">
                                      <p:cBhvr>
                                        <p:cTn id="132" dur="1000" fill="hold"/>
                                        <p:tgtEl>
                                          <p:spTgt spid="35"/>
                                        </p:tgtEl>
                                        <p:attrNameLst>
                                          <p:attrName>ppt_h</p:attrName>
                                        </p:attrNameLst>
                                      </p:cBhvr>
                                      <p:tavLst>
                                        <p:tav tm="0">
                                          <p:val>
                                            <p:fltVal val="0"/>
                                          </p:val>
                                        </p:tav>
                                        <p:tav tm="100000">
                                          <p:val>
                                            <p:strVal val="#ppt_h"/>
                                          </p:val>
                                        </p:tav>
                                      </p:tavLst>
                                    </p:anim>
                                    <p:anim calcmode="lin" valueType="num">
                                      <p:cBhvr>
                                        <p:cTn id="133" dur="1000" fill="hold"/>
                                        <p:tgtEl>
                                          <p:spTgt spid="35"/>
                                        </p:tgtEl>
                                        <p:attrNameLst>
                                          <p:attrName>style.rotation</p:attrName>
                                        </p:attrNameLst>
                                      </p:cBhvr>
                                      <p:tavLst>
                                        <p:tav tm="0">
                                          <p:val>
                                            <p:fltVal val="90"/>
                                          </p:val>
                                        </p:tav>
                                        <p:tav tm="100000">
                                          <p:val>
                                            <p:fltVal val="0"/>
                                          </p:val>
                                        </p:tav>
                                      </p:tavLst>
                                    </p:anim>
                                    <p:animEffect transition="in" filter="fade">
                                      <p:cBhvr>
                                        <p:cTn id="134" dur="1000"/>
                                        <p:tgtEl>
                                          <p:spTgt spid="35"/>
                                        </p:tgtEl>
                                      </p:cBhvr>
                                    </p:animEffect>
                                  </p:childTnLst>
                                </p:cTn>
                              </p:par>
                              <p:par>
                                <p:cTn id="135" presetID="31" presetClass="entr" presetSubtype="0" fill="hold" grpId="0" nodeType="withEffect">
                                  <p:stCondLst>
                                    <p:cond delay="0"/>
                                  </p:stCondLst>
                                  <p:childTnLst>
                                    <p:set>
                                      <p:cBhvr>
                                        <p:cTn id="136" dur="1" fill="hold">
                                          <p:stCondLst>
                                            <p:cond delay="0"/>
                                          </p:stCondLst>
                                        </p:cTn>
                                        <p:tgtEl>
                                          <p:spTgt spid="36"/>
                                        </p:tgtEl>
                                        <p:attrNameLst>
                                          <p:attrName>style.visibility</p:attrName>
                                        </p:attrNameLst>
                                      </p:cBhvr>
                                      <p:to>
                                        <p:strVal val="visible"/>
                                      </p:to>
                                    </p:set>
                                    <p:anim calcmode="lin" valueType="num">
                                      <p:cBhvr>
                                        <p:cTn id="137" dur="1000" fill="hold"/>
                                        <p:tgtEl>
                                          <p:spTgt spid="36"/>
                                        </p:tgtEl>
                                        <p:attrNameLst>
                                          <p:attrName>ppt_w</p:attrName>
                                        </p:attrNameLst>
                                      </p:cBhvr>
                                      <p:tavLst>
                                        <p:tav tm="0">
                                          <p:val>
                                            <p:fltVal val="0"/>
                                          </p:val>
                                        </p:tav>
                                        <p:tav tm="100000">
                                          <p:val>
                                            <p:strVal val="#ppt_w"/>
                                          </p:val>
                                        </p:tav>
                                      </p:tavLst>
                                    </p:anim>
                                    <p:anim calcmode="lin" valueType="num">
                                      <p:cBhvr>
                                        <p:cTn id="138" dur="1000" fill="hold"/>
                                        <p:tgtEl>
                                          <p:spTgt spid="36"/>
                                        </p:tgtEl>
                                        <p:attrNameLst>
                                          <p:attrName>ppt_h</p:attrName>
                                        </p:attrNameLst>
                                      </p:cBhvr>
                                      <p:tavLst>
                                        <p:tav tm="0">
                                          <p:val>
                                            <p:fltVal val="0"/>
                                          </p:val>
                                        </p:tav>
                                        <p:tav tm="100000">
                                          <p:val>
                                            <p:strVal val="#ppt_h"/>
                                          </p:val>
                                        </p:tav>
                                      </p:tavLst>
                                    </p:anim>
                                    <p:anim calcmode="lin" valueType="num">
                                      <p:cBhvr>
                                        <p:cTn id="139" dur="1000" fill="hold"/>
                                        <p:tgtEl>
                                          <p:spTgt spid="36"/>
                                        </p:tgtEl>
                                        <p:attrNameLst>
                                          <p:attrName>style.rotation</p:attrName>
                                        </p:attrNameLst>
                                      </p:cBhvr>
                                      <p:tavLst>
                                        <p:tav tm="0">
                                          <p:val>
                                            <p:fltVal val="90"/>
                                          </p:val>
                                        </p:tav>
                                        <p:tav tm="100000">
                                          <p:val>
                                            <p:fltVal val="0"/>
                                          </p:val>
                                        </p:tav>
                                      </p:tavLst>
                                    </p:anim>
                                    <p:animEffect transition="in" filter="fade">
                                      <p:cBhvr>
                                        <p:cTn id="140" dur="1000"/>
                                        <p:tgtEl>
                                          <p:spTgt spid="36"/>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37"/>
                                        </p:tgtEl>
                                        <p:attrNameLst>
                                          <p:attrName>style.visibility</p:attrName>
                                        </p:attrNameLst>
                                      </p:cBhvr>
                                      <p:to>
                                        <p:strVal val="visible"/>
                                      </p:to>
                                    </p:set>
                                    <p:anim calcmode="lin" valueType="num">
                                      <p:cBhvr>
                                        <p:cTn id="143" dur="1000" fill="hold"/>
                                        <p:tgtEl>
                                          <p:spTgt spid="37"/>
                                        </p:tgtEl>
                                        <p:attrNameLst>
                                          <p:attrName>ppt_w</p:attrName>
                                        </p:attrNameLst>
                                      </p:cBhvr>
                                      <p:tavLst>
                                        <p:tav tm="0">
                                          <p:val>
                                            <p:fltVal val="0"/>
                                          </p:val>
                                        </p:tav>
                                        <p:tav tm="100000">
                                          <p:val>
                                            <p:strVal val="#ppt_w"/>
                                          </p:val>
                                        </p:tav>
                                      </p:tavLst>
                                    </p:anim>
                                    <p:anim calcmode="lin" valueType="num">
                                      <p:cBhvr>
                                        <p:cTn id="144" dur="1000" fill="hold"/>
                                        <p:tgtEl>
                                          <p:spTgt spid="37"/>
                                        </p:tgtEl>
                                        <p:attrNameLst>
                                          <p:attrName>ppt_h</p:attrName>
                                        </p:attrNameLst>
                                      </p:cBhvr>
                                      <p:tavLst>
                                        <p:tav tm="0">
                                          <p:val>
                                            <p:fltVal val="0"/>
                                          </p:val>
                                        </p:tav>
                                        <p:tav tm="100000">
                                          <p:val>
                                            <p:strVal val="#ppt_h"/>
                                          </p:val>
                                        </p:tav>
                                      </p:tavLst>
                                    </p:anim>
                                    <p:anim calcmode="lin" valueType="num">
                                      <p:cBhvr>
                                        <p:cTn id="145" dur="1000" fill="hold"/>
                                        <p:tgtEl>
                                          <p:spTgt spid="37"/>
                                        </p:tgtEl>
                                        <p:attrNameLst>
                                          <p:attrName>style.rotation</p:attrName>
                                        </p:attrNameLst>
                                      </p:cBhvr>
                                      <p:tavLst>
                                        <p:tav tm="0">
                                          <p:val>
                                            <p:fltVal val="90"/>
                                          </p:val>
                                        </p:tav>
                                        <p:tav tm="100000">
                                          <p:val>
                                            <p:fltVal val="0"/>
                                          </p:val>
                                        </p:tav>
                                      </p:tavLst>
                                    </p:anim>
                                    <p:animEffect transition="in" filter="fade">
                                      <p:cBhvr>
                                        <p:cTn id="146" dur="1000"/>
                                        <p:tgtEl>
                                          <p:spTgt spid="37"/>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38"/>
                                        </p:tgtEl>
                                        <p:attrNameLst>
                                          <p:attrName>style.visibility</p:attrName>
                                        </p:attrNameLst>
                                      </p:cBhvr>
                                      <p:to>
                                        <p:strVal val="visible"/>
                                      </p:to>
                                    </p:set>
                                    <p:anim calcmode="lin" valueType="num">
                                      <p:cBhvr>
                                        <p:cTn id="149" dur="1000" fill="hold"/>
                                        <p:tgtEl>
                                          <p:spTgt spid="38"/>
                                        </p:tgtEl>
                                        <p:attrNameLst>
                                          <p:attrName>ppt_w</p:attrName>
                                        </p:attrNameLst>
                                      </p:cBhvr>
                                      <p:tavLst>
                                        <p:tav tm="0">
                                          <p:val>
                                            <p:fltVal val="0"/>
                                          </p:val>
                                        </p:tav>
                                        <p:tav tm="100000">
                                          <p:val>
                                            <p:strVal val="#ppt_w"/>
                                          </p:val>
                                        </p:tav>
                                      </p:tavLst>
                                    </p:anim>
                                    <p:anim calcmode="lin" valueType="num">
                                      <p:cBhvr>
                                        <p:cTn id="150" dur="1000" fill="hold"/>
                                        <p:tgtEl>
                                          <p:spTgt spid="38"/>
                                        </p:tgtEl>
                                        <p:attrNameLst>
                                          <p:attrName>ppt_h</p:attrName>
                                        </p:attrNameLst>
                                      </p:cBhvr>
                                      <p:tavLst>
                                        <p:tav tm="0">
                                          <p:val>
                                            <p:fltVal val="0"/>
                                          </p:val>
                                        </p:tav>
                                        <p:tav tm="100000">
                                          <p:val>
                                            <p:strVal val="#ppt_h"/>
                                          </p:val>
                                        </p:tav>
                                      </p:tavLst>
                                    </p:anim>
                                    <p:anim calcmode="lin" valueType="num">
                                      <p:cBhvr>
                                        <p:cTn id="151" dur="1000" fill="hold"/>
                                        <p:tgtEl>
                                          <p:spTgt spid="38"/>
                                        </p:tgtEl>
                                        <p:attrNameLst>
                                          <p:attrName>style.rotation</p:attrName>
                                        </p:attrNameLst>
                                      </p:cBhvr>
                                      <p:tavLst>
                                        <p:tav tm="0">
                                          <p:val>
                                            <p:fltVal val="90"/>
                                          </p:val>
                                        </p:tav>
                                        <p:tav tm="100000">
                                          <p:val>
                                            <p:fltVal val="0"/>
                                          </p:val>
                                        </p:tav>
                                      </p:tavLst>
                                    </p:anim>
                                    <p:animEffect transition="in" filter="fade">
                                      <p:cBhvr>
                                        <p:cTn id="152" dur="1000"/>
                                        <p:tgtEl>
                                          <p:spTgt spid="38"/>
                                        </p:tgtEl>
                                      </p:cBhvr>
                                    </p:animEffect>
                                  </p:childTnLst>
                                </p:cTn>
                              </p:par>
                              <p:par>
                                <p:cTn id="153" presetID="31" presetClass="entr" presetSubtype="0" fill="hold" grpId="0" nodeType="withEffect">
                                  <p:stCondLst>
                                    <p:cond delay="0"/>
                                  </p:stCondLst>
                                  <p:childTnLst>
                                    <p:set>
                                      <p:cBhvr>
                                        <p:cTn id="154" dur="1" fill="hold">
                                          <p:stCondLst>
                                            <p:cond delay="0"/>
                                          </p:stCondLst>
                                        </p:cTn>
                                        <p:tgtEl>
                                          <p:spTgt spid="39"/>
                                        </p:tgtEl>
                                        <p:attrNameLst>
                                          <p:attrName>style.visibility</p:attrName>
                                        </p:attrNameLst>
                                      </p:cBhvr>
                                      <p:to>
                                        <p:strVal val="visible"/>
                                      </p:to>
                                    </p:set>
                                    <p:anim calcmode="lin" valueType="num">
                                      <p:cBhvr>
                                        <p:cTn id="155" dur="1000" fill="hold"/>
                                        <p:tgtEl>
                                          <p:spTgt spid="39"/>
                                        </p:tgtEl>
                                        <p:attrNameLst>
                                          <p:attrName>ppt_w</p:attrName>
                                        </p:attrNameLst>
                                      </p:cBhvr>
                                      <p:tavLst>
                                        <p:tav tm="0">
                                          <p:val>
                                            <p:fltVal val="0"/>
                                          </p:val>
                                        </p:tav>
                                        <p:tav tm="100000">
                                          <p:val>
                                            <p:strVal val="#ppt_w"/>
                                          </p:val>
                                        </p:tav>
                                      </p:tavLst>
                                    </p:anim>
                                    <p:anim calcmode="lin" valueType="num">
                                      <p:cBhvr>
                                        <p:cTn id="156" dur="1000" fill="hold"/>
                                        <p:tgtEl>
                                          <p:spTgt spid="39"/>
                                        </p:tgtEl>
                                        <p:attrNameLst>
                                          <p:attrName>ppt_h</p:attrName>
                                        </p:attrNameLst>
                                      </p:cBhvr>
                                      <p:tavLst>
                                        <p:tav tm="0">
                                          <p:val>
                                            <p:fltVal val="0"/>
                                          </p:val>
                                        </p:tav>
                                        <p:tav tm="100000">
                                          <p:val>
                                            <p:strVal val="#ppt_h"/>
                                          </p:val>
                                        </p:tav>
                                      </p:tavLst>
                                    </p:anim>
                                    <p:anim calcmode="lin" valueType="num">
                                      <p:cBhvr>
                                        <p:cTn id="157" dur="1000" fill="hold"/>
                                        <p:tgtEl>
                                          <p:spTgt spid="39"/>
                                        </p:tgtEl>
                                        <p:attrNameLst>
                                          <p:attrName>style.rotation</p:attrName>
                                        </p:attrNameLst>
                                      </p:cBhvr>
                                      <p:tavLst>
                                        <p:tav tm="0">
                                          <p:val>
                                            <p:fltVal val="90"/>
                                          </p:val>
                                        </p:tav>
                                        <p:tav tm="100000">
                                          <p:val>
                                            <p:fltVal val="0"/>
                                          </p:val>
                                        </p:tav>
                                      </p:tavLst>
                                    </p:anim>
                                    <p:animEffect transition="in" filter="fade">
                                      <p:cBhvr>
                                        <p:cTn id="158" dur="1000"/>
                                        <p:tgtEl>
                                          <p:spTgt spid="39"/>
                                        </p:tgtEl>
                                      </p:cBhvr>
                                    </p:animEffect>
                                  </p:childTnLst>
                                </p:cTn>
                              </p:par>
                              <p:par>
                                <p:cTn id="159" presetID="31" presetClass="entr" presetSubtype="0" fill="hold" grpId="0" nodeType="withEffect">
                                  <p:stCondLst>
                                    <p:cond delay="0"/>
                                  </p:stCondLst>
                                  <p:childTnLst>
                                    <p:set>
                                      <p:cBhvr>
                                        <p:cTn id="160" dur="1" fill="hold">
                                          <p:stCondLst>
                                            <p:cond delay="0"/>
                                          </p:stCondLst>
                                        </p:cTn>
                                        <p:tgtEl>
                                          <p:spTgt spid="47"/>
                                        </p:tgtEl>
                                        <p:attrNameLst>
                                          <p:attrName>style.visibility</p:attrName>
                                        </p:attrNameLst>
                                      </p:cBhvr>
                                      <p:to>
                                        <p:strVal val="visible"/>
                                      </p:to>
                                    </p:set>
                                    <p:anim calcmode="lin" valueType="num">
                                      <p:cBhvr>
                                        <p:cTn id="161" dur="1000" fill="hold"/>
                                        <p:tgtEl>
                                          <p:spTgt spid="47"/>
                                        </p:tgtEl>
                                        <p:attrNameLst>
                                          <p:attrName>ppt_w</p:attrName>
                                        </p:attrNameLst>
                                      </p:cBhvr>
                                      <p:tavLst>
                                        <p:tav tm="0">
                                          <p:val>
                                            <p:fltVal val="0"/>
                                          </p:val>
                                        </p:tav>
                                        <p:tav tm="100000">
                                          <p:val>
                                            <p:strVal val="#ppt_w"/>
                                          </p:val>
                                        </p:tav>
                                      </p:tavLst>
                                    </p:anim>
                                    <p:anim calcmode="lin" valueType="num">
                                      <p:cBhvr>
                                        <p:cTn id="162" dur="1000" fill="hold"/>
                                        <p:tgtEl>
                                          <p:spTgt spid="47"/>
                                        </p:tgtEl>
                                        <p:attrNameLst>
                                          <p:attrName>ppt_h</p:attrName>
                                        </p:attrNameLst>
                                      </p:cBhvr>
                                      <p:tavLst>
                                        <p:tav tm="0">
                                          <p:val>
                                            <p:fltVal val="0"/>
                                          </p:val>
                                        </p:tav>
                                        <p:tav tm="100000">
                                          <p:val>
                                            <p:strVal val="#ppt_h"/>
                                          </p:val>
                                        </p:tav>
                                      </p:tavLst>
                                    </p:anim>
                                    <p:anim calcmode="lin" valueType="num">
                                      <p:cBhvr>
                                        <p:cTn id="163" dur="1000" fill="hold"/>
                                        <p:tgtEl>
                                          <p:spTgt spid="47"/>
                                        </p:tgtEl>
                                        <p:attrNameLst>
                                          <p:attrName>style.rotation</p:attrName>
                                        </p:attrNameLst>
                                      </p:cBhvr>
                                      <p:tavLst>
                                        <p:tav tm="0">
                                          <p:val>
                                            <p:fltVal val="90"/>
                                          </p:val>
                                        </p:tav>
                                        <p:tav tm="100000">
                                          <p:val>
                                            <p:fltVal val="0"/>
                                          </p:val>
                                        </p:tav>
                                      </p:tavLst>
                                    </p:anim>
                                    <p:animEffect transition="in" filter="fade">
                                      <p:cBhvr>
                                        <p:cTn id="164" dur="1000"/>
                                        <p:tgtEl>
                                          <p:spTgt spid="47"/>
                                        </p:tgtEl>
                                      </p:cBhvr>
                                    </p:animEffect>
                                  </p:childTnLst>
                                </p:cTn>
                              </p:par>
                            </p:childTnLst>
                          </p:cTn>
                        </p:par>
                      </p:childTnLst>
                    </p:cTn>
                  </p:par>
                  <p:par>
                    <p:cTn id="165" fill="hold">
                      <p:stCondLst>
                        <p:cond delay="indefinite"/>
                      </p:stCondLst>
                      <p:childTnLst>
                        <p:par>
                          <p:cTn id="166" fill="hold">
                            <p:stCondLst>
                              <p:cond delay="0"/>
                            </p:stCondLst>
                            <p:childTnLst>
                              <p:par>
                                <p:cTn id="167" presetID="31" presetClass="entr" presetSubtype="0" fill="hold" grpId="0" nodeType="clickEffect">
                                  <p:stCondLst>
                                    <p:cond delay="0"/>
                                  </p:stCondLst>
                                  <p:childTnLst>
                                    <p:set>
                                      <p:cBhvr>
                                        <p:cTn id="168" dur="1" fill="hold">
                                          <p:stCondLst>
                                            <p:cond delay="0"/>
                                          </p:stCondLst>
                                        </p:cTn>
                                        <p:tgtEl>
                                          <p:spTgt spid="58"/>
                                        </p:tgtEl>
                                        <p:attrNameLst>
                                          <p:attrName>style.visibility</p:attrName>
                                        </p:attrNameLst>
                                      </p:cBhvr>
                                      <p:to>
                                        <p:strVal val="visible"/>
                                      </p:to>
                                    </p:set>
                                    <p:anim calcmode="lin" valueType="num">
                                      <p:cBhvr>
                                        <p:cTn id="169" dur="1000" fill="hold"/>
                                        <p:tgtEl>
                                          <p:spTgt spid="58"/>
                                        </p:tgtEl>
                                        <p:attrNameLst>
                                          <p:attrName>ppt_w</p:attrName>
                                        </p:attrNameLst>
                                      </p:cBhvr>
                                      <p:tavLst>
                                        <p:tav tm="0">
                                          <p:val>
                                            <p:fltVal val="0"/>
                                          </p:val>
                                        </p:tav>
                                        <p:tav tm="100000">
                                          <p:val>
                                            <p:strVal val="#ppt_w"/>
                                          </p:val>
                                        </p:tav>
                                      </p:tavLst>
                                    </p:anim>
                                    <p:anim calcmode="lin" valueType="num">
                                      <p:cBhvr>
                                        <p:cTn id="170" dur="1000" fill="hold"/>
                                        <p:tgtEl>
                                          <p:spTgt spid="58"/>
                                        </p:tgtEl>
                                        <p:attrNameLst>
                                          <p:attrName>ppt_h</p:attrName>
                                        </p:attrNameLst>
                                      </p:cBhvr>
                                      <p:tavLst>
                                        <p:tav tm="0">
                                          <p:val>
                                            <p:fltVal val="0"/>
                                          </p:val>
                                        </p:tav>
                                        <p:tav tm="100000">
                                          <p:val>
                                            <p:strVal val="#ppt_h"/>
                                          </p:val>
                                        </p:tav>
                                      </p:tavLst>
                                    </p:anim>
                                    <p:anim calcmode="lin" valueType="num">
                                      <p:cBhvr>
                                        <p:cTn id="171" dur="1000" fill="hold"/>
                                        <p:tgtEl>
                                          <p:spTgt spid="58"/>
                                        </p:tgtEl>
                                        <p:attrNameLst>
                                          <p:attrName>style.rotation</p:attrName>
                                        </p:attrNameLst>
                                      </p:cBhvr>
                                      <p:tavLst>
                                        <p:tav tm="0">
                                          <p:val>
                                            <p:fltVal val="90"/>
                                          </p:val>
                                        </p:tav>
                                        <p:tav tm="100000">
                                          <p:val>
                                            <p:fltVal val="0"/>
                                          </p:val>
                                        </p:tav>
                                      </p:tavLst>
                                    </p:anim>
                                    <p:animEffect transition="in" filter="fade">
                                      <p:cBhvr>
                                        <p:cTn id="172" dur="1000"/>
                                        <p:tgtEl>
                                          <p:spTgt spid="58"/>
                                        </p:tgtEl>
                                      </p:cBhvr>
                                    </p:animEffect>
                                  </p:childTnLst>
                                </p:cTn>
                              </p:par>
                              <p:par>
                                <p:cTn id="173" presetID="31" presetClass="entr" presetSubtype="0" fill="hold" grpId="0" nodeType="withEffect">
                                  <p:stCondLst>
                                    <p:cond delay="0"/>
                                  </p:stCondLst>
                                  <p:childTnLst>
                                    <p:set>
                                      <p:cBhvr>
                                        <p:cTn id="174" dur="1" fill="hold">
                                          <p:stCondLst>
                                            <p:cond delay="0"/>
                                          </p:stCondLst>
                                        </p:cTn>
                                        <p:tgtEl>
                                          <p:spTgt spid="59"/>
                                        </p:tgtEl>
                                        <p:attrNameLst>
                                          <p:attrName>style.visibility</p:attrName>
                                        </p:attrNameLst>
                                      </p:cBhvr>
                                      <p:to>
                                        <p:strVal val="visible"/>
                                      </p:to>
                                    </p:set>
                                    <p:anim calcmode="lin" valueType="num">
                                      <p:cBhvr>
                                        <p:cTn id="175" dur="1000" fill="hold"/>
                                        <p:tgtEl>
                                          <p:spTgt spid="59"/>
                                        </p:tgtEl>
                                        <p:attrNameLst>
                                          <p:attrName>ppt_w</p:attrName>
                                        </p:attrNameLst>
                                      </p:cBhvr>
                                      <p:tavLst>
                                        <p:tav tm="0">
                                          <p:val>
                                            <p:fltVal val="0"/>
                                          </p:val>
                                        </p:tav>
                                        <p:tav tm="100000">
                                          <p:val>
                                            <p:strVal val="#ppt_w"/>
                                          </p:val>
                                        </p:tav>
                                      </p:tavLst>
                                    </p:anim>
                                    <p:anim calcmode="lin" valueType="num">
                                      <p:cBhvr>
                                        <p:cTn id="176" dur="1000" fill="hold"/>
                                        <p:tgtEl>
                                          <p:spTgt spid="59"/>
                                        </p:tgtEl>
                                        <p:attrNameLst>
                                          <p:attrName>ppt_h</p:attrName>
                                        </p:attrNameLst>
                                      </p:cBhvr>
                                      <p:tavLst>
                                        <p:tav tm="0">
                                          <p:val>
                                            <p:fltVal val="0"/>
                                          </p:val>
                                        </p:tav>
                                        <p:tav tm="100000">
                                          <p:val>
                                            <p:strVal val="#ppt_h"/>
                                          </p:val>
                                        </p:tav>
                                      </p:tavLst>
                                    </p:anim>
                                    <p:anim calcmode="lin" valueType="num">
                                      <p:cBhvr>
                                        <p:cTn id="177" dur="1000" fill="hold"/>
                                        <p:tgtEl>
                                          <p:spTgt spid="59"/>
                                        </p:tgtEl>
                                        <p:attrNameLst>
                                          <p:attrName>style.rotation</p:attrName>
                                        </p:attrNameLst>
                                      </p:cBhvr>
                                      <p:tavLst>
                                        <p:tav tm="0">
                                          <p:val>
                                            <p:fltVal val="90"/>
                                          </p:val>
                                        </p:tav>
                                        <p:tav tm="100000">
                                          <p:val>
                                            <p:fltVal val="0"/>
                                          </p:val>
                                        </p:tav>
                                      </p:tavLst>
                                    </p:anim>
                                    <p:animEffect transition="in" filter="fade">
                                      <p:cBhvr>
                                        <p:cTn id="178" dur="1000"/>
                                        <p:tgtEl>
                                          <p:spTgt spid="59"/>
                                        </p:tgtEl>
                                      </p:cBhvr>
                                    </p:animEffect>
                                  </p:childTnLst>
                                </p:cTn>
                              </p:par>
                              <p:par>
                                <p:cTn id="179" presetID="31" presetClass="entr" presetSubtype="0" fill="hold" grpId="0" nodeType="withEffect">
                                  <p:stCondLst>
                                    <p:cond delay="0"/>
                                  </p:stCondLst>
                                  <p:childTnLst>
                                    <p:set>
                                      <p:cBhvr>
                                        <p:cTn id="180" dur="1" fill="hold">
                                          <p:stCondLst>
                                            <p:cond delay="0"/>
                                          </p:stCondLst>
                                        </p:cTn>
                                        <p:tgtEl>
                                          <p:spTgt spid="60"/>
                                        </p:tgtEl>
                                        <p:attrNameLst>
                                          <p:attrName>style.visibility</p:attrName>
                                        </p:attrNameLst>
                                      </p:cBhvr>
                                      <p:to>
                                        <p:strVal val="visible"/>
                                      </p:to>
                                    </p:set>
                                    <p:anim calcmode="lin" valueType="num">
                                      <p:cBhvr>
                                        <p:cTn id="181" dur="1000" fill="hold"/>
                                        <p:tgtEl>
                                          <p:spTgt spid="60"/>
                                        </p:tgtEl>
                                        <p:attrNameLst>
                                          <p:attrName>ppt_w</p:attrName>
                                        </p:attrNameLst>
                                      </p:cBhvr>
                                      <p:tavLst>
                                        <p:tav tm="0">
                                          <p:val>
                                            <p:fltVal val="0"/>
                                          </p:val>
                                        </p:tav>
                                        <p:tav tm="100000">
                                          <p:val>
                                            <p:strVal val="#ppt_w"/>
                                          </p:val>
                                        </p:tav>
                                      </p:tavLst>
                                    </p:anim>
                                    <p:anim calcmode="lin" valueType="num">
                                      <p:cBhvr>
                                        <p:cTn id="182" dur="1000" fill="hold"/>
                                        <p:tgtEl>
                                          <p:spTgt spid="60"/>
                                        </p:tgtEl>
                                        <p:attrNameLst>
                                          <p:attrName>ppt_h</p:attrName>
                                        </p:attrNameLst>
                                      </p:cBhvr>
                                      <p:tavLst>
                                        <p:tav tm="0">
                                          <p:val>
                                            <p:fltVal val="0"/>
                                          </p:val>
                                        </p:tav>
                                        <p:tav tm="100000">
                                          <p:val>
                                            <p:strVal val="#ppt_h"/>
                                          </p:val>
                                        </p:tav>
                                      </p:tavLst>
                                    </p:anim>
                                    <p:anim calcmode="lin" valueType="num">
                                      <p:cBhvr>
                                        <p:cTn id="183" dur="1000" fill="hold"/>
                                        <p:tgtEl>
                                          <p:spTgt spid="60"/>
                                        </p:tgtEl>
                                        <p:attrNameLst>
                                          <p:attrName>style.rotation</p:attrName>
                                        </p:attrNameLst>
                                      </p:cBhvr>
                                      <p:tavLst>
                                        <p:tav tm="0">
                                          <p:val>
                                            <p:fltVal val="90"/>
                                          </p:val>
                                        </p:tav>
                                        <p:tav tm="100000">
                                          <p:val>
                                            <p:fltVal val="0"/>
                                          </p:val>
                                        </p:tav>
                                      </p:tavLst>
                                    </p:anim>
                                    <p:animEffect transition="in" filter="fade">
                                      <p:cBhvr>
                                        <p:cTn id="184" dur="1000"/>
                                        <p:tgtEl>
                                          <p:spTgt spid="60"/>
                                        </p:tgtEl>
                                      </p:cBhvr>
                                    </p:animEffect>
                                  </p:childTnLst>
                                </p:cTn>
                              </p:par>
                              <p:par>
                                <p:cTn id="185" presetID="31" presetClass="entr" presetSubtype="0" fill="hold" grpId="0" nodeType="withEffect">
                                  <p:stCondLst>
                                    <p:cond delay="0"/>
                                  </p:stCondLst>
                                  <p:childTnLst>
                                    <p:set>
                                      <p:cBhvr>
                                        <p:cTn id="186" dur="1" fill="hold">
                                          <p:stCondLst>
                                            <p:cond delay="0"/>
                                          </p:stCondLst>
                                        </p:cTn>
                                        <p:tgtEl>
                                          <p:spTgt spid="61"/>
                                        </p:tgtEl>
                                        <p:attrNameLst>
                                          <p:attrName>style.visibility</p:attrName>
                                        </p:attrNameLst>
                                      </p:cBhvr>
                                      <p:to>
                                        <p:strVal val="visible"/>
                                      </p:to>
                                    </p:set>
                                    <p:anim calcmode="lin" valueType="num">
                                      <p:cBhvr>
                                        <p:cTn id="187" dur="1000" fill="hold"/>
                                        <p:tgtEl>
                                          <p:spTgt spid="61"/>
                                        </p:tgtEl>
                                        <p:attrNameLst>
                                          <p:attrName>ppt_w</p:attrName>
                                        </p:attrNameLst>
                                      </p:cBhvr>
                                      <p:tavLst>
                                        <p:tav tm="0">
                                          <p:val>
                                            <p:fltVal val="0"/>
                                          </p:val>
                                        </p:tav>
                                        <p:tav tm="100000">
                                          <p:val>
                                            <p:strVal val="#ppt_w"/>
                                          </p:val>
                                        </p:tav>
                                      </p:tavLst>
                                    </p:anim>
                                    <p:anim calcmode="lin" valueType="num">
                                      <p:cBhvr>
                                        <p:cTn id="188" dur="1000" fill="hold"/>
                                        <p:tgtEl>
                                          <p:spTgt spid="61"/>
                                        </p:tgtEl>
                                        <p:attrNameLst>
                                          <p:attrName>ppt_h</p:attrName>
                                        </p:attrNameLst>
                                      </p:cBhvr>
                                      <p:tavLst>
                                        <p:tav tm="0">
                                          <p:val>
                                            <p:fltVal val="0"/>
                                          </p:val>
                                        </p:tav>
                                        <p:tav tm="100000">
                                          <p:val>
                                            <p:strVal val="#ppt_h"/>
                                          </p:val>
                                        </p:tav>
                                      </p:tavLst>
                                    </p:anim>
                                    <p:anim calcmode="lin" valueType="num">
                                      <p:cBhvr>
                                        <p:cTn id="189" dur="1000" fill="hold"/>
                                        <p:tgtEl>
                                          <p:spTgt spid="61"/>
                                        </p:tgtEl>
                                        <p:attrNameLst>
                                          <p:attrName>style.rotation</p:attrName>
                                        </p:attrNameLst>
                                      </p:cBhvr>
                                      <p:tavLst>
                                        <p:tav tm="0">
                                          <p:val>
                                            <p:fltVal val="90"/>
                                          </p:val>
                                        </p:tav>
                                        <p:tav tm="100000">
                                          <p:val>
                                            <p:fltVal val="0"/>
                                          </p:val>
                                        </p:tav>
                                      </p:tavLst>
                                    </p:anim>
                                    <p:animEffect transition="in" filter="fade">
                                      <p:cBhvr>
                                        <p:cTn id="190" dur="1000"/>
                                        <p:tgtEl>
                                          <p:spTgt spid="61"/>
                                        </p:tgtEl>
                                      </p:cBhvr>
                                    </p:animEffect>
                                  </p:childTnLst>
                                </p:cTn>
                              </p:par>
                              <p:par>
                                <p:cTn id="191" presetID="31" presetClass="entr" presetSubtype="0" fill="hold" grpId="0" nodeType="withEffect">
                                  <p:stCondLst>
                                    <p:cond delay="0"/>
                                  </p:stCondLst>
                                  <p:childTnLst>
                                    <p:set>
                                      <p:cBhvr>
                                        <p:cTn id="192" dur="1" fill="hold">
                                          <p:stCondLst>
                                            <p:cond delay="0"/>
                                          </p:stCondLst>
                                        </p:cTn>
                                        <p:tgtEl>
                                          <p:spTgt spid="62"/>
                                        </p:tgtEl>
                                        <p:attrNameLst>
                                          <p:attrName>style.visibility</p:attrName>
                                        </p:attrNameLst>
                                      </p:cBhvr>
                                      <p:to>
                                        <p:strVal val="visible"/>
                                      </p:to>
                                    </p:set>
                                    <p:anim calcmode="lin" valueType="num">
                                      <p:cBhvr>
                                        <p:cTn id="193" dur="1000" fill="hold"/>
                                        <p:tgtEl>
                                          <p:spTgt spid="62"/>
                                        </p:tgtEl>
                                        <p:attrNameLst>
                                          <p:attrName>ppt_w</p:attrName>
                                        </p:attrNameLst>
                                      </p:cBhvr>
                                      <p:tavLst>
                                        <p:tav tm="0">
                                          <p:val>
                                            <p:fltVal val="0"/>
                                          </p:val>
                                        </p:tav>
                                        <p:tav tm="100000">
                                          <p:val>
                                            <p:strVal val="#ppt_w"/>
                                          </p:val>
                                        </p:tav>
                                      </p:tavLst>
                                    </p:anim>
                                    <p:anim calcmode="lin" valueType="num">
                                      <p:cBhvr>
                                        <p:cTn id="194" dur="1000" fill="hold"/>
                                        <p:tgtEl>
                                          <p:spTgt spid="62"/>
                                        </p:tgtEl>
                                        <p:attrNameLst>
                                          <p:attrName>ppt_h</p:attrName>
                                        </p:attrNameLst>
                                      </p:cBhvr>
                                      <p:tavLst>
                                        <p:tav tm="0">
                                          <p:val>
                                            <p:fltVal val="0"/>
                                          </p:val>
                                        </p:tav>
                                        <p:tav tm="100000">
                                          <p:val>
                                            <p:strVal val="#ppt_h"/>
                                          </p:val>
                                        </p:tav>
                                      </p:tavLst>
                                    </p:anim>
                                    <p:anim calcmode="lin" valueType="num">
                                      <p:cBhvr>
                                        <p:cTn id="195" dur="1000" fill="hold"/>
                                        <p:tgtEl>
                                          <p:spTgt spid="62"/>
                                        </p:tgtEl>
                                        <p:attrNameLst>
                                          <p:attrName>style.rotation</p:attrName>
                                        </p:attrNameLst>
                                      </p:cBhvr>
                                      <p:tavLst>
                                        <p:tav tm="0">
                                          <p:val>
                                            <p:fltVal val="90"/>
                                          </p:val>
                                        </p:tav>
                                        <p:tav tm="100000">
                                          <p:val>
                                            <p:fltVal val="0"/>
                                          </p:val>
                                        </p:tav>
                                      </p:tavLst>
                                    </p:anim>
                                    <p:animEffect transition="in" filter="fade">
                                      <p:cBhvr>
                                        <p:cTn id="196" dur="1000"/>
                                        <p:tgtEl>
                                          <p:spTgt spid="62"/>
                                        </p:tgtEl>
                                      </p:cBhvr>
                                    </p:animEffect>
                                  </p:childTnLst>
                                </p:cTn>
                              </p:par>
                              <p:par>
                                <p:cTn id="197" presetID="31" presetClass="entr" presetSubtype="0" fill="hold" grpId="0" nodeType="withEffect">
                                  <p:stCondLst>
                                    <p:cond delay="0"/>
                                  </p:stCondLst>
                                  <p:childTnLst>
                                    <p:set>
                                      <p:cBhvr>
                                        <p:cTn id="198" dur="1" fill="hold">
                                          <p:stCondLst>
                                            <p:cond delay="0"/>
                                          </p:stCondLst>
                                        </p:cTn>
                                        <p:tgtEl>
                                          <p:spTgt spid="63"/>
                                        </p:tgtEl>
                                        <p:attrNameLst>
                                          <p:attrName>style.visibility</p:attrName>
                                        </p:attrNameLst>
                                      </p:cBhvr>
                                      <p:to>
                                        <p:strVal val="visible"/>
                                      </p:to>
                                    </p:set>
                                    <p:anim calcmode="lin" valueType="num">
                                      <p:cBhvr>
                                        <p:cTn id="199" dur="1000" fill="hold"/>
                                        <p:tgtEl>
                                          <p:spTgt spid="63"/>
                                        </p:tgtEl>
                                        <p:attrNameLst>
                                          <p:attrName>ppt_w</p:attrName>
                                        </p:attrNameLst>
                                      </p:cBhvr>
                                      <p:tavLst>
                                        <p:tav tm="0">
                                          <p:val>
                                            <p:fltVal val="0"/>
                                          </p:val>
                                        </p:tav>
                                        <p:tav tm="100000">
                                          <p:val>
                                            <p:strVal val="#ppt_w"/>
                                          </p:val>
                                        </p:tav>
                                      </p:tavLst>
                                    </p:anim>
                                    <p:anim calcmode="lin" valueType="num">
                                      <p:cBhvr>
                                        <p:cTn id="200" dur="1000" fill="hold"/>
                                        <p:tgtEl>
                                          <p:spTgt spid="63"/>
                                        </p:tgtEl>
                                        <p:attrNameLst>
                                          <p:attrName>ppt_h</p:attrName>
                                        </p:attrNameLst>
                                      </p:cBhvr>
                                      <p:tavLst>
                                        <p:tav tm="0">
                                          <p:val>
                                            <p:fltVal val="0"/>
                                          </p:val>
                                        </p:tav>
                                        <p:tav tm="100000">
                                          <p:val>
                                            <p:strVal val="#ppt_h"/>
                                          </p:val>
                                        </p:tav>
                                      </p:tavLst>
                                    </p:anim>
                                    <p:anim calcmode="lin" valueType="num">
                                      <p:cBhvr>
                                        <p:cTn id="201" dur="1000" fill="hold"/>
                                        <p:tgtEl>
                                          <p:spTgt spid="63"/>
                                        </p:tgtEl>
                                        <p:attrNameLst>
                                          <p:attrName>style.rotation</p:attrName>
                                        </p:attrNameLst>
                                      </p:cBhvr>
                                      <p:tavLst>
                                        <p:tav tm="0">
                                          <p:val>
                                            <p:fltVal val="90"/>
                                          </p:val>
                                        </p:tav>
                                        <p:tav tm="100000">
                                          <p:val>
                                            <p:fltVal val="0"/>
                                          </p:val>
                                        </p:tav>
                                      </p:tavLst>
                                    </p:anim>
                                    <p:animEffect transition="in" filter="fade">
                                      <p:cBhvr>
                                        <p:cTn id="202" dur="1000"/>
                                        <p:tgtEl>
                                          <p:spTgt spid="63"/>
                                        </p:tgtEl>
                                      </p:cBhvr>
                                    </p:animEffect>
                                  </p:childTnLst>
                                </p:cTn>
                              </p:par>
                              <p:par>
                                <p:cTn id="203" presetID="31" presetClass="entr" presetSubtype="0" fill="hold" grpId="0" nodeType="withEffect">
                                  <p:stCondLst>
                                    <p:cond delay="0"/>
                                  </p:stCondLst>
                                  <p:childTnLst>
                                    <p:set>
                                      <p:cBhvr>
                                        <p:cTn id="204" dur="1" fill="hold">
                                          <p:stCondLst>
                                            <p:cond delay="0"/>
                                          </p:stCondLst>
                                        </p:cTn>
                                        <p:tgtEl>
                                          <p:spTgt spid="64"/>
                                        </p:tgtEl>
                                        <p:attrNameLst>
                                          <p:attrName>style.visibility</p:attrName>
                                        </p:attrNameLst>
                                      </p:cBhvr>
                                      <p:to>
                                        <p:strVal val="visible"/>
                                      </p:to>
                                    </p:set>
                                    <p:anim calcmode="lin" valueType="num">
                                      <p:cBhvr>
                                        <p:cTn id="205" dur="1000" fill="hold"/>
                                        <p:tgtEl>
                                          <p:spTgt spid="64"/>
                                        </p:tgtEl>
                                        <p:attrNameLst>
                                          <p:attrName>ppt_w</p:attrName>
                                        </p:attrNameLst>
                                      </p:cBhvr>
                                      <p:tavLst>
                                        <p:tav tm="0">
                                          <p:val>
                                            <p:fltVal val="0"/>
                                          </p:val>
                                        </p:tav>
                                        <p:tav tm="100000">
                                          <p:val>
                                            <p:strVal val="#ppt_w"/>
                                          </p:val>
                                        </p:tav>
                                      </p:tavLst>
                                    </p:anim>
                                    <p:anim calcmode="lin" valueType="num">
                                      <p:cBhvr>
                                        <p:cTn id="206" dur="1000" fill="hold"/>
                                        <p:tgtEl>
                                          <p:spTgt spid="64"/>
                                        </p:tgtEl>
                                        <p:attrNameLst>
                                          <p:attrName>ppt_h</p:attrName>
                                        </p:attrNameLst>
                                      </p:cBhvr>
                                      <p:tavLst>
                                        <p:tav tm="0">
                                          <p:val>
                                            <p:fltVal val="0"/>
                                          </p:val>
                                        </p:tav>
                                        <p:tav tm="100000">
                                          <p:val>
                                            <p:strVal val="#ppt_h"/>
                                          </p:val>
                                        </p:tav>
                                      </p:tavLst>
                                    </p:anim>
                                    <p:anim calcmode="lin" valueType="num">
                                      <p:cBhvr>
                                        <p:cTn id="207" dur="1000" fill="hold"/>
                                        <p:tgtEl>
                                          <p:spTgt spid="64"/>
                                        </p:tgtEl>
                                        <p:attrNameLst>
                                          <p:attrName>style.rotation</p:attrName>
                                        </p:attrNameLst>
                                      </p:cBhvr>
                                      <p:tavLst>
                                        <p:tav tm="0">
                                          <p:val>
                                            <p:fltVal val="90"/>
                                          </p:val>
                                        </p:tav>
                                        <p:tav tm="100000">
                                          <p:val>
                                            <p:fltVal val="0"/>
                                          </p:val>
                                        </p:tav>
                                      </p:tavLst>
                                    </p:anim>
                                    <p:animEffect transition="in" filter="fade">
                                      <p:cBhvr>
                                        <p:cTn id="208" dur="1000"/>
                                        <p:tgtEl>
                                          <p:spTgt spid="64"/>
                                        </p:tgtEl>
                                      </p:cBhvr>
                                    </p:animEffect>
                                  </p:childTnLst>
                                </p:cTn>
                              </p:par>
                              <p:par>
                                <p:cTn id="209" presetID="31" presetClass="entr" presetSubtype="0" fill="hold" grpId="0" nodeType="withEffect">
                                  <p:stCondLst>
                                    <p:cond delay="0"/>
                                  </p:stCondLst>
                                  <p:childTnLst>
                                    <p:set>
                                      <p:cBhvr>
                                        <p:cTn id="210" dur="1" fill="hold">
                                          <p:stCondLst>
                                            <p:cond delay="0"/>
                                          </p:stCondLst>
                                        </p:cTn>
                                        <p:tgtEl>
                                          <p:spTgt spid="66"/>
                                        </p:tgtEl>
                                        <p:attrNameLst>
                                          <p:attrName>style.visibility</p:attrName>
                                        </p:attrNameLst>
                                      </p:cBhvr>
                                      <p:to>
                                        <p:strVal val="visible"/>
                                      </p:to>
                                    </p:set>
                                    <p:anim calcmode="lin" valueType="num">
                                      <p:cBhvr>
                                        <p:cTn id="211" dur="1000" fill="hold"/>
                                        <p:tgtEl>
                                          <p:spTgt spid="66"/>
                                        </p:tgtEl>
                                        <p:attrNameLst>
                                          <p:attrName>ppt_w</p:attrName>
                                        </p:attrNameLst>
                                      </p:cBhvr>
                                      <p:tavLst>
                                        <p:tav tm="0">
                                          <p:val>
                                            <p:fltVal val="0"/>
                                          </p:val>
                                        </p:tav>
                                        <p:tav tm="100000">
                                          <p:val>
                                            <p:strVal val="#ppt_w"/>
                                          </p:val>
                                        </p:tav>
                                      </p:tavLst>
                                    </p:anim>
                                    <p:anim calcmode="lin" valueType="num">
                                      <p:cBhvr>
                                        <p:cTn id="212" dur="1000" fill="hold"/>
                                        <p:tgtEl>
                                          <p:spTgt spid="66"/>
                                        </p:tgtEl>
                                        <p:attrNameLst>
                                          <p:attrName>ppt_h</p:attrName>
                                        </p:attrNameLst>
                                      </p:cBhvr>
                                      <p:tavLst>
                                        <p:tav tm="0">
                                          <p:val>
                                            <p:fltVal val="0"/>
                                          </p:val>
                                        </p:tav>
                                        <p:tav tm="100000">
                                          <p:val>
                                            <p:strVal val="#ppt_h"/>
                                          </p:val>
                                        </p:tav>
                                      </p:tavLst>
                                    </p:anim>
                                    <p:anim calcmode="lin" valueType="num">
                                      <p:cBhvr>
                                        <p:cTn id="213" dur="1000" fill="hold"/>
                                        <p:tgtEl>
                                          <p:spTgt spid="66"/>
                                        </p:tgtEl>
                                        <p:attrNameLst>
                                          <p:attrName>style.rotation</p:attrName>
                                        </p:attrNameLst>
                                      </p:cBhvr>
                                      <p:tavLst>
                                        <p:tav tm="0">
                                          <p:val>
                                            <p:fltVal val="90"/>
                                          </p:val>
                                        </p:tav>
                                        <p:tav tm="100000">
                                          <p:val>
                                            <p:fltVal val="0"/>
                                          </p:val>
                                        </p:tav>
                                      </p:tavLst>
                                    </p:anim>
                                    <p:animEffect transition="in" filter="fade">
                                      <p:cBhvr>
                                        <p:cTn id="214" dur="1000"/>
                                        <p:tgtEl>
                                          <p:spTgt spid="66"/>
                                        </p:tgtEl>
                                      </p:cBhvr>
                                    </p:animEffect>
                                  </p:childTnLst>
                                </p:cTn>
                              </p:par>
                              <p:par>
                                <p:cTn id="215" presetID="31" presetClass="entr" presetSubtype="0" fill="hold" grpId="0" nodeType="withEffect">
                                  <p:stCondLst>
                                    <p:cond delay="0"/>
                                  </p:stCondLst>
                                  <p:childTnLst>
                                    <p:set>
                                      <p:cBhvr>
                                        <p:cTn id="216" dur="1" fill="hold">
                                          <p:stCondLst>
                                            <p:cond delay="0"/>
                                          </p:stCondLst>
                                        </p:cTn>
                                        <p:tgtEl>
                                          <p:spTgt spid="67"/>
                                        </p:tgtEl>
                                        <p:attrNameLst>
                                          <p:attrName>style.visibility</p:attrName>
                                        </p:attrNameLst>
                                      </p:cBhvr>
                                      <p:to>
                                        <p:strVal val="visible"/>
                                      </p:to>
                                    </p:set>
                                    <p:anim calcmode="lin" valueType="num">
                                      <p:cBhvr>
                                        <p:cTn id="217" dur="1000" fill="hold"/>
                                        <p:tgtEl>
                                          <p:spTgt spid="67"/>
                                        </p:tgtEl>
                                        <p:attrNameLst>
                                          <p:attrName>ppt_w</p:attrName>
                                        </p:attrNameLst>
                                      </p:cBhvr>
                                      <p:tavLst>
                                        <p:tav tm="0">
                                          <p:val>
                                            <p:fltVal val="0"/>
                                          </p:val>
                                        </p:tav>
                                        <p:tav tm="100000">
                                          <p:val>
                                            <p:strVal val="#ppt_w"/>
                                          </p:val>
                                        </p:tav>
                                      </p:tavLst>
                                    </p:anim>
                                    <p:anim calcmode="lin" valueType="num">
                                      <p:cBhvr>
                                        <p:cTn id="218" dur="1000" fill="hold"/>
                                        <p:tgtEl>
                                          <p:spTgt spid="67"/>
                                        </p:tgtEl>
                                        <p:attrNameLst>
                                          <p:attrName>ppt_h</p:attrName>
                                        </p:attrNameLst>
                                      </p:cBhvr>
                                      <p:tavLst>
                                        <p:tav tm="0">
                                          <p:val>
                                            <p:fltVal val="0"/>
                                          </p:val>
                                        </p:tav>
                                        <p:tav tm="100000">
                                          <p:val>
                                            <p:strVal val="#ppt_h"/>
                                          </p:val>
                                        </p:tav>
                                      </p:tavLst>
                                    </p:anim>
                                    <p:anim calcmode="lin" valueType="num">
                                      <p:cBhvr>
                                        <p:cTn id="219" dur="1000" fill="hold"/>
                                        <p:tgtEl>
                                          <p:spTgt spid="67"/>
                                        </p:tgtEl>
                                        <p:attrNameLst>
                                          <p:attrName>style.rotation</p:attrName>
                                        </p:attrNameLst>
                                      </p:cBhvr>
                                      <p:tavLst>
                                        <p:tav tm="0">
                                          <p:val>
                                            <p:fltVal val="90"/>
                                          </p:val>
                                        </p:tav>
                                        <p:tav tm="100000">
                                          <p:val>
                                            <p:fltVal val="0"/>
                                          </p:val>
                                        </p:tav>
                                      </p:tavLst>
                                    </p:anim>
                                    <p:animEffect transition="in" filter="fade">
                                      <p:cBhvr>
                                        <p:cTn id="220" dur="1000"/>
                                        <p:tgtEl>
                                          <p:spTgt spid="67"/>
                                        </p:tgtEl>
                                      </p:cBhvr>
                                    </p:animEffect>
                                  </p:childTnLst>
                                </p:cTn>
                              </p:par>
                              <p:par>
                                <p:cTn id="221" presetID="31" presetClass="entr" presetSubtype="0" fill="hold" nodeType="withEffect">
                                  <p:stCondLst>
                                    <p:cond delay="0"/>
                                  </p:stCondLst>
                                  <p:childTnLst>
                                    <p:set>
                                      <p:cBhvr>
                                        <p:cTn id="222" dur="1" fill="hold">
                                          <p:stCondLst>
                                            <p:cond delay="0"/>
                                          </p:stCondLst>
                                        </p:cTn>
                                        <p:tgtEl>
                                          <p:spTgt spid="65"/>
                                        </p:tgtEl>
                                        <p:attrNameLst>
                                          <p:attrName>style.visibility</p:attrName>
                                        </p:attrNameLst>
                                      </p:cBhvr>
                                      <p:to>
                                        <p:strVal val="visible"/>
                                      </p:to>
                                    </p:set>
                                    <p:anim calcmode="lin" valueType="num">
                                      <p:cBhvr>
                                        <p:cTn id="223" dur="1000" fill="hold"/>
                                        <p:tgtEl>
                                          <p:spTgt spid="65"/>
                                        </p:tgtEl>
                                        <p:attrNameLst>
                                          <p:attrName>ppt_w</p:attrName>
                                        </p:attrNameLst>
                                      </p:cBhvr>
                                      <p:tavLst>
                                        <p:tav tm="0">
                                          <p:val>
                                            <p:fltVal val="0"/>
                                          </p:val>
                                        </p:tav>
                                        <p:tav tm="100000">
                                          <p:val>
                                            <p:strVal val="#ppt_w"/>
                                          </p:val>
                                        </p:tav>
                                      </p:tavLst>
                                    </p:anim>
                                    <p:anim calcmode="lin" valueType="num">
                                      <p:cBhvr>
                                        <p:cTn id="224" dur="1000" fill="hold"/>
                                        <p:tgtEl>
                                          <p:spTgt spid="65"/>
                                        </p:tgtEl>
                                        <p:attrNameLst>
                                          <p:attrName>ppt_h</p:attrName>
                                        </p:attrNameLst>
                                      </p:cBhvr>
                                      <p:tavLst>
                                        <p:tav tm="0">
                                          <p:val>
                                            <p:fltVal val="0"/>
                                          </p:val>
                                        </p:tav>
                                        <p:tav tm="100000">
                                          <p:val>
                                            <p:strVal val="#ppt_h"/>
                                          </p:val>
                                        </p:tav>
                                      </p:tavLst>
                                    </p:anim>
                                    <p:anim calcmode="lin" valueType="num">
                                      <p:cBhvr>
                                        <p:cTn id="225" dur="1000" fill="hold"/>
                                        <p:tgtEl>
                                          <p:spTgt spid="65"/>
                                        </p:tgtEl>
                                        <p:attrNameLst>
                                          <p:attrName>style.rotation</p:attrName>
                                        </p:attrNameLst>
                                      </p:cBhvr>
                                      <p:tavLst>
                                        <p:tav tm="0">
                                          <p:val>
                                            <p:fltVal val="90"/>
                                          </p:val>
                                        </p:tav>
                                        <p:tav tm="100000">
                                          <p:val>
                                            <p:fltVal val="0"/>
                                          </p:val>
                                        </p:tav>
                                      </p:tavLst>
                                    </p:anim>
                                    <p:animEffect transition="in" filter="fade">
                                      <p:cBhvr>
                                        <p:cTn id="226" dur="1000"/>
                                        <p:tgtEl>
                                          <p:spTgt spid="65"/>
                                        </p:tgtEl>
                                      </p:cBhvr>
                                    </p:animEffect>
                                  </p:childTnLst>
                                </p:cTn>
                              </p:par>
                              <p:par>
                                <p:cTn id="227" presetID="42" presetClass="entr" presetSubtype="0" fill="hold" grpId="0" nodeType="withEffect">
                                  <p:stCondLst>
                                    <p:cond delay="0"/>
                                  </p:stCondLst>
                                  <p:childTnLst>
                                    <p:set>
                                      <p:cBhvr>
                                        <p:cTn id="228" dur="1" fill="hold">
                                          <p:stCondLst>
                                            <p:cond delay="0"/>
                                          </p:stCondLst>
                                        </p:cTn>
                                        <p:tgtEl>
                                          <p:spTgt spid="2"/>
                                        </p:tgtEl>
                                        <p:attrNameLst>
                                          <p:attrName>style.visibility</p:attrName>
                                        </p:attrNameLst>
                                      </p:cBhvr>
                                      <p:to>
                                        <p:strVal val="visible"/>
                                      </p:to>
                                    </p:set>
                                    <p:animEffect transition="in" filter="fade">
                                      <p:cBhvr>
                                        <p:cTn id="229" dur="1000"/>
                                        <p:tgtEl>
                                          <p:spTgt spid="2"/>
                                        </p:tgtEl>
                                      </p:cBhvr>
                                    </p:animEffect>
                                    <p:anim calcmode="lin" valueType="num">
                                      <p:cBhvr>
                                        <p:cTn id="230" dur="1000" fill="hold"/>
                                        <p:tgtEl>
                                          <p:spTgt spid="2"/>
                                        </p:tgtEl>
                                        <p:attrNameLst>
                                          <p:attrName>ppt_x</p:attrName>
                                        </p:attrNameLst>
                                      </p:cBhvr>
                                      <p:tavLst>
                                        <p:tav tm="0">
                                          <p:val>
                                            <p:strVal val="#ppt_x"/>
                                          </p:val>
                                        </p:tav>
                                        <p:tav tm="100000">
                                          <p:val>
                                            <p:strVal val="#ppt_x"/>
                                          </p:val>
                                        </p:tav>
                                      </p:tavLst>
                                    </p:anim>
                                    <p:anim calcmode="lin" valueType="num">
                                      <p:cBhvr>
                                        <p:cTn id="2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2" fill="hold">
                      <p:stCondLst>
                        <p:cond delay="indefinite"/>
                      </p:stCondLst>
                      <p:childTnLst>
                        <p:par>
                          <p:cTn id="233" fill="hold">
                            <p:stCondLst>
                              <p:cond delay="0"/>
                            </p:stCondLst>
                            <p:childTnLst>
                              <p:par>
                                <p:cTn id="234" presetID="1" presetClass="exit" presetSubtype="0" fill="hold" grpId="1" nodeType="clickEffect">
                                  <p:stCondLst>
                                    <p:cond delay="0"/>
                                  </p:stCondLst>
                                  <p:childTnLst>
                                    <p:set>
                                      <p:cBhvr>
                                        <p:cTn id="235" dur="1" fill="hold">
                                          <p:stCondLst>
                                            <p:cond delay="0"/>
                                          </p:stCondLst>
                                        </p:cTn>
                                        <p:tgtEl>
                                          <p:spTgt spid="32"/>
                                        </p:tgtEl>
                                        <p:attrNameLst>
                                          <p:attrName>style.visibility</p:attrName>
                                        </p:attrNameLst>
                                      </p:cBhvr>
                                      <p:to>
                                        <p:strVal val="hidden"/>
                                      </p:to>
                                    </p:set>
                                  </p:childTnLst>
                                </p:cTn>
                              </p:par>
                              <p:par>
                                <p:cTn id="236" presetID="1" presetClass="exit" presetSubtype="0" fill="hold" grpId="1" nodeType="withEffect">
                                  <p:stCondLst>
                                    <p:cond delay="0"/>
                                  </p:stCondLst>
                                  <p:childTnLst>
                                    <p:set>
                                      <p:cBhvr>
                                        <p:cTn id="237" dur="1" fill="hold">
                                          <p:stCondLst>
                                            <p:cond delay="0"/>
                                          </p:stCondLst>
                                        </p:cTn>
                                        <p:tgtEl>
                                          <p:spTgt spid="40"/>
                                        </p:tgtEl>
                                        <p:attrNameLst>
                                          <p:attrName>style.visibility</p:attrName>
                                        </p:attrNameLst>
                                      </p:cBhvr>
                                      <p:to>
                                        <p:strVal val="hidden"/>
                                      </p:to>
                                    </p:set>
                                  </p:childTnLst>
                                </p:cTn>
                              </p:par>
                              <p:par>
                                <p:cTn id="238" presetID="1" presetClass="exit" presetSubtype="0" fill="hold" grpId="1" nodeType="withEffect">
                                  <p:stCondLst>
                                    <p:cond delay="0"/>
                                  </p:stCondLst>
                                  <p:childTnLst>
                                    <p:set>
                                      <p:cBhvr>
                                        <p:cTn id="239" dur="1" fill="hold">
                                          <p:stCondLst>
                                            <p:cond delay="0"/>
                                          </p:stCondLst>
                                        </p:cTn>
                                        <p:tgtEl>
                                          <p:spTgt spid="42"/>
                                        </p:tgtEl>
                                        <p:attrNameLst>
                                          <p:attrName>style.visibility</p:attrName>
                                        </p:attrNameLst>
                                      </p:cBhvr>
                                      <p:to>
                                        <p:strVal val="hidden"/>
                                      </p:to>
                                    </p:set>
                                  </p:childTnLst>
                                </p:cTn>
                              </p:par>
                              <p:par>
                                <p:cTn id="240" presetID="1" presetClass="exit" presetSubtype="0" fill="hold" grpId="1" nodeType="withEffect">
                                  <p:stCondLst>
                                    <p:cond delay="0"/>
                                  </p:stCondLst>
                                  <p:childTnLst>
                                    <p:set>
                                      <p:cBhvr>
                                        <p:cTn id="241" dur="1" fill="hold">
                                          <p:stCondLst>
                                            <p:cond delay="0"/>
                                          </p:stCondLst>
                                        </p:cTn>
                                        <p:tgtEl>
                                          <p:spTgt spid="45"/>
                                        </p:tgtEl>
                                        <p:attrNameLst>
                                          <p:attrName>style.visibility</p:attrName>
                                        </p:attrNameLst>
                                      </p:cBhvr>
                                      <p:to>
                                        <p:strVal val="hidden"/>
                                      </p:to>
                                    </p:set>
                                  </p:childTnLst>
                                </p:cTn>
                              </p:par>
                              <p:par>
                                <p:cTn id="242" presetID="1" presetClass="exit" presetSubtype="0" fill="hold" grpId="1" nodeType="withEffect">
                                  <p:stCondLst>
                                    <p:cond delay="0"/>
                                  </p:stCondLst>
                                  <p:childTnLst>
                                    <p:set>
                                      <p:cBhvr>
                                        <p:cTn id="243" dur="1" fill="hold">
                                          <p:stCondLst>
                                            <p:cond delay="0"/>
                                          </p:stCondLst>
                                        </p:cTn>
                                        <p:tgtEl>
                                          <p:spTgt spid="46"/>
                                        </p:tgtEl>
                                        <p:attrNameLst>
                                          <p:attrName>style.visibility</p:attrName>
                                        </p:attrNameLst>
                                      </p:cBhvr>
                                      <p:to>
                                        <p:strVal val="hidden"/>
                                      </p:to>
                                    </p:set>
                                  </p:childTnLst>
                                </p:cTn>
                              </p:par>
                              <p:par>
                                <p:cTn id="244" presetID="1" presetClass="exit" presetSubtype="0" fill="hold" grpId="1" nodeType="withEffect">
                                  <p:stCondLst>
                                    <p:cond delay="0"/>
                                  </p:stCondLst>
                                  <p:childTnLst>
                                    <p:set>
                                      <p:cBhvr>
                                        <p:cTn id="245" dur="1" fill="hold">
                                          <p:stCondLst>
                                            <p:cond delay="0"/>
                                          </p:stCondLst>
                                        </p:cTn>
                                        <p:tgtEl>
                                          <p:spTgt spid="48"/>
                                        </p:tgtEl>
                                        <p:attrNameLst>
                                          <p:attrName>style.visibility</p:attrName>
                                        </p:attrNameLst>
                                      </p:cBhvr>
                                      <p:to>
                                        <p:strVal val="hidden"/>
                                      </p:to>
                                    </p:set>
                                  </p:childTnLst>
                                </p:cTn>
                              </p:par>
                              <p:par>
                                <p:cTn id="246" presetID="1" presetClass="exit" presetSubtype="0" fill="hold" grpId="1" nodeType="withEffect">
                                  <p:stCondLst>
                                    <p:cond delay="0"/>
                                  </p:stCondLst>
                                  <p:childTnLst>
                                    <p:set>
                                      <p:cBhvr>
                                        <p:cTn id="247" dur="1" fill="hold">
                                          <p:stCondLst>
                                            <p:cond delay="0"/>
                                          </p:stCondLst>
                                        </p:cTn>
                                        <p:tgtEl>
                                          <p:spTgt spid="49"/>
                                        </p:tgtEl>
                                        <p:attrNameLst>
                                          <p:attrName>style.visibility</p:attrName>
                                        </p:attrNameLst>
                                      </p:cBhvr>
                                      <p:to>
                                        <p:strVal val="hidden"/>
                                      </p:to>
                                    </p:set>
                                  </p:childTnLst>
                                </p:cTn>
                              </p:par>
                              <p:par>
                                <p:cTn id="248" presetID="1" presetClass="exit" presetSubtype="0" fill="hold" grpId="1" nodeType="withEffect">
                                  <p:stCondLst>
                                    <p:cond delay="0"/>
                                  </p:stCondLst>
                                  <p:childTnLst>
                                    <p:set>
                                      <p:cBhvr>
                                        <p:cTn id="249" dur="1" fill="hold">
                                          <p:stCondLst>
                                            <p:cond delay="0"/>
                                          </p:stCondLst>
                                        </p:cTn>
                                        <p:tgtEl>
                                          <p:spTgt spid="53"/>
                                        </p:tgtEl>
                                        <p:attrNameLst>
                                          <p:attrName>style.visibility</p:attrName>
                                        </p:attrNameLst>
                                      </p:cBhvr>
                                      <p:to>
                                        <p:strVal val="hidden"/>
                                      </p:to>
                                    </p:set>
                                  </p:childTnLst>
                                </p:cTn>
                              </p:par>
                              <p:par>
                                <p:cTn id="250" presetID="1" presetClass="exit" presetSubtype="0" fill="hold" nodeType="withEffect">
                                  <p:stCondLst>
                                    <p:cond delay="0"/>
                                  </p:stCondLst>
                                  <p:childTnLst>
                                    <p:set>
                                      <p:cBhvr>
                                        <p:cTn id="251" dur="1" fill="hold">
                                          <p:stCondLst>
                                            <p:cond delay="0"/>
                                          </p:stCondLst>
                                        </p:cTn>
                                        <p:tgtEl>
                                          <p:spTgt spid="57"/>
                                        </p:tgtEl>
                                        <p:attrNameLst>
                                          <p:attrName>style.visibility</p:attrName>
                                        </p:attrNameLst>
                                      </p:cBhvr>
                                      <p:to>
                                        <p:strVal val="hidden"/>
                                      </p:to>
                                    </p:set>
                                  </p:childTnLst>
                                </p:cTn>
                              </p:par>
                              <p:par>
                                <p:cTn id="252" presetID="1" presetClass="exit" presetSubtype="0" fill="hold" grpId="1" nodeType="withEffect">
                                  <p:stCondLst>
                                    <p:cond delay="0"/>
                                  </p:stCondLst>
                                  <p:childTnLst>
                                    <p:set>
                                      <p:cBhvr>
                                        <p:cTn id="253" dur="1" fill="hold">
                                          <p:stCondLst>
                                            <p:cond delay="0"/>
                                          </p:stCondLst>
                                        </p:cTn>
                                        <p:tgtEl>
                                          <p:spTgt spid="55"/>
                                        </p:tgtEl>
                                        <p:attrNameLst>
                                          <p:attrName>style.visibility</p:attrName>
                                        </p:attrNameLst>
                                      </p:cBhvr>
                                      <p:to>
                                        <p:strVal val="hidden"/>
                                      </p:to>
                                    </p:set>
                                  </p:childTnLst>
                                </p:cTn>
                              </p:par>
                              <p:par>
                                <p:cTn id="254" presetID="1" presetClass="exit" presetSubtype="0" fill="hold" nodeType="withEffect">
                                  <p:stCondLst>
                                    <p:cond delay="0"/>
                                  </p:stCondLst>
                                  <p:childTnLst>
                                    <p:set>
                                      <p:cBhvr>
                                        <p:cTn id="255" dur="1" fill="hold">
                                          <p:stCondLst>
                                            <p:cond delay="0"/>
                                          </p:stCondLst>
                                        </p:cTn>
                                        <p:tgtEl>
                                          <p:spTgt spid="56"/>
                                        </p:tgtEl>
                                        <p:attrNameLst>
                                          <p:attrName>style.visibility</p:attrName>
                                        </p:attrNameLst>
                                      </p:cBhvr>
                                      <p:to>
                                        <p:strVal val="hidden"/>
                                      </p:to>
                                    </p:set>
                                  </p:childTnLst>
                                </p:cTn>
                              </p:par>
                              <p:par>
                                <p:cTn id="256" presetID="1" presetClass="exit" presetSubtype="0" fill="hold" grpId="1" nodeType="withEffect">
                                  <p:stCondLst>
                                    <p:cond delay="0"/>
                                  </p:stCondLst>
                                  <p:childTnLst>
                                    <p:set>
                                      <p:cBhvr>
                                        <p:cTn id="257" dur="1" fill="hold">
                                          <p:stCondLst>
                                            <p:cond delay="0"/>
                                          </p:stCondLst>
                                        </p:cTn>
                                        <p:tgtEl>
                                          <p:spTgt spid="54"/>
                                        </p:tgtEl>
                                        <p:attrNameLst>
                                          <p:attrName>style.visibility</p:attrName>
                                        </p:attrNameLst>
                                      </p:cBhvr>
                                      <p:to>
                                        <p:strVal val="hidden"/>
                                      </p:to>
                                    </p:set>
                                  </p:childTnLst>
                                </p:cTn>
                              </p:par>
                              <p:par>
                                <p:cTn id="258" presetID="1" presetClass="exit" presetSubtype="0" fill="hold" grpId="1" nodeType="withEffect">
                                  <p:stCondLst>
                                    <p:cond delay="0"/>
                                  </p:stCondLst>
                                  <p:childTnLst>
                                    <p:set>
                                      <p:cBhvr>
                                        <p:cTn id="259" dur="1" fill="hold">
                                          <p:stCondLst>
                                            <p:cond delay="0"/>
                                          </p:stCondLst>
                                        </p:cTn>
                                        <p:tgtEl>
                                          <p:spTgt spid="58"/>
                                        </p:tgtEl>
                                        <p:attrNameLst>
                                          <p:attrName>style.visibility</p:attrName>
                                        </p:attrNameLst>
                                      </p:cBhvr>
                                      <p:to>
                                        <p:strVal val="hidden"/>
                                      </p:to>
                                    </p:set>
                                  </p:childTnLst>
                                </p:cTn>
                              </p:par>
                              <p:par>
                                <p:cTn id="260" presetID="1" presetClass="exit" presetSubtype="0" fill="hold" grpId="1" nodeType="withEffect">
                                  <p:stCondLst>
                                    <p:cond delay="0"/>
                                  </p:stCondLst>
                                  <p:childTnLst>
                                    <p:set>
                                      <p:cBhvr>
                                        <p:cTn id="261" dur="1" fill="hold">
                                          <p:stCondLst>
                                            <p:cond delay="0"/>
                                          </p:stCondLst>
                                        </p:cTn>
                                        <p:tgtEl>
                                          <p:spTgt spid="59"/>
                                        </p:tgtEl>
                                        <p:attrNameLst>
                                          <p:attrName>style.visibility</p:attrName>
                                        </p:attrNameLst>
                                      </p:cBhvr>
                                      <p:to>
                                        <p:strVal val="hidden"/>
                                      </p:to>
                                    </p:set>
                                  </p:childTnLst>
                                </p:cTn>
                              </p:par>
                              <p:par>
                                <p:cTn id="262" presetID="1" presetClass="exit" presetSubtype="0" fill="hold" grpId="1" nodeType="withEffect">
                                  <p:stCondLst>
                                    <p:cond delay="0"/>
                                  </p:stCondLst>
                                  <p:childTnLst>
                                    <p:set>
                                      <p:cBhvr>
                                        <p:cTn id="263" dur="1" fill="hold">
                                          <p:stCondLst>
                                            <p:cond delay="0"/>
                                          </p:stCondLst>
                                        </p:cTn>
                                        <p:tgtEl>
                                          <p:spTgt spid="60"/>
                                        </p:tgtEl>
                                        <p:attrNameLst>
                                          <p:attrName>style.visibility</p:attrName>
                                        </p:attrNameLst>
                                      </p:cBhvr>
                                      <p:to>
                                        <p:strVal val="hidden"/>
                                      </p:to>
                                    </p:set>
                                  </p:childTnLst>
                                </p:cTn>
                              </p:par>
                              <p:par>
                                <p:cTn id="264" presetID="1" presetClass="exit" presetSubtype="0" fill="hold" grpId="1" nodeType="withEffect">
                                  <p:stCondLst>
                                    <p:cond delay="0"/>
                                  </p:stCondLst>
                                  <p:childTnLst>
                                    <p:set>
                                      <p:cBhvr>
                                        <p:cTn id="265" dur="1" fill="hold">
                                          <p:stCondLst>
                                            <p:cond delay="0"/>
                                          </p:stCondLst>
                                        </p:cTn>
                                        <p:tgtEl>
                                          <p:spTgt spid="61"/>
                                        </p:tgtEl>
                                        <p:attrNameLst>
                                          <p:attrName>style.visibility</p:attrName>
                                        </p:attrNameLst>
                                      </p:cBhvr>
                                      <p:to>
                                        <p:strVal val="hidden"/>
                                      </p:to>
                                    </p:set>
                                  </p:childTnLst>
                                </p:cTn>
                              </p:par>
                              <p:par>
                                <p:cTn id="266" presetID="1" presetClass="exit" presetSubtype="0" fill="hold" grpId="1" nodeType="withEffect">
                                  <p:stCondLst>
                                    <p:cond delay="0"/>
                                  </p:stCondLst>
                                  <p:childTnLst>
                                    <p:set>
                                      <p:cBhvr>
                                        <p:cTn id="267" dur="1" fill="hold">
                                          <p:stCondLst>
                                            <p:cond delay="0"/>
                                          </p:stCondLst>
                                        </p:cTn>
                                        <p:tgtEl>
                                          <p:spTgt spid="62"/>
                                        </p:tgtEl>
                                        <p:attrNameLst>
                                          <p:attrName>style.visibility</p:attrName>
                                        </p:attrNameLst>
                                      </p:cBhvr>
                                      <p:to>
                                        <p:strVal val="hidden"/>
                                      </p:to>
                                    </p:set>
                                  </p:childTnLst>
                                </p:cTn>
                              </p:par>
                              <p:par>
                                <p:cTn id="268" presetID="1" presetClass="exit" presetSubtype="0" fill="hold" grpId="1" nodeType="withEffect">
                                  <p:stCondLst>
                                    <p:cond delay="0"/>
                                  </p:stCondLst>
                                  <p:childTnLst>
                                    <p:set>
                                      <p:cBhvr>
                                        <p:cTn id="269" dur="1" fill="hold">
                                          <p:stCondLst>
                                            <p:cond delay="0"/>
                                          </p:stCondLst>
                                        </p:cTn>
                                        <p:tgtEl>
                                          <p:spTgt spid="63"/>
                                        </p:tgtEl>
                                        <p:attrNameLst>
                                          <p:attrName>style.visibility</p:attrName>
                                        </p:attrNameLst>
                                      </p:cBhvr>
                                      <p:to>
                                        <p:strVal val="hidden"/>
                                      </p:to>
                                    </p:set>
                                  </p:childTnLst>
                                </p:cTn>
                              </p:par>
                              <p:par>
                                <p:cTn id="270" presetID="1" presetClass="exit" presetSubtype="0" fill="hold" grpId="1" nodeType="withEffect">
                                  <p:stCondLst>
                                    <p:cond delay="0"/>
                                  </p:stCondLst>
                                  <p:childTnLst>
                                    <p:set>
                                      <p:cBhvr>
                                        <p:cTn id="271" dur="1" fill="hold">
                                          <p:stCondLst>
                                            <p:cond delay="0"/>
                                          </p:stCondLst>
                                        </p:cTn>
                                        <p:tgtEl>
                                          <p:spTgt spid="64"/>
                                        </p:tgtEl>
                                        <p:attrNameLst>
                                          <p:attrName>style.visibility</p:attrName>
                                        </p:attrNameLst>
                                      </p:cBhvr>
                                      <p:to>
                                        <p:strVal val="hidden"/>
                                      </p:to>
                                    </p:set>
                                  </p:childTnLst>
                                </p:cTn>
                              </p:par>
                              <p:par>
                                <p:cTn id="272" presetID="1" presetClass="exit" presetSubtype="0" fill="hold" grpId="1" nodeType="withEffect">
                                  <p:stCondLst>
                                    <p:cond delay="0"/>
                                  </p:stCondLst>
                                  <p:childTnLst>
                                    <p:set>
                                      <p:cBhvr>
                                        <p:cTn id="273" dur="1" fill="hold">
                                          <p:stCondLst>
                                            <p:cond delay="0"/>
                                          </p:stCondLst>
                                        </p:cTn>
                                        <p:tgtEl>
                                          <p:spTgt spid="67"/>
                                        </p:tgtEl>
                                        <p:attrNameLst>
                                          <p:attrName>style.visibility</p:attrName>
                                        </p:attrNameLst>
                                      </p:cBhvr>
                                      <p:to>
                                        <p:strVal val="hidden"/>
                                      </p:to>
                                    </p:set>
                                  </p:childTnLst>
                                </p:cTn>
                              </p:par>
                              <p:par>
                                <p:cTn id="274" presetID="1" presetClass="exit" presetSubtype="0" fill="hold" nodeType="withEffect">
                                  <p:stCondLst>
                                    <p:cond delay="0"/>
                                  </p:stCondLst>
                                  <p:childTnLst>
                                    <p:set>
                                      <p:cBhvr>
                                        <p:cTn id="275" dur="1" fill="hold">
                                          <p:stCondLst>
                                            <p:cond delay="0"/>
                                          </p:stCondLst>
                                        </p:cTn>
                                        <p:tgtEl>
                                          <p:spTgt spid="65"/>
                                        </p:tgtEl>
                                        <p:attrNameLst>
                                          <p:attrName>style.visibility</p:attrName>
                                        </p:attrNameLst>
                                      </p:cBhvr>
                                      <p:to>
                                        <p:strVal val="hidden"/>
                                      </p:to>
                                    </p:set>
                                  </p:childTnLst>
                                </p:cTn>
                              </p:par>
                              <p:par>
                                <p:cTn id="276" presetID="1" presetClass="exit" presetSubtype="0" fill="hold" grpId="1" nodeType="withEffect">
                                  <p:stCondLst>
                                    <p:cond delay="0"/>
                                  </p:stCondLst>
                                  <p:childTnLst>
                                    <p:set>
                                      <p:cBhvr>
                                        <p:cTn id="277" dur="1" fill="hold">
                                          <p:stCondLst>
                                            <p:cond delay="0"/>
                                          </p:stCondLst>
                                        </p:cTn>
                                        <p:tgtEl>
                                          <p:spTgt spid="6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2" grpId="1" animBg="1"/>
      <p:bldP spid="33" grpId="0" animBg="1"/>
      <p:bldP spid="34" grpId="0" animBg="1"/>
      <p:bldP spid="35" grpId="0" animBg="1"/>
      <p:bldP spid="36" grpId="0" animBg="1"/>
      <p:bldP spid="37" grpId="0" animBg="1"/>
      <p:bldP spid="38" grpId="0" animBg="1"/>
      <p:bldP spid="39" grpId="0" animBg="1"/>
      <p:bldP spid="40" grpId="0" animBg="1"/>
      <p:bldP spid="40" grpId="1" animBg="1"/>
      <p:bldP spid="41" grpId="0" animBg="1"/>
      <p:bldP spid="42" grpId="0" animBg="1"/>
      <p:bldP spid="42" grpId="1" animBg="1"/>
      <p:bldP spid="43" grpId="0" animBg="1"/>
      <p:bldP spid="44" grpId="0" animBg="1"/>
      <p:bldP spid="45" grpId="0" animBg="1"/>
      <p:bldP spid="45" grpId="1" animBg="1"/>
      <p:bldP spid="46" grpId="0" animBg="1"/>
      <p:bldP spid="46" grpId="1" animBg="1"/>
      <p:bldP spid="47" grpId="0" animBg="1"/>
      <p:bldP spid="48" grpId="0" animBg="1"/>
      <p:bldP spid="48" grpId="1" animBg="1"/>
      <p:bldP spid="49" grpId="0" animBg="1"/>
      <p:bldP spid="49" grpId="1" animBg="1"/>
      <p:bldP spid="50" grpId="0" animBg="1"/>
      <p:bldP spid="51" grpId="0" animBg="1"/>
      <p:bldP spid="52" grpId="0" animBg="1"/>
      <p:bldP spid="53" grpId="0" animBg="1"/>
      <p:bldP spid="53" grpId="1" animBg="1"/>
      <p:bldP spid="54" grpId="0" animBg="1"/>
      <p:bldP spid="54" grpId="1" animBg="1"/>
      <p:bldP spid="55" grpId="0" animBg="1"/>
      <p:bldP spid="55" grpId="1" animBg="1"/>
      <p:bldP spid="58" grpId="0" animBg="1"/>
      <p:bldP spid="58" grpId="1" animBg="1"/>
      <p:bldP spid="59" grpId="0" animBg="1"/>
      <p:bldP spid="59" grpId="1" animBg="1"/>
      <p:bldP spid="60" grpId="0" animBg="1"/>
      <p:bldP spid="60" grpId="1" animBg="1"/>
      <p:bldP spid="61" grpId="0" animBg="1"/>
      <p:bldP spid="61" grpId="1" animBg="1"/>
      <p:bldP spid="62" grpId="0" animBg="1"/>
      <p:bldP spid="62" grpId="1" animBg="1"/>
      <p:bldP spid="63" grpId="0" animBg="1"/>
      <p:bldP spid="63" grpId="1" animBg="1"/>
      <p:bldP spid="64" grpId="0" animBg="1"/>
      <p:bldP spid="64" grpId="1" animBg="1"/>
      <p:bldP spid="66" grpId="0" animBg="1"/>
      <p:bldP spid="66" grpId="1" animBg="1"/>
      <p:bldP spid="67" grpId="0"/>
      <p:bldP spid="67" grpId="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1DD30E-C067-44FD-B820-5881292E0226}"/>
              </a:ext>
            </a:extLst>
          </p:cNvPr>
          <p:cNvSpPr>
            <a:spLocks noGrp="1"/>
          </p:cNvSpPr>
          <p:nvPr>
            <p:ph type="title"/>
          </p:nvPr>
        </p:nvSpPr>
        <p:spPr>
          <a:xfrm>
            <a:off x="358682" y="342150"/>
            <a:ext cx="11474636" cy="533400"/>
          </a:xfrm>
        </p:spPr>
        <p:txBody>
          <a:bodyPr/>
          <a:lstStyle/>
          <a:p>
            <a:r>
              <a:rPr lang="cs-CZ" dirty="0">
                <a:solidFill>
                  <a:schemeClr val="accent3">
                    <a:lumMod val="90000"/>
                    <a:lumOff val="10000"/>
                  </a:schemeClr>
                </a:solidFill>
              </a:rPr>
              <a:t>KLÍČOVÉ VÝSTUPY Z ARCHITEKTURY</a:t>
            </a:r>
          </a:p>
        </p:txBody>
      </p:sp>
      <p:grpSp>
        <p:nvGrpSpPr>
          <p:cNvPr id="6" name="Group 5">
            <a:extLst>
              <a:ext uri="{FF2B5EF4-FFF2-40B4-BE49-F238E27FC236}">
                <a16:creationId xmlns:a16="http://schemas.microsoft.com/office/drawing/2014/main" id="{E3940789-8E27-9A63-2940-377DF8FB1327}"/>
              </a:ext>
            </a:extLst>
          </p:cNvPr>
          <p:cNvGrpSpPr/>
          <p:nvPr/>
        </p:nvGrpSpPr>
        <p:grpSpPr>
          <a:xfrm>
            <a:off x="185256" y="896098"/>
            <a:ext cx="9189480" cy="4971009"/>
            <a:chOff x="185256" y="896098"/>
            <a:chExt cx="9189480" cy="4971009"/>
          </a:xfrm>
        </p:grpSpPr>
        <p:pic>
          <p:nvPicPr>
            <p:cNvPr id="3" name="Obrázek 8">
              <a:extLst>
                <a:ext uri="{FF2B5EF4-FFF2-40B4-BE49-F238E27FC236}">
                  <a16:creationId xmlns:a16="http://schemas.microsoft.com/office/drawing/2014/main" id="{91D35EB9-1D55-44BA-85E3-E4CE4AE982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5256" y="990893"/>
              <a:ext cx="9189480" cy="4876214"/>
            </a:xfrm>
            <a:prstGeom prst="rect">
              <a:avLst/>
            </a:prstGeom>
          </p:spPr>
        </p:pic>
        <p:sp>
          <p:nvSpPr>
            <p:cNvPr id="5" name="Rectangle 4">
              <a:extLst>
                <a:ext uri="{FF2B5EF4-FFF2-40B4-BE49-F238E27FC236}">
                  <a16:creationId xmlns:a16="http://schemas.microsoft.com/office/drawing/2014/main" id="{87CC1F46-8146-5443-AC39-848514032944}"/>
                </a:ext>
              </a:extLst>
            </p:cNvPr>
            <p:cNvSpPr/>
            <p:nvPr/>
          </p:nvSpPr>
          <p:spPr>
            <a:xfrm>
              <a:off x="8291245" y="896098"/>
              <a:ext cx="1062941" cy="42820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cs-CZ" sz="1500" dirty="0" err="1">
                <a:solidFill>
                  <a:schemeClr val="bg1"/>
                </a:solidFill>
              </a:endParaRPr>
            </a:p>
          </p:txBody>
        </p:sp>
      </p:grpSp>
      <p:sp>
        <p:nvSpPr>
          <p:cNvPr id="2" name="Rectangle 1">
            <a:extLst>
              <a:ext uri="{FF2B5EF4-FFF2-40B4-BE49-F238E27FC236}">
                <a16:creationId xmlns:a16="http://schemas.microsoft.com/office/drawing/2014/main" id="{564E6548-2B0E-40B9-890D-A7666130A158}"/>
              </a:ext>
            </a:extLst>
          </p:cNvPr>
          <p:cNvSpPr/>
          <p:nvPr/>
        </p:nvSpPr>
        <p:spPr>
          <a:xfrm>
            <a:off x="9076784" y="995467"/>
            <a:ext cx="2563740" cy="4876214"/>
          </a:xfrm>
          <a:prstGeom prst="rect">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t"/>
          <a:lstStyle/>
          <a:p>
            <a:pPr>
              <a:spcAft>
                <a:spcPts val="600"/>
              </a:spcAft>
            </a:pPr>
            <a:r>
              <a:rPr lang="cs-CZ" sz="1100" b="1" dirty="0">
                <a:solidFill>
                  <a:schemeClr val="bg1"/>
                </a:solidFill>
              </a:rPr>
              <a:t>HLAVNÍ VÝSTUPY</a:t>
            </a:r>
          </a:p>
          <a:p>
            <a:pPr marL="179388" indent="-179388">
              <a:spcAft>
                <a:spcPts val="600"/>
              </a:spcAft>
              <a:buFont typeface="Arial" panose="020B0604020202020204" pitchFamily="34" charset="0"/>
              <a:buChar char="•"/>
            </a:pPr>
            <a:r>
              <a:rPr lang="cs-CZ" sz="1100" dirty="0">
                <a:solidFill>
                  <a:schemeClr val="bg1"/>
                </a:solidFill>
              </a:rPr>
              <a:t>NEDOSTAČENÁ SÍLA A KAPACITA ARCHITEKTURY =&gt; IT je reaktivní, není schopno oponovat businessu, není vždy zapojené v klíčových aktivitách</a:t>
            </a:r>
          </a:p>
          <a:p>
            <a:pPr marL="179388" indent="-179388" algn="l">
              <a:spcAft>
                <a:spcPts val="600"/>
              </a:spcAft>
              <a:buFont typeface="Arial" panose="020B0604020202020204" pitchFamily="34" charset="0"/>
              <a:buChar char="•"/>
            </a:pPr>
            <a:r>
              <a:rPr lang="cs-CZ" sz="1100" dirty="0">
                <a:solidFill>
                  <a:schemeClr val="bg1"/>
                </a:solidFill>
              </a:rPr>
              <a:t>Velké množství systémů se stejnou nebo podobnou funkčností – PROSTOR PRO KONSOLIDACI </a:t>
            </a:r>
          </a:p>
          <a:p>
            <a:pPr marL="179388" indent="-179388" algn="l">
              <a:spcAft>
                <a:spcPts val="600"/>
              </a:spcAft>
              <a:buFont typeface="Arial" panose="020B0604020202020204" pitchFamily="34" charset="0"/>
              <a:buChar char="•"/>
            </a:pPr>
            <a:r>
              <a:rPr lang="cs-CZ" sz="1100" dirty="0">
                <a:solidFill>
                  <a:schemeClr val="bg1"/>
                </a:solidFill>
              </a:rPr>
              <a:t>Chybí INTEGRAČNÍ VRSTVA a API management – integraci 1v1 je třeba nahradit vystavováním </a:t>
            </a:r>
            <a:r>
              <a:rPr lang="cs-CZ" sz="1100" dirty="0" err="1">
                <a:solidFill>
                  <a:schemeClr val="bg1"/>
                </a:solidFill>
              </a:rPr>
              <a:t>přepoužitelných</a:t>
            </a:r>
            <a:r>
              <a:rPr lang="cs-CZ" sz="1100" dirty="0">
                <a:solidFill>
                  <a:schemeClr val="bg1"/>
                </a:solidFill>
              </a:rPr>
              <a:t> a spravovatelných služeb =&gt;</a:t>
            </a:r>
            <a:r>
              <a:rPr lang="en-US" sz="1100" dirty="0">
                <a:solidFill>
                  <a:schemeClr val="bg1"/>
                </a:solidFill>
              </a:rPr>
              <a:t> SOA (</a:t>
            </a:r>
            <a:r>
              <a:rPr lang="en-US" sz="1100" dirty="0" err="1">
                <a:solidFill>
                  <a:schemeClr val="bg1"/>
                </a:solidFill>
              </a:rPr>
              <a:t>Servisn</a:t>
            </a:r>
            <a:r>
              <a:rPr lang="cs-CZ" sz="1100" dirty="0">
                <a:solidFill>
                  <a:schemeClr val="bg1"/>
                </a:solidFill>
              </a:rPr>
              <a:t>ě orientovaná architektura)</a:t>
            </a:r>
          </a:p>
          <a:p>
            <a:pPr marL="179388" indent="-179388" algn="l">
              <a:spcAft>
                <a:spcPts val="600"/>
              </a:spcAft>
              <a:buFont typeface="Arial" panose="020B0604020202020204" pitchFamily="34" charset="0"/>
              <a:buChar char="•"/>
            </a:pPr>
            <a:r>
              <a:rPr lang="cs-CZ" sz="1100" dirty="0">
                <a:solidFill>
                  <a:schemeClr val="bg1"/>
                </a:solidFill>
              </a:rPr>
              <a:t>Chybí STRATEGICKÝ VÝHLED A PLÁN (IT strategie a </a:t>
            </a:r>
            <a:r>
              <a:rPr lang="cs-CZ" sz="1100" dirty="0" err="1">
                <a:solidFill>
                  <a:schemeClr val="bg1"/>
                </a:solidFill>
              </a:rPr>
              <a:t>roadmapa</a:t>
            </a:r>
            <a:r>
              <a:rPr lang="cs-CZ" sz="1100" dirty="0">
                <a:solidFill>
                  <a:schemeClr val="bg1"/>
                </a:solidFill>
              </a:rPr>
              <a:t> jako součást firemní strategie) – dochází k nákupům a startu projektů, u kterých není zřejmé jejich místo v horizontu 2 a více let</a:t>
            </a:r>
          </a:p>
        </p:txBody>
      </p:sp>
    </p:spTree>
    <p:extLst>
      <p:ext uri="{BB962C8B-B14F-4D97-AF65-F5344CB8AC3E}">
        <p14:creationId xmlns:p14="http://schemas.microsoft.com/office/powerpoint/2010/main" val="2972114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61EEDB91-58F1-487A-A845-6E5A4278321E}"/>
              </a:ext>
            </a:extLst>
          </p:cNvPr>
          <p:cNvSpPr txBox="1"/>
          <p:nvPr/>
        </p:nvSpPr>
        <p:spPr>
          <a:xfrm>
            <a:off x="2163644" y="4929494"/>
            <a:ext cx="1703832" cy="914400"/>
          </a:xfrm>
          <a:prstGeom prst="rect">
            <a:avLst/>
          </a:prstGeom>
          <a:noFill/>
        </p:spPr>
        <p:txBody>
          <a:bodyPr wrap="none" lIns="54610" tIns="54610" rIns="54610" bIns="54610" rtlCol="0">
            <a:noAutofit/>
          </a:bodyPr>
          <a:lstStyle/>
          <a:p>
            <a:pPr marL="84138" indent="-84138">
              <a:buFont typeface="Arial" panose="020B0604020202020204" pitchFamily="34" charset="0"/>
              <a:buChar char="•"/>
            </a:pPr>
            <a:r>
              <a:rPr lang="cs-CZ" sz="1000" dirty="0">
                <a:solidFill>
                  <a:schemeClr val="bg1"/>
                </a:solidFill>
              </a:rPr>
              <a:t>KPMG Digital Office</a:t>
            </a:r>
          </a:p>
          <a:p>
            <a:pPr marL="84138" indent="-84138">
              <a:buFont typeface="Arial" panose="020B0604020202020204" pitchFamily="34" charset="0"/>
              <a:buChar char="•"/>
            </a:pPr>
            <a:r>
              <a:rPr lang="cs-CZ" sz="1000" dirty="0">
                <a:solidFill>
                  <a:schemeClr val="bg1"/>
                </a:solidFill>
              </a:rPr>
              <a:t>Nové kompetence</a:t>
            </a:r>
          </a:p>
          <a:p>
            <a:pPr marL="84138" indent="-84138">
              <a:buFont typeface="Arial" panose="020B0604020202020204" pitchFamily="34" charset="0"/>
              <a:buChar char="•"/>
            </a:pPr>
            <a:r>
              <a:rPr lang="cs-CZ" sz="1000" dirty="0">
                <a:solidFill>
                  <a:schemeClr val="bg1"/>
                </a:solidFill>
              </a:rPr>
              <a:t>Růst maturity</a:t>
            </a:r>
          </a:p>
          <a:p>
            <a:pPr marL="84138" indent="-84138">
              <a:buFont typeface="Arial" panose="020B0604020202020204" pitchFamily="34" charset="0"/>
              <a:buChar char="•"/>
            </a:pPr>
            <a:r>
              <a:rPr lang="cs-CZ" sz="1000" dirty="0">
                <a:solidFill>
                  <a:schemeClr val="bg1"/>
                </a:solidFill>
              </a:rPr>
              <a:t>KPMG propozice</a:t>
            </a:r>
          </a:p>
        </p:txBody>
      </p:sp>
      <p:sp>
        <p:nvSpPr>
          <p:cNvPr id="33" name="Rectangle 32">
            <a:extLst>
              <a:ext uri="{FF2B5EF4-FFF2-40B4-BE49-F238E27FC236}">
                <a16:creationId xmlns:a16="http://schemas.microsoft.com/office/drawing/2014/main" id="{E95ABA37-43E9-4D4F-85BA-F5D3F853B950}"/>
              </a:ext>
            </a:extLst>
          </p:cNvPr>
          <p:cNvSpPr/>
          <p:nvPr/>
        </p:nvSpPr>
        <p:spPr>
          <a:xfrm>
            <a:off x="2325022" y="4904071"/>
            <a:ext cx="1482841" cy="1053229"/>
          </a:xfrm>
          <a:prstGeom prst="rect">
            <a:avLst/>
          </a:prstGeom>
          <a:solidFill>
            <a:srgbClr val="00D7D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algn="ctr">
              <a:lnSpc>
                <a:spcPct val="90000"/>
              </a:lnSpc>
              <a:spcBef>
                <a:spcPts val="900"/>
              </a:spcBef>
              <a:buClr>
                <a:schemeClr val="accent2"/>
              </a:buClr>
              <a:buSzPct val="120000"/>
            </a:pPr>
            <a:r>
              <a:rPr lang="cs-CZ" sz="1100" b="1" dirty="0">
                <a:solidFill>
                  <a:srgbClr val="FF0000"/>
                </a:solidFill>
                <a:cs typeface="Arial" pitchFamily="34" charset="0"/>
              </a:rPr>
              <a:t>INITIAL</a:t>
            </a:r>
          </a:p>
        </p:txBody>
      </p:sp>
      <p:sp>
        <p:nvSpPr>
          <p:cNvPr id="35" name="Rectangle 34">
            <a:extLst>
              <a:ext uri="{FF2B5EF4-FFF2-40B4-BE49-F238E27FC236}">
                <a16:creationId xmlns:a16="http://schemas.microsoft.com/office/drawing/2014/main" id="{E309CDDE-17DD-4D6D-BDD7-41D691A0DAF4}"/>
              </a:ext>
            </a:extLst>
          </p:cNvPr>
          <p:cNvSpPr/>
          <p:nvPr/>
        </p:nvSpPr>
        <p:spPr>
          <a:xfrm>
            <a:off x="3803441" y="3989670"/>
            <a:ext cx="1482841" cy="1967630"/>
          </a:xfrm>
          <a:prstGeom prst="rect">
            <a:avLst/>
          </a:prstGeom>
          <a:solidFill>
            <a:srgbClr val="00A4A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algn="ctr">
              <a:lnSpc>
                <a:spcPct val="90000"/>
              </a:lnSpc>
              <a:spcBef>
                <a:spcPts val="900"/>
              </a:spcBef>
              <a:buClr>
                <a:schemeClr val="accent2"/>
              </a:buClr>
              <a:buSzPct val="120000"/>
            </a:pPr>
            <a:r>
              <a:rPr lang="cs-CZ" sz="1100" b="1" dirty="0">
                <a:solidFill>
                  <a:srgbClr val="FF0000"/>
                </a:solidFill>
                <a:cs typeface="Arial" pitchFamily="34" charset="0"/>
              </a:rPr>
              <a:t>MANAGED</a:t>
            </a:r>
          </a:p>
        </p:txBody>
      </p:sp>
      <p:sp>
        <p:nvSpPr>
          <p:cNvPr id="36" name="Rectangle 35">
            <a:extLst>
              <a:ext uri="{FF2B5EF4-FFF2-40B4-BE49-F238E27FC236}">
                <a16:creationId xmlns:a16="http://schemas.microsoft.com/office/drawing/2014/main" id="{96728EC1-0DCC-488B-9E6F-03D707775C44}"/>
              </a:ext>
            </a:extLst>
          </p:cNvPr>
          <p:cNvSpPr/>
          <p:nvPr/>
        </p:nvSpPr>
        <p:spPr>
          <a:xfrm>
            <a:off x="5281862" y="3075270"/>
            <a:ext cx="1482841" cy="2882029"/>
          </a:xfrm>
          <a:prstGeom prst="rect">
            <a:avLst/>
          </a:prstGeom>
          <a:solidFill>
            <a:srgbClr val="007673"/>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algn="ctr">
              <a:lnSpc>
                <a:spcPct val="90000"/>
              </a:lnSpc>
              <a:spcBef>
                <a:spcPts val="900"/>
              </a:spcBef>
              <a:buClr>
                <a:schemeClr val="accent2"/>
              </a:buClr>
              <a:buSzPct val="120000"/>
            </a:pPr>
            <a:r>
              <a:rPr lang="cs-CZ" sz="1100" b="1" dirty="0">
                <a:solidFill>
                  <a:srgbClr val="FF0000"/>
                </a:solidFill>
                <a:cs typeface="Arial" pitchFamily="34" charset="0"/>
              </a:rPr>
              <a:t>DEFINED</a:t>
            </a:r>
          </a:p>
        </p:txBody>
      </p:sp>
      <p:sp>
        <p:nvSpPr>
          <p:cNvPr id="37" name="Rectangle 36">
            <a:extLst>
              <a:ext uri="{FF2B5EF4-FFF2-40B4-BE49-F238E27FC236}">
                <a16:creationId xmlns:a16="http://schemas.microsoft.com/office/drawing/2014/main" id="{725F3EEC-49CC-4B6C-AB2C-882A36176B22}"/>
              </a:ext>
            </a:extLst>
          </p:cNvPr>
          <p:cNvSpPr/>
          <p:nvPr/>
        </p:nvSpPr>
        <p:spPr>
          <a:xfrm>
            <a:off x="6758283" y="2160871"/>
            <a:ext cx="1482841" cy="3796428"/>
          </a:xfrm>
          <a:prstGeom prst="rect">
            <a:avLst/>
          </a:prstGeom>
          <a:solidFill>
            <a:srgbClr val="00484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algn="ctr">
              <a:lnSpc>
                <a:spcPct val="90000"/>
              </a:lnSpc>
              <a:spcBef>
                <a:spcPts val="900"/>
              </a:spcBef>
              <a:buClr>
                <a:schemeClr val="accent2"/>
              </a:buClr>
              <a:buSzPct val="120000"/>
            </a:pPr>
            <a:r>
              <a:rPr lang="cs-CZ" sz="1100" b="1" dirty="0">
                <a:solidFill>
                  <a:srgbClr val="FF0000"/>
                </a:solidFill>
                <a:cs typeface="Arial" pitchFamily="34" charset="0"/>
              </a:rPr>
              <a:t>QUANTITATIVELY MANAGED</a:t>
            </a:r>
          </a:p>
        </p:txBody>
      </p:sp>
      <p:sp>
        <p:nvSpPr>
          <p:cNvPr id="38" name="Rectangle 37">
            <a:extLst>
              <a:ext uri="{FF2B5EF4-FFF2-40B4-BE49-F238E27FC236}">
                <a16:creationId xmlns:a16="http://schemas.microsoft.com/office/drawing/2014/main" id="{756B0ADB-DA60-4E7B-95A1-6781909E550D}"/>
              </a:ext>
            </a:extLst>
          </p:cNvPr>
          <p:cNvSpPr/>
          <p:nvPr/>
        </p:nvSpPr>
        <p:spPr>
          <a:xfrm>
            <a:off x="8234707" y="1246471"/>
            <a:ext cx="1482841" cy="4710828"/>
          </a:xfrm>
          <a:prstGeom prst="rect">
            <a:avLst/>
          </a:prstGeom>
          <a:solidFill>
            <a:srgbClr val="00323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kumimoji="0" lang="cs-CZ" sz="1100" b="1" i="0" u="none" strike="noStrike" kern="1200" cap="none" spc="0" normalizeH="0" baseline="0" noProof="0" dirty="0">
                <a:ln>
                  <a:noFill/>
                </a:ln>
                <a:solidFill>
                  <a:srgbClr val="FF0000"/>
                </a:solidFill>
                <a:effectLst/>
                <a:uLnTx/>
                <a:uFillTx/>
                <a:ea typeface="+mn-ea"/>
                <a:cs typeface="Arial" pitchFamily="34" charset="0"/>
              </a:rPr>
              <a:t>OPTIMIZING</a:t>
            </a:r>
          </a:p>
        </p:txBody>
      </p:sp>
      <p:sp>
        <p:nvSpPr>
          <p:cNvPr id="39" name="TextBox 38">
            <a:extLst>
              <a:ext uri="{FF2B5EF4-FFF2-40B4-BE49-F238E27FC236}">
                <a16:creationId xmlns:a16="http://schemas.microsoft.com/office/drawing/2014/main" id="{813BA539-F74B-4C02-91E3-0C7A13753F0E}"/>
              </a:ext>
            </a:extLst>
          </p:cNvPr>
          <p:cNvSpPr txBox="1"/>
          <p:nvPr/>
        </p:nvSpPr>
        <p:spPr>
          <a:xfrm>
            <a:off x="2312351" y="5081585"/>
            <a:ext cx="1482841" cy="507831"/>
          </a:xfrm>
          <a:prstGeom prst="rect">
            <a:avLst/>
          </a:prstGeom>
          <a:noFill/>
        </p:spPr>
        <p:txBody>
          <a:bodyPr wrap="square" rtlCol="0">
            <a:spAutoFit/>
          </a:bodyPr>
          <a:lstStyle/>
          <a:p>
            <a:pPr algn="ctr"/>
            <a:r>
              <a:rPr lang="cs-CZ" sz="900" dirty="0" err="1">
                <a:solidFill>
                  <a:schemeClr val="bg1"/>
                </a:solidFill>
              </a:rPr>
              <a:t>Processes</a:t>
            </a:r>
            <a:r>
              <a:rPr lang="cs-CZ" sz="900" dirty="0">
                <a:solidFill>
                  <a:schemeClr val="bg1"/>
                </a:solidFill>
              </a:rPr>
              <a:t> </a:t>
            </a:r>
            <a:r>
              <a:rPr lang="cs-CZ" sz="900" dirty="0" err="1">
                <a:solidFill>
                  <a:schemeClr val="bg1"/>
                </a:solidFill>
              </a:rPr>
              <a:t>unpredictable</a:t>
            </a:r>
            <a:r>
              <a:rPr lang="cs-CZ" sz="900" dirty="0">
                <a:solidFill>
                  <a:schemeClr val="bg1"/>
                </a:solidFill>
              </a:rPr>
              <a:t>, </a:t>
            </a:r>
            <a:r>
              <a:rPr lang="cs-CZ" sz="900" dirty="0" err="1">
                <a:solidFill>
                  <a:schemeClr val="bg1"/>
                </a:solidFill>
              </a:rPr>
              <a:t>poorly</a:t>
            </a:r>
            <a:r>
              <a:rPr lang="cs-CZ" sz="900" dirty="0">
                <a:solidFill>
                  <a:schemeClr val="bg1"/>
                </a:solidFill>
              </a:rPr>
              <a:t> </a:t>
            </a:r>
            <a:r>
              <a:rPr lang="cs-CZ" sz="900" dirty="0" err="1">
                <a:solidFill>
                  <a:schemeClr val="bg1"/>
                </a:solidFill>
              </a:rPr>
              <a:t>controlled</a:t>
            </a:r>
            <a:r>
              <a:rPr lang="cs-CZ" sz="900" dirty="0">
                <a:solidFill>
                  <a:schemeClr val="bg1"/>
                </a:solidFill>
              </a:rPr>
              <a:t> and </a:t>
            </a:r>
            <a:r>
              <a:rPr lang="cs-CZ" sz="900" dirty="0" err="1">
                <a:solidFill>
                  <a:schemeClr val="bg1"/>
                </a:solidFill>
              </a:rPr>
              <a:t>reactive</a:t>
            </a:r>
            <a:endParaRPr lang="cs-CZ" sz="900" dirty="0">
              <a:solidFill>
                <a:schemeClr val="bg1"/>
              </a:solidFill>
            </a:endParaRPr>
          </a:p>
        </p:txBody>
      </p:sp>
      <p:sp>
        <p:nvSpPr>
          <p:cNvPr id="40" name="TextBox 39">
            <a:extLst>
              <a:ext uri="{FF2B5EF4-FFF2-40B4-BE49-F238E27FC236}">
                <a16:creationId xmlns:a16="http://schemas.microsoft.com/office/drawing/2014/main" id="{391B7316-3D87-4261-BCFC-65C2A9934213}"/>
              </a:ext>
            </a:extLst>
          </p:cNvPr>
          <p:cNvSpPr txBox="1"/>
          <p:nvPr/>
        </p:nvSpPr>
        <p:spPr>
          <a:xfrm>
            <a:off x="3809861" y="4181185"/>
            <a:ext cx="1461277" cy="507831"/>
          </a:xfrm>
          <a:prstGeom prst="rect">
            <a:avLst/>
          </a:prstGeom>
          <a:noFill/>
        </p:spPr>
        <p:txBody>
          <a:bodyPr wrap="square" rtlCol="0">
            <a:spAutoFit/>
          </a:bodyPr>
          <a:lstStyle/>
          <a:p>
            <a:pPr algn="ctr"/>
            <a:r>
              <a:rPr lang="cs-CZ" sz="900" dirty="0" err="1">
                <a:solidFill>
                  <a:schemeClr val="bg1"/>
                </a:solidFill>
              </a:rPr>
              <a:t>Processes</a:t>
            </a:r>
            <a:r>
              <a:rPr lang="cs-CZ" sz="900" dirty="0">
                <a:solidFill>
                  <a:schemeClr val="bg1"/>
                </a:solidFill>
              </a:rPr>
              <a:t> </a:t>
            </a:r>
            <a:r>
              <a:rPr lang="cs-CZ" sz="900" dirty="0" err="1">
                <a:solidFill>
                  <a:schemeClr val="bg1"/>
                </a:solidFill>
              </a:rPr>
              <a:t>characterized</a:t>
            </a:r>
            <a:r>
              <a:rPr lang="cs-CZ" sz="900" dirty="0">
                <a:solidFill>
                  <a:schemeClr val="bg1"/>
                </a:solidFill>
              </a:rPr>
              <a:t> </a:t>
            </a:r>
            <a:r>
              <a:rPr lang="cs-CZ" sz="900" dirty="0" err="1">
                <a:solidFill>
                  <a:schemeClr val="bg1"/>
                </a:solidFill>
              </a:rPr>
              <a:t>for</a:t>
            </a:r>
            <a:r>
              <a:rPr lang="cs-CZ" sz="900" dirty="0">
                <a:solidFill>
                  <a:schemeClr val="bg1"/>
                </a:solidFill>
              </a:rPr>
              <a:t> </a:t>
            </a:r>
            <a:r>
              <a:rPr lang="cs-CZ" sz="900" dirty="0" err="1">
                <a:solidFill>
                  <a:schemeClr val="bg1"/>
                </a:solidFill>
              </a:rPr>
              <a:t>projects</a:t>
            </a:r>
            <a:r>
              <a:rPr lang="cs-CZ" sz="900" dirty="0">
                <a:solidFill>
                  <a:schemeClr val="bg1"/>
                </a:solidFill>
              </a:rPr>
              <a:t> and </a:t>
            </a:r>
            <a:r>
              <a:rPr lang="cs-CZ" sz="900" dirty="0" err="1">
                <a:solidFill>
                  <a:schemeClr val="bg1"/>
                </a:solidFill>
              </a:rPr>
              <a:t>often</a:t>
            </a:r>
            <a:r>
              <a:rPr lang="cs-CZ" sz="900" dirty="0">
                <a:solidFill>
                  <a:schemeClr val="bg1"/>
                </a:solidFill>
              </a:rPr>
              <a:t> </a:t>
            </a:r>
            <a:r>
              <a:rPr lang="cs-CZ" sz="900" dirty="0" err="1">
                <a:solidFill>
                  <a:schemeClr val="bg1"/>
                </a:solidFill>
              </a:rPr>
              <a:t>reactive</a:t>
            </a:r>
            <a:endParaRPr lang="cs-CZ" sz="900" dirty="0">
              <a:solidFill>
                <a:schemeClr val="bg1"/>
              </a:solidFill>
            </a:endParaRPr>
          </a:p>
        </p:txBody>
      </p:sp>
      <p:sp>
        <p:nvSpPr>
          <p:cNvPr id="41" name="TextBox 40">
            <a:extLst>
              <a:ext uri="{FF2B5EF4-FFF2-40B4-BE49-F238E27FC236}">
                <a16:creationId xmlns:a16="http://schemas.microsoft.com/office/drawing/2014/main" id="{797E3A6B-E69C-4E01-83EE-BC7C7A9FA011}"/>
              </a:ext>
            </a:extLst>
          </p:cNvPr>
          <p:cNvSpPr txBox="1"/>
          <p:nvPr/>
        </p:nvSpPr>
        <p:spPr>
          <a:xfrm>
            <a:off x="5281859" y="3272206"/>
            <a:ext cx="1470007" cy="507831"/>
          </a:xfrm>
          <a:prstGeom prst="rect">
            <a:avLst/>
          </a:prstGeom>
          <a:noFill/>
        </p:spPr>
        <p:txBody>
          <a:bodyPr wrap="square" rtlCol="0">
            <a:spAutoFit/>
          </a:bodyPr>
          <a:lstStyle/>
          <a:p>
            <a:pPr algn="ctr"/>
            <a:r>
              <a:rPr lang="cs-CZ" sz="900" dirty="0" err="1">
                <a:solidFill>
                  <a:schemeClr val="bg1"/>
                </a:solidFill>
              </a:rPr>
              <a:t>Processes</a:t>
            </a:r>
            <a:r>
              <a:rPr lang="cs-CZ" sz="900" dirty="0">
                <a:solidFill>
                  <a:schemeClr val="bg1"/>
                </a:solidFill>
              </a:rPr>
              <a:t> </a:t>
            </a:r>
            <a:r>
              <a:rPr lang="cs-CZ" sz="900" dirty="0" err="1">
                <a:solidFill>
                  <a:schemeClr val="bg1"/>
                </a:solidFill>
              </a:rPr>
              <a:t>characterized</a:t>
            </a:r>
            <a:r>
              <a:rPr lang="cs-CZ" sz="900" dirty="0">
                <a:solidFill>
                  <a:schemeClr val="bg1"/>
                </a:solidFill>
              </a:rPr>
              <a:t> </a:t>
            </a:r>
            <a:r>
              <a:rPr lang="cs-CZ" sz="900" dirty="0" err="1">
                <a:solidFill>
                  <a:schemeClr val="bg1"/>
                </a:solidFill>
              </a:rPr>
              <a:t>for</a:t>
            </a:r>
            <a:r>
              <a:rPr lang="cs-CZ" sz="900" dirty="0">
                <a:solidFill>
                  <a:schemeClr val="bg1"/>
                </a:solidFill>
              </a:rPr>
              <a:t> </a:t>
            </a:r>
            <a:r>
              <a:rPr lang="cs-CZ" sz="900" dirty="0" err="1">
                <a:solidFill>
                  <a:schemeClr val="bg1"/>
                </a:solidFill>
              </a:rPr>
              <a:t>the</a:t>
            </a:r>
            <a:r>
              <a:rPr lang="cs-CZ" sz="900" dirty="0">
                <a:solidFill>
                  <a:schemeClr val="bg1"/>
                </a:solidFill>
              </a:rPr>
              <a:t> </a:t>
            </a:r>
            <a:r>
              <a:rPr lang="cs-CZ" sz="900" dirty="0" err="1">
                <a:solidFill>
                  <a:schemeClr val="bg1"/>
                </a:solidFill>
              </a:rPr>
              <a:t>organization</a:t>
            </a:r>
            <a:r>
              <a:rPr lang="cs-CZ" sz="900" dirty="0">
                <a:solidFill>
                  <a:schemeClr val="bg1"/>
                </a:solidFill>
              </a:rPr>
              <a:t> and </a:t>
            </a:r>
            <a:r>
              <a:rPr lang="cs-CZ" sz="900" dirty="0" err="1">
                <a:solidFill>
                  <a:schemeClr val="bg1"/>
                </a:solidFill>
              </a:rPr>
              <a:t>proactive</a:t>
            </a:r>
            <a:endParaRPr lang="cs-CZ" sz="900" dirty="0">
              <a:solidFill>
                <a:schemeClr val="bg1"/>
              </a:solidFill>
            </a:endParaRPr>
          </a:p>
        </p:txBody>
      </p:sp>
      <p:sp>
        <p:nvSpPr>
          <p:cNvPr id="42" name="TextBox 41">
            <a:extLst>
              <a:ext uri="{FF2B5EF4-FFF2-40B4-BE49-F238E27FC236}">
                <a16:creationId xmlns:a16="http://schemas.microsoft.com/office/drawing/2014/main" id="{FA6696DD-C6CE-42B7-828D-520062773690}"/>
              </a:ext>
            </a:extLst>
          </p:cNvPr>
          <p:cNvSpPr txBox="1"/>
          <p:nvPr/>
        </p:nvSpPr>
        <p:spPr>
          <a:xfrm>
            <a:off x="6751866" y="2510275"/>
            <a:ext cx="1482841" cy="369332"/>
          </a:xfrm>
          <a:prstGeom prst="rect">
            <a:avLst/>
          </a:prstGeom>
          <a:noFill/>
        </p:spPr>
        <p:txBody>
          <a:bodyPr wrap="square" rtlCol="0">
            <a:spAutoFit/>
          </a:bodyPr>
          <a:lstStyle/>
          <a:p>
            <a:pPr algn="ctr"/>
            <a:r>
              <a:rPr lang="cs-CZ" sz="900" dirty="0" err="1">
                <a:solidFill>
                  <a:schemeClr val="bg1"/>
                </a:solidFill>
              </a:rPr>
              <a:t>Processes</a:t>
            </a:r>
            <a:r>
              <a:rPr lang="cs-CZ" sz="900" dirty="0">
                <a:solidFill>
                  <a:schemeClr val="bg1"/>
                </a:solidFill>
              </a:rPr>
              <a:t> </a:t>
            </a:r>
            <a:r>
              <a:rPr lang="cs-CZ" sz="900" dirty="0" err="1">
                <a:solidFill>
                  <a:schemeClr val="bg1"/>
                </a:solidFill>
              </a:rPr>
              <a:t>measured</a:t>
            </a:r>
            <a:r>
              <a:rPr lang="cs-CZ" sz="900" dirty="0">
                <a:solidFill>
                  <a:schemeClr val="bg1"/>
                </a:solidFill>
              </a:rPr>
              <a:t> and </a:t>
            </a:r>
            <a:r>
              <a:rPr lang="cs-CZ" sz="900" dirty="0" err="1">
                <a:solidFill>
                  <a:schemeClr val="bg1"/>
                </a:solidFill>
              </a:rPr>
              <a:t>controlled</a:t>
            </a:r>
            <a:endParaRPr lang="cs-CZ" sz="900" dirty="0">
              <a:solidFill>
                <a:schemeClr val="bg1"/>
              </a:solidFill>
            </a:endParaRPr>
          </a:p>
        </p:txBody>
      </p:sp>
      <p:sp>
        <p:nvSpPr>
          <p:cNvPr id="43" name="TextBox 42">
            <a:extLst>
              <a:ext uri="{FF2B5EF4-FFF2-40B4-BE49-F238E27FC236}">
                <a16:creationId xmlns:a16="http://schemas.microsoft.com/office/drawing/2014/main" id="{CF22E7A1-46B1-44A7-9A91-373D21D9AEE3}"/>
              </a:ext>
            </a:extLst>
          </p:cNvPr>
          <p:cNvSpPr txBox="1"/>
          <p:nvPr/>
        </p:nvSpPr>
        <p:spPr>
          <a:xfrm>
            <a:off x="8239130" y="1458265"/>
            <a:ext cx="1471998" cy="369332"/>
          </a:xfrm>
          <a:prstGeom prst="rect">
            <a:avLst/>
          </a:prstGeom>
          <a:noFill/>
        </p:spPr>
        <p:txBody>
          <a:bodyPr wrap="square" rtlCol="0">
            <a:spAutoFit/>
          </a:bodyPr>
          <a:lstStyle/>
          <a:p>
            <a:pPr algn="ctr"/>
            <a:r>
              <a:rPr lang="cs-CZ" sz="900" dirty="0" err="1">
                <a:solidFill>
                  <a:schemeClr val="bg1"/>
                </a:solidFill>
              </a:rPr>
              <a:t>Focused</a:t>
            </a:r>
            <a:r>
              <a:rPr lang="cs-CZ" sz="900" dirty="0">
                <a:solidFill>
                  <a:schemeClr val="bg1"/>
                </a:solidFill>
              </a:rPr>
              <a:t> on </a:t>
            </a:r>
            <a:r>
              <a:rPr lang="cs-CZ" sz="900" dirty="0" err="1">
                <a:solidFill>
                  <a:schemeClr val="bg1"/>
                </a:solidFill>
              </a:rPr>
              <a:t>continuous</a:t>
            </a:r>
            <a:r>
              <a:rPr lang="cs-CZ" sz="900" dirty="0">
                <a:solidFill>
                  <a:schemeClr val="bg1"/>
                </a:solidFill>
              </a:rPr>
              <a:t> </a:t>
            </a:r>
            <a:r>
              <a:rPr lang="cs-CZ" sz="900" dirty="0" err="1">
                <a:solidFill>
                  <a:schemeClr val="bg1"/>
                </a:solidFill>
              </a:rPr>
              <a:t>process</a:t>
            </a:r>
            <a:r>
              <a:rPr lang="cs-CZ" sz="900" dirty="0">
                <a:solidFill>
                  <a:schemeClr val="bg1"/>
                </a:solidFill>
              </a:rPr>
              <a:t> </a:t>
            </a:r>
            <a:r>
              <a:rPr lang="cs-CZ" sz="900" dirty="0" err="1">
                <a:solidFill>
                  <a:schemeClr val="bg1"/>
                </a:solidFill>
              </a:rPr>
              <a:t>improvement</a:t>
            </a:r>
            <a:endParaRPr lang="cs-CZ" sz="900" dirty="0">
              <a:solidFill>
                <a:schemeClr val="bg1"/>
              </a:solidFill>
            </a:endParaRPr>
          </a:p>
        </p:txBody>
      </p:sp>
      <p:sp>
        <p:nvSpPr>
          <p:cNvPr id="45" name="Oval 44">
            <a:extLst>
              <a:ext uri="{FF2B5EF4-FFF2-40B4-BE49-F238E27FC236}">
                <a16:creationId xmlns:a16="http://schemas.microsoft.com/office/drawing/2014/main" id="{33DD7F4C-8FA8-472A-AFE8-1B02EA4EF0F0}"/>
              </a:ext>
            </a:extLst>
          </p:cNvPr>
          <p:cNvSpPr/>
          <p:nvPr/>
        </p:nvSpPr>
        <p:spPr>
          <a:xfrm>
            <a:off x="2914680" y="5601994"/>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kumimoji="0" lang="cs-CZ" sz="1200" b="1" i="0" u="none" strike="noStrike" kern="1200" cap="none" spc="0" normalizeH="0" baseline="0" noProof="0" dirty="0">
                <a:ln>
                  <a:noFill/>
                </a:ln>
                <a:solidFill>
                  <a:schemeClr val="bg1"/>
                </a:solidFill>
                <a:effectLst/>
                <a:uLnTx/>
                <a:uFillTx/>
                <a:ea typeface="+mn-ea"/>
                <a:cs typeface="Arial" pitchFamily="34" charset="0"/>
              </a:rPr>
              <a:t>1</a:t>
            </a:r>
          </a:p>
        </p:txBody>
      </p:sp>
      <p:sp>
        <p:nvSpPr>
          <p:cNvPr id="46" name="Oval 45">
            <a:extLst>
              <a:ext uri="{FF2B5EF4-FFF2-40B4-BE49-F238E27FC236}">
                <a16:creationId xmlns:a16="http://schemas.microsoft.com/office/drawing/2014/main" id="{E3AFE918-B770-43FF-B136-D8AB7779A7AD}"/>
              </a:ext>
            </a:extLst>
          </p:cNvPr>
          <p:cNvSpPr/>
          <p:nvPr/>
        </p:nvSpPr>
        <p:spPr>
          <a:xfrm>
            <a:off x="4393101" y="4713968"/>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lang="cs-CZ" sz="1200" b="1" dirty="0">
                <a:solidFill>
                  <a:schemeClr val="bg1"/>
                </a:solidFill>
                <a:cs typeface="Arial" pitchFamily="34" charset="0"/>
              </a:rPr>
              <a:t>2</a:t>
            </a:r>
            <a:endParaRPr kumimoji="0" lang="cs-CZ" sz="1200" b="1" i="0" u="none" strike="noStrike" kern="1200" cap="none" spc="0" normalizeH="0" baseline="0" noProof="0" dirty="0">
              <a:ln>
                <a:noFill/>
              </a:ln>
              <a:solidFill>
                <a:schemeClr val="bg1"/>
              </a:solidFill>
              <a:effectLst/>
              <a:uLnTx/>
              <a:uFillTx/>
              <a:ea typeface="+mn-ea"/>
              <a:cs typeface="Arial" pitchFamily="34" charset="0"/>
            </a:endParaRPr>
          </a:p>
        </p:txBody>
      </p:sp>
      <p:sp>
        <p:nvSpPr>
          <p:cNvPr id="47" name="Oval 46">
            <a:extLst>
              <a:ext uri="{FF2B5EF4-FFF2-40B4-BE49-F238E27FC236}">
                <a16:creationId xmlns:a16="http://schemas.microsoft.com/office/drawing/2014/main" id="{C92A6832-B77B-4371-96D4-F359E19687C9}"/>
              </a:ext>
            </a:extLst>
          </p:cNvPr>
          <p:cNvSpPr/>
          <p:nvPr/>
        </p:nvSpPr>
        <p:spPr>
          <a:xfrm>
            <a:off x="5878003" y="3808366"/>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lang="cs-CZ" sz="1200" b="1" dirty="0">
                <a:solidFill>
                  <a:schemeClr val="bg1"/>
                </a:solidFill>
                <a:cs typeface="Arial" pitchFamily="34" charset="0"/>
              </a:rPr>
              <a:t>3</a:t>
            </a:r>
            <a:endParaRPr kumimoji="0" lang="cs-CZ" sz="1200" b="1" i="0" u="none" strike="noStrike" kern="1200" cap="none" spc="0" normalizeH="0" baseline="0" noProof="0" dirty="0">
              <a:ln>
                <a:noFill/>
              </a:ln>
              <a:solidFill>
                <a:schemeClr val="bg1"/>
              </a:solidFill>
              <a:effectLst/>
              <a:uLnTx/>
              <a:uFillTx/>
              <a:ea typeface="+mn-ea"/>
              <a:cs typeface="Arial" pitchFamily="34" charset="0"/>
            </a:endParaRPr>
          </a:p>
        </p:txBody>
      </p:sp>
      <p:sp>
        <p:nvSpPr>
          <p:cNvPr id="48" name="Oval 47">
            <a:extLst>
              <a:ext uri="{FF2B5EF4-FFF2-40B4-BE49-F238E27FC236}">
                <a16:creationId xmlns:a16="http://schemas.microsoft.com/office/drawing/2014/main" id="{1B7E4BD9-3623-48C2-B1D3-3E5E4BE1ABE9}"/>
              </a:ext>
            </a:extLst>
          </p:cNvPr>
          <p:cNvSpPr/>
          <p:nvPr/>
        </p:nvSpPr>
        <p:spPr>
          <a:xfrm>
            <a:off x="7386338" y="2906968"/>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lang="cs-CZ" sz="1200" b="1" dirty="0">
                <a:solidFill>
                  <a:schemeClr val="bg1"/>
                </a:solidFill>
                <a:cs typeface="Arial" pitchFamily="34" charset="0"/>
              </a:rPr>
              <a:t>4</a:t>
            </a:r>
            <a:endParaRPr kumimoji="0" lang="cs-CZ" sz="1200" b="1" i="0" u="none" strike="noStrike" kern="1200" cap="none" spc="0" normalizeH="0" baseline="0" noProof="0" dirty="0">
              <a:ln>
                <a:noFill/>
              </a:ln>
              <a:solidFill>
                <a:schemeClr val="bg1"/>
              </a:solidFill>
              <a:effectLst/>
              <a:uLnTx/>
              <a:uFillTx/>
              <a:ea typeface="+mn-ea"/>
              <a:cs typeface="Arial" pitchFamily="34" charset="0"/>
            </a:endParaRPr>
          </a:p>
        </p:txBody>
      </p:sp>
      <p:sp>
        <p:nvSpPr>
          <p:cNvPr id="49" name="Oval 48">
            <a:extLst>
              <a:ext uri="{FF2B5EF4-FFF2-40B4-BE49-F238E27FC236}">
                <a16:creationId xmlns:a16="http://schemas.microsoft.com/office/drawing/2014/main" id="{398C402F-52E1-43E9-9525-AC07B14F7D77}"/>
              </a:ext>
            </a:extLst>
          </p:cNvPr>
          <p:cNvSpPr/>
          <p:nvPr/>
        </p:nvSpPr>
        <p:spPr>
          <a:xfrm>
            <a:off x="8830848" y="1848196"/>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kumimoji="0" lang="cs-CZ" sz="1200" b="1" i="0" u="none" strike="noStrike" kern="1200" cap="none" spc="0" normalizeH="0" baseline="0" noProof="0" dirty="0">
                <a:ln>
                  <a:noFill/>
                </a:ln>
                <a:solidFill>
                  <a:schemeClr val="bg1"/>
                </a:solidFill>
                <a:effectLst/>
                <a:uLnTx/>
                <a:uFillTx/>
                <a:ea typeface="+mn-ea"/>
                <a:cs typeface="Arial" pitchFamily="34" charset="0"/>
              </a:rPr>
              <a:t>5</a:t>
            </a:r>
          </a:p>
        </p:txBody>
      </p:sp>
      <p:sp>
        <p:nvSpPr>
          <p:cNvPr id="27" name="TextBox 26">
            <a:extLst>
              <a:ext uri="{FF2B5EF4-FFF2-40B4-BE49-F238E27FC236}">
                <a16:creationId xmlns:a16="http://schemas.microsoft.com/office/drawing/2014/main" id="{F48F3A5A-0653-4187-BC18-B0888CEFC5E8}"/>
              </a:ext>
            </a:extLst>
          </p:cNvPr>
          <p:cNvSpPr txBox="1"/>
          <p:nvPr/>
        </p:nvSpPr>
        <p:spPr>
          <a:xfrm>
            <a:off x="-1432114" y="6270483"/>
            <a:ext cx="1482841" cy="710656"/>
          </a:xfrm>
          <a:prstGeom prst="rect">
            <a:avLst/>
          </a:prstGeom>
        </p:spPr>
        <p:txBody>
          <a:bodyPr vert="horz" wrap="square" lIns="0" tIns="0" rIns="0" bIns="0" rtlCol="0" anchor="t" anchorCtr="0">
            <a:noAutofit/>
          </a:bodyPr>
          <a:lstStyle/>
          <a:p>
            <a:pPr algn="ctr">
              <a:spcAft>
                <a:spcPts val="600"/>
              </a:spcAft>
            </a:pPr>
            <a:endParaRPr lang="cs-CZ" sz="800" b="1" dirty="0">
              <a:solidFill>
                <a:schemeClr val="tx2"/>
              </a:solidFill>
            </a:endParaRPr>
          </a:p>
        </p:txBody>
      </p:sp>
      <p:pic>
        <p:nvPicPr>
          <p:cNvPr id="3" name="Graphic 2" descr="Back with solid fill">
            <a:extLst>
              <a:ext uri="{FF2B5EF4-FFF2-40B4-BE49-F238E27FC236}">
                <a16:creationId xmlns:a16="http://schemas.microsoft.com/office/drawing/2014/main" id="{19BF539B-AFDF-4196-8C2E-EDBD6DA135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8212290">
            <a:off x="4044559" y="2780538"/>
            <a:ext cx="6562124" cy="2757338"/>
          </a:xfrm>
          <a:prstGeom prst="rect">
            <a:avLst/>
          </a:prstGeom>
        </p:spPr>
      </p:pic>
      <p:sp>
        <p:nvSpPr>
          <p:cNvPr id="6" name="Speech Bubble: Rectangle 5">
            <a:extLst>
              <a:ext uri="{FF2B5EF4-FFF2-40B4-BE49-F238E27FC236}">
                <a16:creationId xmlns:a16="http://schemas.microsoft.com/office/drawing/2014/main" id="{D2412E67-483F-4033-BD8C-5340D5940007}"/>
              </a:ext>
            </a:extLst>
          </p:cNvPr>
          <p:cNvSpPr/>
          <p:nvPr/>
        </p:nvSpPr>
        <p:spPr>
          <a:xfrm>
            <a:off x="9838591" y="975597"/>
            <a:ext cx="2180493" cy="2736956"/>
          </a:xfrm>
          <a:prstGeom prst="wedgeRectCallout">
            <a:avLst>
              <a:gd name="adj1" fmla="val -66089"/>
              <a:gd name="adj2" fmla="val -4017"/>
            </a:avLst>
          </a:prstGeom>
          <a:solidFill>
            <a:schemeClr val="bg1">
              <a:lumMod val="8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Leader a role model ve svém oboru. Organizace s vysokým NPS, hodnotou </a:t>
            </a:r>
            <a:r>
              <a:rPr lang="cs-CZ" sz="900" dirty="0" err="1">
                <a:solidFill>
                  <a:schemeClr val="tx1"/>
                </a:solidFill>
              </a:rPr>
              <a:t>brandu</a:t>
            </a:r>
            <a:r>
              <a:rPr lang="cs-CZ" sz="900" dirty="0">
                <a:solidFill>
                  <a:schemeClr val="tx1"/>
                </a:solidFill>
              </a:rPr>
              <a:t>, excelentními produkty i službami</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Organizace zaměřená na kontinuální změnu a optimalizaci, vysoce inovativní</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Maturované </a:t>
            </a:r>
            <a:r>
              <a:rPr lang="cs-CZ" sz="900" dirty="0" err="1">
                <a:solidFill>
                  <a:schemeClr val="tx1"/>
                </a:solidFill>
              </a:rPr>
              <a:t>scaled</a:t>
            </a:r>
            <a:r>
              <a:rPr lang="cs-CZ" sz="900" dirty="0">
                <a:solidFill>
                  <a:schemeClr val="tx1"/>
                </a:solidFill>
              </a:rPr>
              <a:t> </a:t>
            </a:r>
            <a:r>
              <a:rPr lang="cs-CZ" sz="900" dirty="0" err="1">
                <a:solidFill>
                  <a:schemeClr val="tx1"/>
                </a:solidFill>
              </a:rPr>
              <a:t>agile</a:t>
            </a:r>
            <a:r>
              <a:rPr lang="cs-CZ" sz="900" dirty="0">
                <a:solidFill>
                  <a:schemeClr val="tx1"/>
                </a:solidFill>
              </a:rPr>
              <a:t> IT, které již přemýšlí co bude po </a:t>
            </a:r>
            <a:r>
              <a:rPr lang="cs-CZ" sz="900" dirty="0" err="1">
                <a:solidFill>
                  <a:schemeClr val="tx1"/>
                </a:solidFill>
              </a:rPr>
              <a:t>agilu</a:t>
            </a:r>
            <a:endParaRPr lang="cs-CZ" sz="900" dirty="0">
              <a:solidFill>
                <a:schemeClr val="tx1"/>
              </a:solidFill>
            </a:endParaRP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Excelentně zvládnutý model Bimodálního IT (komodita)</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Fungující </a:t>
            </a:r>
            <a:r>
              <a:rPr lang="cs-CZ" sz="900" dirty="0" err="1">
                <a:solidFill>
                  <a:schemeClr val="tx1"/>
                </a:solidFill>
              </a:rPr>
              <a:t>product</a:t>
            </a:r>
            <a:r>
              <a:rPr lang="cs-CZ" sz="900" dirty="0">
                <a:solidFill>
                  <a:schemeClr val="tx1"/>
                </a:solidFill>
              </a:rPr>
              <a:t> </a:t>
            </a:r>
            <a:r>
              <a:rPr lang="cs-CZ" sz="900" dirty="0" err="1">
                <a:solidFill>
                  <a:schemeClr val="tx1"/>
                </a:solidFill>
              </a:rPr>
              <a:t>ownership</a:t>
            </a:r>
            <a:r>
              <a:rPr lang="cs-CZ" sz="900" dirty="0">
                <a:solidFill>
                  <a:schemeClr val="tx1"/>
                </a:solidFill>
              </a:rPr>
              <a:t> a PDLC</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Prioritizace a řízení dodávek podle hodnoty pro klienta</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Business, IT, </a:t>
            </a:r>
            <a:r>
              <a:rPr lang="cs-CZ" sz="900" dirty="0" err="1">
                <a:solidFill>
                  <a:schemeClr val="tx1"/>
                </a:solidFill>
              </a:rPr>
              <a:t>Security</a:t>
            </a:r>
            <a:r>
              <a:rPr lang="cs-CZ" sz="900" dirty="0">
                <a:solidFill>
                  <a:schemeClr val="tx1"/>
                </a:solidFill>
              </a:rPr>
              <a:t>, Marketing, Support </a:t>
            </a:r>
            <a:r>
              <a:rPr lang="cs-CZ" sz="900" dirty="0" err="1">
                <a:solidFill>
                  <a:schemeClr val="tx1"/>
                </a:solidFill>
              </a:rPr>
              <a:t>Functions</a:t>
            </a:r>
            <a:r>
              <a:rPr lang="cs-CZ" sz="900" dirty="0">
                <a:solidFill>
                  <a:schemeClr val="tx1"/>
                </a:solidFill>
              </a:rPr>
              <a:t> atd jsou součástí jednoho </a:t>
            </a:r>
            <a:r>
              <a:rPr lang="cs-CZ" sz="900" dirty="0" err="1">
                <a:solidFill>
                  <a:schemeClr val="tx1"/>
                </a:solidFill>
              </a:rPr>
              <a:t>value</a:t>
            </a:r>
            <a:r>
              <a:rPr lang="cs-CZ" sz="900" dirty="0">
                <a:solidFill>
                  <a:schemeClr val="tx1"/>
                </a:solidFill>
              </a:rPr>
              <a:t> </a:t>
            </a:r>
            <a:r>
              <a:rPr lang="cs-CZ" sz="900" dirty="0" err="1">
                <a:solidFill>
                  <a:schemeClr val="tx1"/>
                </a:solidFill>
              </a:rPr>
              <a:t>chainu</a:t>
            </a:r>
            <a:r>
              <a:rPr lang="cs-CZ" sz="900" dirty="0">
                <a:solidFill>
                  <a:schemeClr val="tx1"/>
                </a:solidFill>
              </a:rPr>
              <a:t> dodávajícího hodnotu pro klienta a kontinuálně sbírajícího feedback od něj</a:t>
            </a:r>
          </a:p>
          <a:p>
            <a:pPr marL="171450" indent="-171450">
              <a:lnSpc>
                <a:spcPct val="90000"/>
              </a:lnSpc>
              <a:spcBef>
                <a:spcPts val="900"/>
              </a:spcBef>
              <a:buClr>
                <a:schemeClr val="accent2"/>
              </a:buClr>
              <a:buSzPct val="120000"/>
              <a:buFont typeface="Arial" panose="020B0604020202020204" pitchFamily="34" charset="0"/>
              <a:buChar char="•"/>
            </a:pPr>
            <a:endParaRPr lang="cs-CZ" sz="900" dirty="0" err="1">
              <a:solidFill>
                <a:schemeClr val="tx1"/>
              </a:solidFill>
              <a:cs typeface="Arial" pitchFamily="34" charset="0"/>
            </a:endParaRPr>
          </a:p>
        </p:txBody>
      </p:sp>
      <p:sp>
        <p:nvSpPr>
          <p:cNvPr id="29" name="Speech Bubble: Rectangle 28">
            <a:extLst>
              <a:ext uri="{FF2B5EF4-FFF2-40B4-BE49-F238E27FC236}">
                <a16:creationId xmlns:a16="http://schemas.microsoft.com/office/drawing/2014/main" id="{33E16F07-033C-4415-8155-60AB65AE49C5}"/>
              </a:ext>
            </a:extLst>
          </p:cNvPr>
          <p:cNvSpPr/>
          <p:nvPr/>
        </p:nvSpPr>
        <p:spPr>
          <a:xfrm>
            <a:off x="9838591" y="3808366"/>
            <a:ext cx="2180494" cy="2148933"/>
          </a:xfrm>
          <a:prstGeom prst="wedgeRectCallout">
            <a:avLst>
              <a:gd name="adj1" fmla="val -140618"/>
              <a:gd name="adj2" fmla="val -17701"/>
            </a:avLst>
          </a:prstGeom>
          <a:solidFill>
            <a:schemeClr val="bg1">
              <a:lumMod val="8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Organizace zaměřená na dodávání maximální hodnoty pro klienta, vědoma si potřeby rychlosti a agility</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Organizace s optimalizovanými procesy, se schopností měřit a vyhodnocovat procesní data</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Jednotné řízení </a:t>
            </a:r>
            <a:r>
              <a:rPr lang="cs-CZ" sz="900" dirty="0" err="1">
                <a:solidFill>
                  <a:schemeClr val="tx1"/>
                </a:solidFill>
              </a:rPr>
              <a:t>change</a:t>
            </a:r>
            <a:r>
              <a:rPr lang="cs-CZ" sz="900" dirty="0">
                <a:solidFill>
                  <a:schemeClr val="tx1"/>
                </a:solidFill>
              </a:rPr>
              <a:t> managementu organizace podle společných </a:t>
            </a:r>
            <a:r>
              <a:rPr lang="cs-CZ" sz="900" dirty="0" err="1">
                <a:solidFill>
                  <a:schemeClr val="tx1"/>
                </a:solidFill>
              </a:rPr>
              <a:t>KPIs</a:t>
            </a:r>
            <a:r>
              <a:rPr lang="cs-CZ" sz="900" dirty="0">
                <a:solidFill>
                  <a:schemeClr val="tx1"/>
                </a:solidFill>
              </a:rPr>
              <a:t> / </a:t>
            </a:r>
            <a:r>
              <a:rPr lang="cs-CZ" sz="900" dirty="0" err="1">
                <a:solidFill>
                  <a:schemeClr val="tx1"/>
                </a:solidFill>
              </a:rPr>
              <a:t>OKRs</a:t>
            </a:r>
            <a:r>
              <a:rPr lang="cs-CZ" sz="900" dirty="0">
                <a:solidFill>
                  <a:schemeClr val="tx1"/>
                </a:solidFill>
              </a:rPr>
              <a:t>, prioritizace </a:t>
            </a:r>
            <a:r>
              <a:rPr lang="cs-CZ" sz="900" dirty="0" err="1">
                <a:solidFill>
                  <a:schemeClr val="tx1"/>
                </a:solidFill>
              </a:rPr>
              <a:t>demandu</a:t>
            </a:r>
            <a:r>
              <a:rPr lang="cs-CZ" sz="900" dirty="0">
                <a:solidFill>
                  <a:schemeClr val="tx1"/>
                </a:solidFill>
              </a:rPr>
              <a:t> a investic podle společných cílů</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Bimodální IT se zasypanými příkopy mezi IT a businessem, s </a:t>
            </a:r>
            <a:r>
              <a:rPr lang="cs-CZ" sz="900" dirty="0" err="1">
                <a:solidFill>
                  <a:schemeClr val="tx1"/>
                </a:solidFill>
              </a:rPr>
              <a:t>customer</a:t>
            </a:r>
            <a:r>
              <a:rPr lang="cs-CZ" sz="900" dirty="0">
                <a:solidFill>
                  <a:schemeClr val="tx1"/>
                </a:solidFill>
              </a:rPr>
              <a:t> </a:t>
            </a:r>
            <a:r>
              <a:rPr lang="cs-CZ" sz="900" dirty="0" err="1">
                <a:solidFill>
                  <a:schemeClr val="tx1"/>
                </a:solidFill>
              </a:rPr>
              <a:t>centric</a:t>
            </a:r>
            <a:r>
              <a:rPr lang="cs-CZ" sz="900" dirty="0">
                <a:solidFill>
                  <a:schemeClr val="tx1"/>
                </a:solidFill>
              </a:rPr>
              <a:t> designem a společnými IT + Business </a:t>
            </a:r>
            <a:r>
              <a:rPr lang="cs-CZ" sz="900" dirty="0" err="1">
                <a:solidFill>
                  <a:schemeClr val="tx1"/>
                </a:solidFill>
              </a:rPr>
              <a:t>delivery</a:t>
            </a:r>
            <a:r>
              <a:rPr lang="cs-CZ" sz="900" dirty="0">
                <a:solidFill>
                  <a:schemeClr val="tx1"/>
                </a:solidFill>
              </a:rPr>
              <a:t> týmy</a:t>
            </a:r>
          </a:p>
        </p:txBody>
      </p:sp>
      <p:sp>
        <p:nvSpPr>
          <p:cNvPr id="30" name="Speech Bubble: Rectangle 29">
            <a:extLst>
              <a:ext uri="{FF2B5EF4-FFF2-40B4-BE49-F238E27FC236}">
                <a16:creationId xmlns:a16="http://schemas.microsoft.com/office/drawing/2014/main" id="{885C6B48-0F2E-4A98-93D8-70D09AF927FE}"/>
              </a:ext>
            </a:extLst>
          </p:cNvPr>
          <p:cNvSpPr/>
          <p:nvPr/>
        </p:nvSpPr>
        <p:spPr>
          <a:xfrm>
            <a:off x="172033" y="3457575"/>
            <a:ext cx="2031946" cy="2501260"/>
          </a:xfrm>
          <a:prstGeom prst="wedgeRectCallout">
            <a:avLst>
              <a:gd name="adj1" fmla="val 61012"/>
              <a:gd name="adj2" fmla="val 40908"/>
            </a:avLst>
          </a:prstGeom>
          <a:solidFill>
            <a:schemeClr val="bg1">
              <a:lumMod val="8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Typicky startupy, nově vznikající organizace</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Entuziastické týmy bez vnitřní struktury, prostředí kontinuální rychlé změny reagující na vnější podněty</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Prostředí, které typicky vše urve svým nasazením a nadšením</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Výsledek snažení bývá silně závislý na kvalitě lidí a silném leadershipu, snažení a výsledky práce jsou často nepredikovatelné i neopakovatelné.</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Typicky IT zaměřené na provoz a podporu, s outsourcovaným </a:t>
            </a:r>
            <a:r>
              <a:rPr lang="cs-CZ" sz="900" dirty="0" err="1">
                <a:solidFill>
                  <a:schemeClr val="tx1"/>
                </a:solidFill>
              </a:rPr>
              <a:t>delivery</a:t>
            </a:r>
            <a:r>
              <a:rPr lang="cs-CZ" sz="900" dirty="0">
                <a:solidFill>
                  <a:schemeClr val="tx1"/>
                </a:solidFill>
              </a:rPr>
              <a:t>, IT kde každý dělá všechno podle potřeby a svých schopností.</a:t>
            </a:r>
          </a:p>
        </p:txBody>
      </p:sp>
      <p:sp>
        <p:nvSpPr>
          <p:cNvPr id="31" name="Speech Bubble: Rectangle 30">
            <a:extLst>
              <a:ext uri="{FF2B5EF4-FFF2-40B4-BE49-F238E27FC236}">
                <a16:creationId xmlns:a16="http://schemas.microsoft.com/office/drawing/2014/main" id="{A2F52E4A-05A1-4386-90A7-DC1AAD5FC3E3}"/>
              </a:ext>
            </a:extLst>
          </p:cNvPr>
          <p:cNvSpPr/>
          <p:nvPr/>
        </p:nvSpPr>
        <p:spPr>
          <a:xfrm>
            <a:off x="177993" y="1118821"/>
            <a:ext cx="2025985" cy="2247900"/>
          </a:xfrm>
          <a:prstGeom prst="wedgeRectCallout">
            <a:avLst>
              <a:gd name="adj1" fmla="val 141147"/>
              <a:gd name="adj2" fmla="val 114163"/>
            </a:avLst>
          </a:prstGeom>
          <a:solidFill>
            <a:schemeClr val="bg1">
              <a:lumMod val="8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V organizaci se objevuje organizační struktura, rozdělení rolí, první procesy a projektové řízení. Začíná se plánovat, řídit systematicky finance, zavádí se klíčové procesy firmy.</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V IT vznikají první </a:t>
            </a:r>
            <a:r>
              <a:rPr lang="cs-CZ" sz="900" dirty="0" err="1">
                <a:solidFill>
                  <a:schemeClr val="tx1"/>
                </a:solidFill>
              </a:rPr>
              <a:t>governance</a:t>
            </a:r>
            <a:r>
              <a:rPr lang="cs-CZ" sz="900" dirty="0">
                <a:solidFill>
                  <a:schemeClr val="tx1"/>
                </a:solidFill>
              </a:rPr>
              <a:t> modely a zavádí se první </a:t>
            </a:r>
            <a:r>
              <a:rPr lang="cs-CZ" sz="900" dirty="0" err="1">
                <a:solidFill>
                  <a:schemeClr val="tx1"/>
                </a:solidFill>
              </a:rPr>
              <a:t>delivery</a:t>
            </a:r>
            <a:r>
              <a:rPr lang="cs-CZ" sz="900" dirty="0">
                <a:solidFill>
                  <a:schemeClr val="tx1"/>
                </a:solidFill>
              </a:rPr>
              <a:t> i operační modely</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IT bývá malé, poddimenzované, neustále přetížené a často není rovnocenným partnerem pro business</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Organizace stále více reaguje na potřeby a události, proaktivní řízení do budoucnosti je v menšině.</a:t>
            </a:r>
          </a:p>
        </p:txBody>
      </p:sp>
      <p:sp>
        <p:nvSpPr>
          <p:cNvPr id="34" name="Speech Bubble: Rectangle 33">
            <a:extLst>
              <a:ext uri="{FF2B5EF4-FFF2-40B4-BE49-F238E27FC236}">
                <a16:creationId xmlns:a16="http://schemas.microsoft.com/office/drawing/2014/main" id="{47FB8BE0-28FB-4B14-99EE-8B11A4BBB8A3}"/>
              </a:ext>
            </a:extLst>
          </p:cNvPr>
          <p:cNvSpPr/>
          <p:nvPr/>
        </p:nvSpPr>
        <p:spPr>
          <a:xfrm>
            <a:off x="3114380" y="1118821"/>
            <a:ext cx="2025985" cy="2247900"/>
          </a:xfrm>
          <a:prstGeom prst="wedgeRectCallout">
            <a:avLst>
              <a:gd name="adj1" fmla="val 69541"/>
              <a:gd name="adj2" fmla="val 78570"/>
            </a:avLst>
          </a:prstGeom>
          <a:solidFill>
            <a:schemeClr val="bg1">
              <a:lumMod val="8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t" anchorCtr="0" forceAA="0" compatLnSpc="1">
            <a:prstTxWarp prst="textNoShape">
              <a:avLst/>
            </a:prstTxWarp>
            <a:noAutofit/>
          </a:bodyPr>
          <a:lstStyle/>
          <a:p>
            <a:pPr marL="87313" indent="-87313">
              <a:lnSpc>
                <a:spcPct val="90000"/>
              </a:lnSpc>
              <a:spcBef>
                <a:spcPts val="300"/>
              </a:spcBef>
              <a:buClr>
                <a:schemeClr val="accent2"/>
              </a:buClr>
              <a:buSzPct val="120000"/>
              <a:buFont typeface="Arial" panose="020B0604020202020204" pitchFamily="34" charset="0"/>
              <a:buChar char="•"/>
            </a:pPr>
            <a:r>
              <a:rPr lang="cs-CZ" sz="900" dirty="0" err="1">
                <a:solidFill>
                  <a:schemeClr val="tx1"/>
                </a:solidFill>
              </a:rPr>
              <a:t>Typicka</a:t>
            </a:r>
            <a:r>
              <a:rPr lang="cs-CZ" sz="900" dirty="0">
                <a:solidFill>
                  <a:schemeClr val="tx1"/>
                </a:solidFill>
              </a:rPr>
              <a:t> procesně, produktově a </a:t>
            </a:r>
            <a:r>
              <a:rPr lang="cs-CZ" sz="900" dirty="0" err="1">
                <a:solidFill>
                  <a:schemeClr val="tx1"/>
                </a:solidFill>
              </a:rPr>
              <a:t>procesné</a:t>
            </a:r>
            <a:r>
              <a:rPr lang="cs-CZ" sz="900" dirty="0">
                <a:solidFill>
                  <a:schemeClr val="tx1"/>
                </a:solidFill>
              </a:rPr>
              <a:t> řízení firma</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Propracovaný operační model, organizační struktura, definice rolí a procesní i finanční řízení</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Typicky </a:t>
            </a:r>
            <a:r>
              <a:rPr lang="cs-CZ" sz="900" dirty="0" err="1">
                <a:solidFill>
                  <a:schemeClr val="tx1"/>
                </a:solidFill>
              </a:rPr>
              <a:t>waterfallově</a:t>
            </a:r>
            <a:r>
              <a:rPr lang="cs-CZ" sz="900" dirty="0">
                <a:solidFill>
                  <a:schemeClr val="tx1"/>
                </a:solidFill>
              </a:rPr>
              <a:t> řízené </a:t>
            </a:r>
            <a:r>
              <a:rPr lang="cs-CZ" sz="900" dirty="0" err="1">
                <a:solidFill>
                  <a:schemeClr val="tx1"/>
                </a:solidFill>
              </a:rPr>
              <a:t>jednorychlostní</a:t>
            </a:r>
            <a:r>
              <a:rPr lang="cs-CZ" sz="900" dirty="0">
                <a:solidFill>
                  <a:schemeClr val="tx1"/>
                </a:solidFill>
              </a:rPr>
              <a:t> IT podle světových standardů (ITIL, TOGAF, IT4IT, PRINCE apod.)</a:t>
            </a:r>
          </a:p>
          <a:p>
            <a:pPr marL="87313" indent="-87313">
              <a:lnSpc>
                <a:spcPct val="90000"/>
              </a:lnSpc>
              <a:spcBef>
                <a:spcPts val="300"/>
              </a:spcBef>
              <a:buClr>
                <a:schemeClr val="accent2"/>
              </a:buClr>
              <a:buSzPct val="120000"/>
              <a:buFont typeface="Arial" panose="020B0604020202020204" pitchFamily="34" charset="0"/>
              <a:buChar char="•"/>
            </a:pPr>
            <a:r>
              <a:rPr lang="cs-CZ" sz="900" dirty="0">
                <a:solidFill>
                  <a:schemeClr val="tx1"/>
                </a:solidFill>
              </a:rPr>
              <a:t>Organizace je stabilní, při správném nastavení schopná velkého a spolehlivého výkonu, framework řízení je často na úkor rychlosti, flexibilitě, inovaci a osobní zodpovědnosti</a:t>
            </a:r>
          </a:p>
        </p:txBody>
      </p:sp>
      <p:sp>
        <p:nvSpPr>
          <p:cNvPr id="7" name="TextBox 6">
            <a:extLst>
              <a:ext uri="{FF2B5EF4-FFF2-40B4-BE49-F238E27FC236}">
                <a16:creationId xmlns:a16="http://schemas.microsoft.com/office/drawing/2014/main" id="{1F647BD5-53CE-48C0-A34C-165E585F6AC0}"/>
              </a:ext>
            </a:extLst>
          </p:cNvPr>
          <p:cNvSpPr txBox="1"/>
          <p:nvPr/>
        </p:nvSpPr>
        <p:spPr>
          <a:xfrm>
            <a:off x="5825819" y="1328371"/>
            <a:ext cx="914400" cy="914400"/>
          </a:xfrm>
          <a:prstGeom prst="rect">
            <a:avLst/>
          </a:prstGeom>
        </p:spPr>
        <p:txBody>
          <a:bodyPr vert="horz" wrap="none" lIns="0" tIns="0" rIns="0" bIns="0" rtlCol="0" anchor="t" anchorCtr="0">
            <a:noAutofit/>
          </a:bodyPr>
          <a:lstStyle/>
          <a:p>
            <a:pPr algn="l">
              <a:spcAft>
                <a:spcPts val="600"/>
              </a:spcAft>
            </a:pPr>
            <a:endParaRPr lang="cs-CZ" sz="1500" b="1" dirty="0">
              <a:solidFill>
                <a:schemeClr val="tx2"/>
              </a:solidFill>
            </a:endParaRPr>
          </a:p>
        </p:txBody>
      </p:sp>
      <p:sp>
        <p:nvSpPr>
          <p:cNvPr id="44" name="TextBox 43">
            <a:extLst>
              <a:ext uri="{FF2B5EF4-FFF2-40B4-BE49-F238E27FC236}">
                <a16:creationId xmlns:a16="http://schemas.microsoft.com/office/drawing/2014/main" id="{BD8FBF1B-7594-4EE7-9757-4CE8052CCDC3}"/>
              </a:ext>
            </a:extLst>
          </p:cNvPr>
          <p:cNvSpPr txBox="1"/>
          <p:nvPr/>
        </p:nvSpPr>
        <p:spPr>
          <a:xfrm>
            <a:off x="7129715" y="4699825"/>
            <a:ext cx="2592974" cy="861774"/>
          </a:xfrm>
          <a:prstGeom prst="rect">
            <a:avLst/>
          </a:prstGeom>
          <a:noFill/>
        </p:spPr>
        <p:txBody>
          <a:bodyPr wrap="square">
            <a:spAutoFit/>
          </a:bodyPr>
          <a:lstStyle/>
          <a:p>
            <a:pPr algn="ctr"/>
            <a:r>
              <a:rPr lang="cs-CZ" sz="1000" dirty="0">
                <a:solidFill>
                  <a:schemeClr val="bg1"/>
                </a:solidFill>
              </a:rPr>
              <a:t>Růst nejen v technických / hard kompetencích, ale i v soft </a:t>
            </a:r>
            <a:r>
              <a:rPr lang="cs-CZ" sz="1000" dirty="0" err="1">
                <a:solidFill>
                  <a:schemeClr val="bg1"/>
                </a:solidFill>
              </a:rPr>
              <a:t>skills</a:t>
            </a:r>
            <a:r>
              <a:rPr lang="cs-CZ" sz="1000" dirty="0">
                <a:solidFill>
                  <a:schemeClr val="bg1"/>
                </a:solidFill>
              </a:rPr>
              <a:t> a vztazích. Horizontální komunikace a spolupráce napříč firmou, stavění E2E </a:t>
            </a:r>
            <a:r>
              <a:rPr lang="cs-CZ" sz="1000" dirty="0" err="1">
                <a:solidFill>
                  <a:schemeClr val="bg1"/>
                </a:solidFill>
              </a:rPr>
              <a:t>value</a:t>
            </a:r>
            <a:r>
              <a:rPr lang="cs-CZ" sz="1000" dirty="0">
                <a:solidFill>
                  <a:schemeClr val="bg1"/>
                </a:solidFill>
              </a:rPr>
              <a:t> </a:t>
            </a:r>
            <a:r>
              <a:rPr lang="cs-CZ" sz="1000" dirty="0" err="1">
                <a:solidFill>
                  <a:schemeClr val="bg1"/>
                </a:solidFill>
              </a:rPr>
              <a:t>chain</a:t>
            </a:r>
            <a:r>
              <a:rPr lang="cs-CZ" sz="1000" dirty="0">
                <a:solidFill>
                  <a:schemeClr val="bg1"/>
                </a:solidFill>
              </a:rPr>
              <a:t> vertikál, smysluplnost práce a motivace</a:t>
            </a:r>
          </a:p>
        </p:txBody>
      </p:sp>
      <p:sp>
        <p:nvSpPr>
          <p:cNvPr id="28" name="Oval 27">
            <a:extLst>
              <a:ext uri="{FF2B5EF4-FFF2-40B4-BE49-F238E27FC236}">
                <a16:creationId xmlns:a16="http://schemas.microsoft.com/office/drawing/2014/main" id="{B57D125A-10C7-47DB-8832-A1A7DA1E58D0}"/>
              </a:ext>
            </a:extLst>
          </p:cNvPr>
          <p:cNvSpPr/>
          <p:nvPr/>
        </p:nvSpPr>
        <p:spPr>
          <a:xfrm>
            <a:off x="2040703" y="3451453"/>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kumimoji="0" lang="cs-CZ" sz="1200" b="1" i="0" u="none" strike="noStrike" kern="1200" cap="none" spc="0" normalizeH="0" baseline="0" noProof="0" dirty="0">
                <a:ln>
                  <a:noFill/>
                </a:ln>
                <a:solidFill>
                  <a:schemeClr val="bg1"/>
                </a:solidFill>
                <a:effectLst/>
                <a:uLnTx/>
                <a:uFillTx/>
                <a:ea typeface="+mn-ea"/>
                <a:cs typeface="Arial" pitchFamily="34" charset="0"/>
              </a:rPr>
              <a:t>1</a:t>
            </a:r>
          </a:p>
        </p:txBody>
      </p:sp>
      <p:sp>
        <p:nvSpPr>
          <p:cNvPr id="50" name="Oval 49">
            <a:extLst>
              <a:ext uri="{FF2B5EF4-FFF2-40B4-BE49-F238E27FC236}">
                <a16:creationId xmlns:a16="http://schemas.microsoft.com/office/drawing/2014/main" id="{B50356D9-4AA2-4105-B0BC-147E8A6EEACA}"/>
              </a:ext>
            </a:extLst>
          </p:cNvPr>
          <p:cNvSpPr/>
          <p:nvPr/>
        </p:nvSpPr>
        <p:spPr>
          <a:xfrm>
            <a:off x="2021794" y="1018474"/>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lang="cs-CZ" sz="1200" b="1" dirty="0">
                <a:solidFill>
                  <a:schemeClr val="bg1"/>
                </a:solidFill>
                <a:cs typeface="Arial" pitchFamily="34" charset="0"/>
              </a:rPr>
              <a:t>2</a:t>
            </a:r>
            <a:endParaRPr kumimoji="0" lang="cs-CZ" sz="1200" b="1" i="0" u="none" strike="noStrike" kern="1200" cap="none" spc="0" normalizeH="0" baseline="0" noProof="0" dirty="0">
              <a:ln>
                <a:noFill/>
              </a:ln>
              <a:solidFill>
                <a:schemeClr val="bg1"/>
              </a:solidFill>
              <a:effectLst/>
              <a:uLnTx/>
              <a:uFillTx/>
              <a:ea typeface="+mn-ea"/>
              <a:cs typeface="Arial" pitchFamily="34" charset="0"/>
            </a:endParaRPr>
          </a:p>
        </p:txBody>
      </p:sp>
      <p:sp>
        <p:nvSpPr>
          <p:cNvPr id="51" name="Oval 50">
            <a:extLst>
              <a:ext uri="{FF2B5EF4-FFF2-40B4-BE49-F238E27FC236}">
                <a16:creationId xmlns:a16="http://schemas.microsoft.com/office/drawing/2014/main" id="{E16E9766-6620-4137-8370-C417835424D0}"/>
              </a:ext>
            </a:extLst>
          </p:cNvPr>
          <p:cNvSpPr/>
          <p:nvPr/>
        </p:nvSpPr>
        <p:spPr>
          <a:xfrm>
            <a:off x="4980581" y="1018474"/>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kumimoji="0" lang="cs-CZ" sz="1200" b="1" i="0" u="none" strike="noStrike" kern="1200" cap="none" spc="0" normalizeH="0" baseline="0" noProof="0" dirty="0">
                <a:ln>
                  <a:noFill/>
                </a:ln>
                <a:solidFill>
                  <a:schemeClr val="bg1"/>
                </a:solidFill>
                <a:effectLst/>
                <a:uLnTx/>
                <a:uFillTx/>
                <a:ea typeface="+mn-ea"/>
                <a:cs typeface="Arial" pitchFamily="34" charset="0"/>
              </a:rPr>
              <a:t>3</a:t>
            </a:r>
          </a:p>
        </p:txBody>
      </p:sp>
      <p:sp>
        <p:nvSpPr>
          <p:cNvPr id="52" name="Oval 51">
            <a:extLst>
              <a:ext uri="{FF2B5EF4-FFF2-40B4-BE49-F238E27FC236}">
                <a16:creationId xmlns:a16="http://schemas.microsoft.com/office/drawing/2014/main" id="{CFD29CF4-83DD-4A11-ABD9-A13D5F5B426B}"/>
              </a:ext>
            </a:extLst>
          </p:cNvPr>
          <p:cNvSpPr/>
          <p:nvPr/>
        </p:nvSpPr>
        <p:spPr>
          <a:xfrm>
            <a:off x="11819659" y="871102"/>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kumimoji="0" lang="cs-CZ" sz="1200" b="1" i="0" u="none" strike="noStrike" kern="1200" cap="none" spc="0" normalizeH="0" baseline="0" noProof="0" dirty="0">
                <a:ln>
                  <a:noFill/>
                </a:ln>
                <a:solidFill>
                  <a:schemeClr val="bg1"/>
                </a:solidFill>
                <a:effectLst/>
                <a:uLnTx/>
                <a:uFillTx/>
                <a:ea typeface="+mn-ea"/>
                <a:cs typeface="Arial" pitchFamily="34" charset="0"/>
              </a:rPr>
              <a:t>5</a:t>
            </a:r>
          </a:p>
        </p:txBody>
      </p:sp>
      <p:sp>
        <p:nvSpPr>
          <p:cNvPr id="53" name="Oval 52">
            <a:extLst>
              <a:ext uri="{FF2B5EF4-FFF2-40B4-BE49-F238E27FC236}">
                <a16:creationId xmlns:a16="http://schemas.microsoft.com/office/drawing/2014/main" id="{2CAA2A9F-9CE1-41DC-BD05-D2F3427A5244}"/>
              </a:ext>
            </a:extLst>
          </p:cNvPr>
          <p:cNvSpPr/>
          <p:nvPr/>
        </p:nvSpPr>
        <p:spPr>
          <a:xfrm>
            <a:off x="11810784" y="3747632"/>
            <a:ext cx="290557" cy="294744"/>
          </a:xfrm>
          <a:prstGeom prst="ellipse">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120" tIns="71120" rIns="71120" bIns="71120" numCol="1" spcCol="0" rtlCol="0" fromWordArt="0" anchor="ctr" anchorCtr="0" forceAA="0" compatLnSpc="1">
            <a:prstTxWarp prst="textNoShape">
              <a:avLst/>
            </a:prstTxWarp>
            <a:noAutofit/>
          </a:bodyPr>
          <a:lstStyle/>
          <a:p>
            <a:pPr marR="0" algn="ctr" defTabSz="914400" rtl="0" eaLnBrk="1" fontAlgn="auto" latinLnBrk="0" hangingPunct="1">
              <a:lnSpc>
                <a:spcPct val="90000"/>
              </a:lnSpc>
              <a:spcBef>
                <a:spcPts val="900"/>
              </a:spcBef>
              <a:spcAft>
                <a:spcPts val="0"/>
              </a:spcAft>
              <a:buClr>
                <a:schemeClr val="accent2"/>
              </a:buClr>
              <a:buSzPct val="120000"/>
              <a:tabLst/>
            </a:pPr>
            <a:r>
              <a:rPr kumimoji="0" lang="cs-CZ" sz="1200" b="1" i="0" u="none" strike="noStrike" kern="1200" cap="none" spc="0" normalizeH="0" baseline="0" noProof="0" dirty="0">
                <a:ln>
                  <a:noFill/>
                </a:ln>
                <a:solidFill>
                  <a:schemeClr val="bg1"/>
                </a:solidFill>
                <a:effectLst/>
                <a:uLnTx/>
                <a:uFillTx/>
                <a:ea typeface="+mn-ea"/>
                <a:cs typeface="Arial" pitchFamily="34" charset="0"/>
              </a:rPr>
              <a:t>4</a:t>
            </a:r>
          </a:p>
        </p:txBody>
      </p:sp>
      <p:sp>
        <p:nvSpPr>
          <p:cNvPr id="54" name="Title 3">
            <a:extLst>
              <a:ext uri="{FF2B5EF4-FFF2-40B4-BE49-F238E27FC236}">
                <a16:creationId xmlns:a16="http://schemas.microsoft.com/office/drawing/2014/main" id="{72A5E8CA-8542-4760-AFB9-298E8F68E92A}"/>
              </a:ext>
            </a:extLst>
          </p:cNvPr>
          <p:cNvSpPr>
            <a:spLocks noGrp="1"/>
          </p:cNvSpPr>
          <p:nvPr>
            <p:ph type="title"/>
          </p:nvPr>
        </p:nvSpPr>
        <p:spPr>
          <a:xfrm>
            <a:off x="358682" y="342150"/>
            <a:ext cx="11474636" cy="533400"/>
          </a:xfrm>
        </p:spPr>
        <p:txBody>
          <a:bodyPr/>
          <a:lstStyle/>
          <a:p>
            <a:r>
              <a:rPr lang="cs-CZ" dirty="0">
                <a:solidFill>
                  <a:schemeClr val="accent3">
                    <a:lumMod val="90000"/>
                    <a:lumOff val="10000"/>
                  </a:schemeClr>
                </a:solidFill>
              </a:rPr>
              <a:t>MATURITY MODEL PRO IT GOVERNANCE</a:t>
            </a:r>
          </a:p>
        </p:txBody>
      </p:sp>
    </p:spTree>
    <p:extLst>
      <p:ext uri="{BB962C8B-B14F-4D97-AF65-F5344CB8AC3E}">
        <p14:creationId xmlns:p14="http://schemas.microsoft.com/office/powerpoint/2010/main" val="163934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1DD30E-C067-44FD-B820-5881292E0226}"/>
              </a:ext>
            </a:extLst>
          </p:cNvPr>
          <p:cNvSpPr>
            <a:spLocks noGrp="1"/>
          </p:cNvSpPr>
          <p:nvPr>
            <p:ph type="title"/>
          </p:nvPr>
        </p:nvSpPr>
        <p:spPr>
          <a:xfrm>
            <a:off x="358682" y="342150"/>
            <a:ext cx="11474636" cy="533400"/>
          </a:xfrm>
        </p:spPr>
        <p:txBody>
          <a:bodyPr/>
          <a:lstStyle/>
          <a:p>
            <a:r>
              <a:rPr lang="cs-CZ" dirty="0">
                <a:solidFill>
                  <a:schemeClr val="accent3">
                    <a:lumMod val="90000"/>
                    <a:lumOff val="10000"/>
                  </a:schemeClr>
                </a:solidFill>
              </a:rPr>
              <a:t>KLÍČOVÉ VÝSTUPY Z IT GOVERNANCE</a:t>
            </a:r>
          </a:p>
        </p:txBody>
      </p:sp>
      <p:sp>
        <p:nvSpPr>
          <p:cNvPr id="337" name="Google Shape;95;g15a57262fcd_0_0">
            <a:extLst>
              <a:ext uri="{FF2B5EF4-FFF2-40B4-BE49-F238E27FC236}">
                <a16:creationId xmlns:a16="http://schemas.microsoft.com/office/drawing/2014/main" id="{FA1A14FC-5D48-44EC-091F-831E647B907C}"/>
              </a:ext>
            </a:extLst>
          </p:cNvPr>
          <p:cNvSpPr/>
          <p:nvPr/>
        </p:nvSpPr>
        <p:spPr>
          <a:xfrm>
            <a:off x="407044" y="796335"/>
            <a:ext cx="9834900" cy="5421381"/>
          </a:xfrm>
          <a:prstGeom prst="roundRect">
            <a:avLst>
              <a:gd name="adj" fmla="val 1842"/>
            </a:avLst>
          </a:prstGeom>
          <a:solidFill>
            <a:srgbClr val="FFFFFF"/>
          </a:solidFill>
          <a:ln w="28575" cap="flat" cmpd="sng">
            <a:solidFill>
              <a:srgbClr val="434343"/>
            </a:solidFill>
            <a:prstDash val="solid"/>
            <a:round/>
            <a:headEnd type="none" w="sm" len="sm"/>
            <a:tailEnd type="none" w="sm" len="sm"/>
          </a:ln>
        </p:spPr>
        <p:txBody>
          <a:bodyPr spcFirstLastPara="1" wrap="square" lIns="91425" tIns="0" rIns="91425" bIns="36000" anchor="t" anchorCtr="0">
            <a:noAutofit/>
          </a:bodyPr>
          <a:lstStyle/>
          <a:p>
            <a:pPr algn="ctr"/>
            <a:r>
              <a:rPr lang="cs-CZ" sz="800" b="1" dirty="0">
                <a:ea typeface="Comfortaa"/>
                <a:cs typeface="Comfortaa"/>
                <a:sym typeface="Comfortaa"/>
              </a:rPr>
              <a:t>IT GOVERNANCE MODEL</a:t>
            </a:r>
            <a:endParaRPr sz="800" b="1" dirty="0">
              <a:ea typeface="Comfortaa"/>
              <a:cs typeface="Comfortaa"/>
              <a:sym typeface="Comfortaa"/>
            </a:endParaRPr>
          </a:p>
          <a:p>
            <a:pPr algn="ctr"/>
            <a:r>
              <a:rPr lang="cs-CZ" sz="700" i="1" dirty="0">
                <a:ea typeface="Comfortaa"/>
                <a:cs typeface="Comfortaa"/>
                <a:sym typeface="Comfortaa"/>
              </a:rPr>
              <a:t>IT4IT</a:t>
            </a:r>
            <a:endParaRPr sz="700" i="1" dirty="0">
              <a:ea typeface="Comfortaa"/>
              <a:cs typeface="Comfortaa"/>
              <a:sym typeface="Comfortaa"/>
            </a:endParaRPr>
          </a:p>
        </p:txBody>
      </p:sp>
      <p:sp>
        <p:nvSpPr>
          <p:cNvPr id="338" name="Google Shape;96;g15a57262fcd_0_0">
            <a:extLst>
              <a:ext uri="{FF2B5EF4-FFF2-40B4-BE49-F238E27FC236}">
                <a16:creationId xmlns:a16="http://schemas.microsoft.com/office/drawing/2014/main" id="{9F064AD5-9C69-84BD-789E-C8EBC304B620}"/>
              </a:ext>
            </a:extLst>
          </p:cNvPr>
          <p:cNvSpPr/>
          <p:nvPr/>
        </p:nvSpPr>
        <p:spPr>
          <a:xfrm>
            <a:off x="467794" y="1096676"/>
            <a:ext cx="9721200" cy="2209334"/>
          </a:xfrm>
          <a:prstGeom prst="roundRect">
            <a:avLst>
              <a:gd name="adj" fmla="val 4893"/>
            </a:avLst>
          </a:prstGeom>
          <a:solidFill>
            <a:srgbClr val="FFFFFF"/>
          </a:solidFill>
          <a:ln w="28575" cap="flat" cmpd="sng">
            <a:solidFill>
              <a:srgbClr val="434343"/>
            </a:solidFill>
            <a:prstDash val="solid"/>
            <a:round/>
            <a:headEnd type="none" w="sm" len="sm"/>
            <a:tailEnd type="none" w="sm" len="sm"/>
          </a:ln>
        </p:spPr>
        <p:txBody>
          <a:bodyPr spcFirstLastPara="1" wrap="square" lIns="91425" tIns="36000" rIns="91425" bIns="36000" anchor="t" anchorCtr="0">
            <a:noAutofit/>
          </a:bodyPr>
          <a:lstStyle/>
          <a:p>
            <a:pPr algn="ctr"/>
            <a:r>
              <a:rPr lang="en-GB" sz="800" b="1">
                <a:ea typeface="Comfortaa"/>
                <a:cs typeface="Comfortaa"/>
                <a:sym typeface="Comfortaa"/>
              </a:rPr>
              <a:t>KOMPETENCE pro IT GOVERNANCE</a:t>
            </a:r>
            <a:endParaRPr sz="800" b="1">
              <a:ea typeface="Comfortaa"/>
              <a:cs typeface="Comfortaa"/>
              <a:sym typeface="Comfortaa"/>
            </a:endParaRPr>
          </a:p>
        </p:txBody>
      </p:sp>
      <p:sp>
        <p:nvSpPr>
          <p:cNvPr id="339" name="Google Shape;97;g15a57262fcd_0_0">
            <a:extLst>
              <a:ext uri="{FF2B5EF4-FFF2-40B4-BE49-F238E27FC236}">
                <a16:creationId xmlns:a16="http://schemas.microsoft.com/office/drawing/2014/main" id="{D5E741C6-7FD1-5EF4-25E9-6D46E633F468}"/>
              </a:ext>
            </a:extLst>
          </p:cNvPr>
          <p:cNvSpPr/>
          <p:nvPr/>
        </p:nvSpPr>
        <p:spPr>
          <a:xfrm>
            <a:off x="7726126" y="1344954"/>
            <a:ext cx="2404200" cy="1892234"/>
          </a:xfrm>
          <a:prstGeom prst="roundRect">
            <a:avLst>
              <a:gd name="adj" fmla="val 3787"/>
            </a:avLst>
          </a:prstGeom>
          <a:solidFill>
            <a:srgbClr val="FFFFFF"/>
          </a:solidFill>
          <a:ln w="28575" cap="flat" cmpd="sng">
            <a:solidFill>
              <a:srgbClr val="434343"/>
            </a:solidFill>
            <a:prstDash val="solid"/>
            <a:round/>
            <a:headEnd type="none" w="sm" len="sm"/>
            <a:tailEnd type="none" w="sm" len="sm"/>
          </a:ln>
        </p:spPr>
        <p:txBody>
          <a:bodyPr spcFirstLastPara="1" wrap="square" lIns="91425" tIns="36000" rIns="91425" bIns="36000" anchor="t" anchorCtr="0">
            <a:noAutofit/>
          </a:bodyPr>
          <a:lstStyle/>
          <a:p>
            <a:pPr algn="ctr"/>
            <a:r>
              <a:rPr lang="cs-CZ" sz="800" b="1" dirty="0">
                <a:ea typeface="Comfortaa"/>
                <a:cs typeface="Comfortaa"/>
                <a:sym typeface="Comfortaa"/>
              </a:rPr>
              <a:t>DETECT TO CORRECT</a:t>
            </a:r>
            <a:endParaRPr sz="800" b="1" dirty="0">
              <a:ea typeface="Comfortaa"/>
              <a:cs typeface="Comfortaa"/>
              <a:sym typeface="Comfortaa"/>
            </a:endParaRPr>
          </a:p>
        </p:txBody>
      </p:sp>
      <p:sp>
        <p:nvSpPr>
          <p:cNvPr id="340" name="Google Shape;98;g15a57262fcd_0_0">
            <a:extLst>
              <a:ext uri="{FF2B5EF4-FFF2-40B4-BE49-F238E27FC236}">
                <a16:creationId xmlns:a16="http://schemas.microsoft.com/office/drawing/2014/main" id="{64CA2155-ABA7-D40A-4AAE-0879E4022008}"/>
              </a:ext>
            </a:extLst>
          </p:cNvPr>
          <p:cNvSpPr/>
          <p:nvPr/>
        </p:nvSpPr>
        <p:spPr>
          <a:xfrm>
            <a:off x="5346899" y="1344844"/>
            <a:ext cx="2340000" cy="1892234"/>
          </a:xfrm>
          <a:prstGeom prst="roundRect">
            <a:avLst>
              <a:gd name="adj" fmla="val 3942"/>
            </a:avLst>
          </a:prstGeom>
          <a:solidFill>
            <a:srgbClr val="FFFFFF"/>
          </a:solidFill>
          <a:ln w="28575" cap="flat" cmpd="sng">
            <a:solidFill>
              <a:srgbClr val="434343"/>
            </a:solidFill>
            <a:prstDash val="solid"/>
            <a:round/>
            <a:headEnd type="none" w="sm" len="sm"/>
            <a:tailEnd type="none" w="sm" len="sm"/>
          </a:ln>
        </p:spPr>
        <p:txBody>
          <a:bodyPr spcFirstLastPara="1" wrap="square" lIns="91425" tIns="36000" rIns="91425" bIns="91425" anchor="t" anchorCtr="0">
            <a:noAutofit/>
          </a:bodyPr>
          <a:lstStyle/>
          <a:p>
            <a:pPr algn="ctr"/>
            <a:r>
              <a:rPr lang="cs-CZ" sz="800" b="1" dirty="0">
                <a:ea typeface="Comfortaa"/>
                <a:cs typeface="Comfortaa"/>
                <a:sym typeface="Comfortaa"/>
              </a:rPr>
              <a:t>REQUEST TO FULFILL</a:t>
            </a:r>
            <a:endParaRPr sz="800" b="1" dirty="0">
              <a:ea typeface="Comfortaa"/>
              <a:cs typeface="Comfortaa"/>
              <a:sym typeface="Comfortaa"/>
            </a:endParaRPr>
          </a:p>
        </p:txBody>
      </p:sp>
      <p:sp>
        <p:nvSpPr>
          <p:cNvPr id="341" name="Google Shape;99;g15a57262fcd_0_0">
            <a:extLst>
              <a:ext uri="{FF2B5EF4-FFF2-40B4-BE49-F238E27FC236}">
                <a16:creationId xmlns:a16="http://schemas.microsoft.com/office/drawing/2014/main" id="{35A738DA-2650-D2BE-2084-E708B70E3AEE}"/>
              </a:ext>
            </a:extLst>
          </p:cNvPr>
          <p:cNvSpPr/>
          <p:nvPr/>
        </p:nvSpPr>
        <p:spPr>
          <a:xfrm>
            <a:off x="2967671" y="1344844"/>
            <a:ext cx="2340000" cy="1892234"/>
          </a:xfrm>
          <a:prstGeom prst="roundRect">
            <a:avLst>
              <a:gd name="adj" fmla="val 5059"/>
            </a:avLst>
          </a:prstGeom>
          <a:solidFill>
            <a:srgbClr val="FFFFFF"/>
          </a:solidFill>
          <a:ln w="28575" cap="flat" cmpd="sng">
            <a:solidFill>
              <a:srgbClr val="434343"/>
            </a:solidFill>
            <a:prstDash val="solid"/>
            <a:round/>
            <a:headEnd type="none" w="sm" len="sm"/>
            <a:tailEnd type="none" w="sm" len="sm"/>
          </a:ln>
        </p:spPr>
        <p:txBody>
          <a:bodyPr spcFirstLastPara="1" wrap="square" lIns="91425" tIns="36000" rIns="91425" bIns="36000" anchor="t" anchorCtr="0">
            <a:noAutofit/>
          </a:bodyPr>
          <a:lstStyle/>
          <a:p>
            <a:pPr algn="ctr"/>
            <a:r>
              <a:rPr lang="cs-CZ" sz="800" b="1" dirty="0">
                <a:ea typeface="Comfortaa"/>
                <a:cs typeface="Comfortaa"/>
                <a:sym typeface="Comfortaa"/>
              </a:rPr>
              <a:t>REQUIREMENT TO DEPLOY</a:t>
            </a:r>
            <a:endParaRPr sz="800" b="1" dirty="0">
              <a:ea typeface="Comfortaa"/>
              <a:cs typeface="Comfortaa"/>
              <a:sym typeface="Comfortaa"/>
            </a:endParaRPr>
          </a:p>
        </p:txBody>
      </p:sp>
      <p:sp>
        <p:nvSpPr>
          <p:cNvPr id="342" name="Google Shape;100;g15a57262fcd_0_0">
            <a:extLst>
              <a:ext uri="{FF2B5EF4-FFF2-40B4-BE49-F238E27FC236}">
                <a16:creationId xmlns:a16="http://schemas.microsoft.com/office/drawing/2014/main" id="{5B9580A9-8093-82A1-E212-B312E490234F}"/>
              </a:ext>
            </a:extLst>
          </p:cNvPr>
          <p:cNvSpPr/>
          <p:nvPr/>
        </p:nvSpPr>
        <p:spPr>
          <a:xfrm>
            <a:off x="535644" y="1344844"/>
            <a:ext cx="2392800" cy="1892234"/>
          </a:xfrm>
          <a:prstGeom prst="roundRect">
            <a:avLst>
              <a:gd name="adj" fmla="val 5477"/>
            </a:avLst>
          </a:prstGeom>
          <a:solidFill>
            <a:srgbClr val="FFFFFF"/>
          </a:solidFill>
          <a:ln w="28575" cap="flat" cmpd="sng">
            <a:solidFill>
              <a:srgbClr val="434343"/>
            </a:solidFill>
            <a:prstDash val="solid"/>
            <a:round/>
            <a:headEnd type="none" w="sm" len="sm"/>
            <a:tailEnd type="none" w="sm" len="sm"/>
          </a:ln>
        </p:spPr>
        <p:txBody>
          <a:bodyPr spcFirstLastPara="1" wrap="square" lIns="91425" tIns="36000" rIns="91425" bIns="36000" anchor="t" anchorCtr="0">
            <a:noAutofit/>
          </a:bodyPr>
          <a:lstStyle/>
          <a:p>
            <a:pPr algn="ctr"/>
            <a:r>
              <a:rPr lang="cs-CZ" sz="800" b="1" dirty="0">
                <a:ea typeface="Comfortaa"/>
                <a:cs typeface="Comfortaa"/>
                <a:sym typeface="Comfortaa"/>
              </a:rPr>
              <a:t>STRATEGY TO PORTFOLIO</a:t>
            </a:r>
            <a:endParaRPr sz="800" b="1" dirty="0">
              <a:ea typeface="Comfortaa"/>
              <a:cs typeface="Comfortaa"/>
              <a:sym typeface="Comfortaa"/>
            </a:endParaRPr>
          </a:p>
        </p:txBody>
      </p:sp>
      <p:sp>
        <p:nvSpPr>
          <p:cNvPr id="343" name="Google Shape;102;g15a57262fcd_0_0">
            <a:extLst>
              <a:ext uri="{FF2B5EF4-FFF2-40B4-BE49-F238E27FC236}">
                <a16:creationId xmlns:a16="http://schemas.microsoft.com/office/drawing/2014/main" id="{C965420F-838F-81D8-BF80-38BCDB66F3B2}"/>
              </a:ext>
            </a:extLst>
          </p:cNvPr>
          <p:cNvSpPr/>
          <p:nvPr/>
        </p:nvSpPr>
        <p:spPr>
          <a:xfrm>
            <a:off x="633748" y="1702610"/>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9388"/>
            <a:r>
              <a:rPr lang="cs-CZ" sz="800" b="1" dirty="0">
                <a:solidFill>
                  <a:srgbClr val="FFFFFF"/>
                </a:solidFill>
                <a:ea typeface="Comfortaa"/>
                <a:cs typeface="Comfortaa"/>
                <a:sym typeface="Comfortaa"/>
              </a:rPr>
              <a:t>IT</a:t>
            </a:r>
            <a:r>
              <a:rPr lang="en-GB" sz="800" b="1" dirty="0">
                <a:solidFill>
                  <a:srgbClr val="FFFFFF"/>
                </a:solidFill>
                <a:ea typeface="Comfortaa"/>
                <a:cs typeface="Comfortaa"/>
                <a:sym typeface="Comfortaa"/>
              </a:rPr>
              <a:t> Strategy Management</a:t>
            </a:r>
            <a:endParaRPr sz="800" b="1" dirty="0">
              <a:solidFill>
                <a:srgbClr val="FFFFFF"/>
              </a:solidFill>
              <a:ea typeface="Comfortaa"/>
              <a:cs typeface="Comfortaa"/>
              <a:sym typeface="Comfortaa"/>
            </a:endParaRPr>
          </a:p>
        </p:txBody>
      </p:sp>
      <p:sp>
        <p:nvSpPr>
          <p:cNvPr id="344" name="Google Shape;103;g15a57262fcd_0_0">
            <a:extLst>
              <a:ext uri="{FF2B5EF4-FFF2-40B4-BE49-F238E27FC236}">
                <a16:creationId xmlns:a16="http://schemas.microsoft.com/office/drawing/2014/main" id="{9E83D974-79EF-17EB-F577-BCDE6E821F10}"/>
              </a:ext>
            </a:extLst>
          </p:cNvPr>
          <p:cNvSpPr/>
          <p:nvPr/>
        </p:nvSpPr>
        <p:spPr>
          <a:xfrm>
            <a:off x="633748" y="2143247"/>
            <a:ext cx="2251825"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9388"/>
            <a:r>
              <a:rPr lang="en-GB" sz="800" b="1" dirty="0">
                <a:solidFill>
                  <a:srgbClr val="FFFFFF"/>
                </a:solidFill>
                <a:ea typeface="Comfortaa"/>
                <a:cs typeface="Comfortaa"/>
                <a:sym typeface="Comfortaa"/>
              </a:rPr>
              <a:t>Relationship Management</a:t>
            </a:r>
            <a:endParaRPr sz="800" b="1" dirty="0">
              <a:solidFill>
                <a:srgbClr val="FFFFFF"/>
              </a:solidFill>
              <a:ea typeface="Comfortaa"/>
              <a:cs typeface="Comfortaa"/>
              <a:sym typeface="Comfortaa"/>
            </a:endParaRPr>
          </a:p>
        </p:txBody>
      </p:sp>
      <p:sp>
        <p:nvSpPr>
          <p:cNvPr id="345" name="Google Shape;104;g15a57262fcd_0_0">
            <a:extLst>
              <a:ext uri="{FF2B5EF4-FFF2-40B4-BE49-F238E27FC236}">
                <a16:creationId xmlns:a16="http://schemas.microsoft.com/office/drawing/2014/main" id="{2D2BEAEF-D251-001D-6BD4-867B77363D63}"/>
              </a:ext>
            </a:extLst>
          </p:cNvPr>
          <p:cNvSpPr/>
          <p:nvPr/>
        </p:nvSpPr>
        <p:spPr>
          <a:xfrm>
            <a:off x="633748" y="2364208"/>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9388"/>
            <a:r>
              <a:rPr lang="en-GB" sz="800" b="1" dirty="0">
                <a:solidFill>
                  <a:srgbClr val="FFFFFF"/>
                </a:solidFill>
                <a:ea typeface="Comfortaa"/>
                <a:cs typeface="Comfortaa"/>
                <a:sym typeface="Comfortaa"/>
              </a:rPr>
              <a:t>Service </a:t>
            </a:r>
            <a:r>
              <a:rPr lang="en-GB" sz="800" b="1" dirty="0" err="1">
                <a:solidFill>
                  <a:srgbClr val="FFFFFF"/>
                </a:solidFill>
                <a:ea typeface="Comfortaa"/>
                <a:cs typeface="Comfortaa"/>
                <a:sym typeface="Comfortaa"/>
              </a:rPr>
              <a:t>Cataloque</a:t>
            </a:r>
            <a:r>
              <a:rPr lang="en-GB" sz="800" b="1" dirty="0">
                <a:solidFill>
                  <a:srgbClr val="FFFFFF"/>
                </a:solidFill>
                <a:ea typeface="Comfortaa"/>
                <a:cs typeface="Comfortaa"/>
                <a:sym typeface="Comfortaa"/>
              </a:rPr>
              <a:t> Management</a:t>
            </a:r>
            <a:endParaRPr sz="800" b="1" dirty="0">
              <a:solidFill>
                <a:srgbClr val="FFFFFF"/>
              </a:solidFill>
              <a:ea typeface="Comfortaa"/>
              <a:cs typeface="Comfortaa"/>
              <a:sym typeface="Comfortaa"/>
            </a:endParaRPr>
          </a:p>
        </p:txBody>
      </p:sp>
      <p:sp>
        <p:nvSpPr>
          <p:cNvPr id="346" name="Google Shape;105;g15a57262fcd_0_0">
            <a:extLst>
              <a:ext uri="{FF2B5EF4-FFF2-40B4-BE49-F238E27FC236}">
                <a16:creationId xmlns:a16="http://schemas.microsoft.com/office/drawing/2014/main" id="{19ACC183-CC49-6649-8B61-91E874541A03}"/>
              </a:ext>
            </a:extLst>
          </p:cNvPr>
          <p:cNvSpPr/>
          <p:nvPr/>
        </p:nvSpPr>
        <p:spPr>
          <a:xfrm>
            <a:off x="633748" y="1922257"/>
            <a:ext cx="2251825"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9388"/>
            <a:r>
              <a:rPr lang="en-GB" sz="800" b="1" dirty="0">
                <a:solidFill>
                  <a:srgbClr val="FFFFFF"/>
                </a:solidFill>
                <a:ea typeface="Comfortaa"/>
                <a:cs typeface="Comfortaa"/>
                <a:sym typeface="Comfortaa"/>
              </a:rPr>
              <a:t>Portfolio Management</a:t>
            </a:r>
            <a:endParaRPr sz="800" b="1" dirty="0">
              <a:solidFill>
                <a:srgbClr val="FFFFFF"/>
              </a:solidFill>
              <a:ea typeface="Comfortaa"/>
              <a:cs typeface="Comfortaa"/>
              <a:sym typeface="Comfortaa"/>
            </a:endParaRPr>
          </a:p>
        </p:txBody>
      </p:sp>
      <p:sp>
        <p:nvSpPr>
          <p:cNvPr id="347" name="Google Shape;106;g15a57262fcd_0_0">
            <a:extLst>
              <a:ext uri="{FF2B5EF4-FFF2-40B4-BE49-F238E27FC236}">
                <a16:creationId xmlns:a16="http://schemas.microsoft.com/office/drawing/2014/main" id="{46F09713-13F9-8482-1D31-A4279702552B}"/>
              </a:ext>
            </a:extLst>
          </p:cNvPr>
          <p:cNvSpPr/>
          <p:nvPr/>
        </p:nvSpPr>
        <p:spPr>
          <a:xfrm>
            <a:off x="633748" y="2581156"/>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9388"/>
            <a:r>
              <a:rPr lang="en-GB" sz="800" b="1" dirty="0">
                <a:solidFill>
                  <a:srgbClr val="FFFFFF"/>
                </a:solidFill>
                <a:sym typeface="Comfortaa"/>
              </a:rPr>
              <a:t>Service Level Management</a:t>
            </a:r>
            <a:endParaRPr sz="800" b="1" dirty="0">
              <a:solidFill>
                <a:srgbClr val="FFFFFF"/>
              </a:solidFill>
              <a:sym typeface="Comfortaa"/>
            </a:endParaRPr>
          </a:p>
        </p:txBody>
      </p:sp>
      <p:sp>
        <p:nvSpPr>
          <p:cNvPr id="348" name="Google Shape;107;g15a57262fcd_0_0">
            <a:extLst>
              <a:ext uri="{FF2B5EF4-FFF2-40B4-BE49-F238E27FC236}">
                <a16:creationId xmlns:a16="http://schemas.microsoft.com/office/drawing/2014/main" id="{3D52F05D-389F-D6C2-9B96-2519C7B18C1F}"/>
              </a:ext>
            </a:extLst>
          </p:cNvPr>
          <p:cNvSpPr/>
          <p:nvPr/>
        </p:nvSpPr>
        <p:spPr>
          <a:xfrm>
            <a:off x="3014476" y="2330060"/>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Project Management</a:t>
            </a:r>
            <a:endParaRPr sz="800" b="1" dirty="0">
              <a:solidFill>
                <a:srgbClr val="FFFFFF"/>
              </a:solidFill>
              <a:ea typeface="Comfortaa"/>
              <a:cs typeface="Comfortaa"/>
              <a:sym typeface="Comfortaa"/>
            </a:endParaRPr>
          </a:p>
        </p:txBody>
      </p:sp>
      <p:sp>
        <p:nvSpPr>
          <p:cNvPr id="349" name="Google Shape;108;g15a57262fcd_0_0">
            <a:extLst>
              <a:ext uri="{FF2B5EF4-FFF2-40B4-BE49-F238E27FC236}">
                <a16:creationId xmlns:a16="http://schemas.microsoft.com/office/drawing/2014/main" id="{A7EB3C4A-3C69-E805-37D3-85938484C7F5}"/>
              </a:ext>
            </a:extLst>
          </p:cNvPr>
          <p:cNvSpPr/>
          <p:nvPr/>
        </p:nvSpPr>
        <p:spPr>
          <a:xfrm>
            <a:off x="3014476" y="2966284"/>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cs-CZ" sz="800" b="1" dirty="0">
                <a:solidFill>
                  <a:srgbClr val="FFFFFF"/>
                </a:solidFill>
                <a:ea typeface="Comfortaa"/>
                <a:cs typeface="Comfortaa"/>
                <a:sym typeface="Comfortaa"/>
              </a:rPr>
              <a:t>Vendor</a:t>
            </a:r>
            <a:r>
              <a:rPr lang="en-GB" sz="800" b="1" dirty="0">
                <a:solidFill>
                  <a:srgbClr val="FFFFFF"/>
                </a:solidFill>
                <a:ea typeface="Comfortaa"/>
                <a:cs typeface="Comfortaa"/>
                <a:sym typeface="Comfortaa"/>
              </a:rPr>
              <a:t> Management</a:t>
            </a:r>
            <a:endParaRPr sz="800" b="1" dirty="0">
              <a:solidFill>
                <a:srgbClr val="FFFFFF"/>
              </a:solidFill>
              <a:ea typeface="Comfortaa"/>
              <a:cs typeface="Comfortaa"/>
              <a:sym typeface="Comfortaa"/>
            </a:endParaRPr>
          </a:p>
        </p:txBody>
      </p:sp>
      <p:sp>
        <p:nvSpPr>
          <p:cNvPr id="350" name="Google Shape;109;g15a57262fcd_0_0">
            <a:extLst>
              <a:ext uri="{FF2B5EF4-FFF2-40B4-BE49-F238E27FC236}">
                <a16:creationId xmlns:a16="http://schemas.microsoft.com/office/drawing/2014/main" id="{1DB5229B-9DA4-6494-6B65-8CD5CA24FC64}"/>
              </a:ext>
            </a:extLst>
          </p:cNvPr>
          <p:cNvSpPr/>
          <p:nvPr/>
        </p:nvSpPr>
        <p:spPr>
          <a:xfrm>
            <a:off x="3014476" y="1908194"/>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Enterprise Architecture</a:t>
            </a:r>
            <a:endParaRPr sz="800" b="1" dirty="0">
              <a:solidFill>
                <a:srgbClr val="FFFFFF"/>
              </a:solidFill>
              <a:ea typeface="Comfortaa"/>
              <a:cs typeface="Comfortaa"/>
              <a:sym typeface="Comfortaa"/>
            </a:endParaRPr>
          </a:p>
        </p:txBody>
      </p:sp>
      <p:sp>
        <p:nvSpPr>
          <p:cNvPr id="351" name="Google Shape;110;g15a57262fcd_0_0">
            <a:extLst>
              <a:ext uri="{FF2B5EF4-FFF2-40B4-BE49-F238E27FC236}">
                <a16:creationId xmlns:a16="http://schemas.microsoft.com/office/drawing/2014/main" id="{A07DDA88-3F70-3A8C-09F5-C21F9C8BF07D}"/>
              </a:ext>
            </a:extLst>
          </p:cNvPr>
          <p:cNvSpPr/>
          <p:nvPr/>
        </p:nvSpPr>
        <p:spPr>
          <a:xfrm>
            <a:off x="3014476" y="1698394"/>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Business Analysis</a:t>
            </a:r>
            <a:endParaRPr sz="800" b="1" dirty="0">
              <a:solidFill>
                <a:srgbClr val="FFFFFF"/>
              </a:solidFill>
              <a:ea typeface="Comfortaa"/>
              <a:cs typeface="Comfortaa"/>
              <a:sym typeface="Comfortaa"/>
            </a:endParaRPr>
          </a:p>
        </p:txBody>
      </p:sp>
      <p:sp>
        <p:nvSpPr>
          <p:cNvPr id="352" name="Google Shape;111;g15a57262fcd_0_0">
            <a:extLst>
              <a:ext uri="{FF2B5EF4-FFF2-40B4-BE49-F238E27FC236}">
                <a16:creationId xmlns:a16="http://schemas.microsoft.com/office/drawing/2014/main" id="{3591AC47-AF6C-D7FD-8F88-454E1B8F78D5}"/>
              </a:ext>
            </a:extLst>
          </p:cNvPr>
          <p:cNvSpPr/>
          <p:nvPr/>
        </p:nvSpPr>
        <p:spPr>
          <a:xfrm>
            <a:off x="3014476" y="2117981"/>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Service Design</a:t>
            </a:r>
            <a:endParaRPr sz="800" b="1" dirty="0">
              <a:solidFill>
                <a:srgbClr val="FFFFFF"/>
              </a:solidFill>
              <a:ea typeface="Comfortaa"/>
              <a:cs typeface="Comfortaa"/>
              <a:sym typeface="Comfortaa"/>
            </a:endParaRPr>
          </a:p>
        </p:txBody>
      </p:sp>
      <p:sp>
        <p:nvSpPr>
          <p:cNvPr id="353" name="Google Shape;112;g15a57262fcd_0_0">
            <a:extLst>
              <a:ext uri="{FF2B5EF4-FFF2-40B4-BE49-F238E27FC236}">
                <a16:creationId xmlns:a16="http://schemas.microsoft.com/office/drawing/2014/main" id="{9E924286-329E-6EA4-32F7-76A108B81894}"/>
              </a:ext>
            </a:extLst>
          </p:cNvPr>
          <p:cNvSpPr/>
          <p:nvPr/>
        </p:nvSpPr>
        <p:spPr>
          <a:xfrm>
            <a:off x="3014476" y="2542142"/>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Quality &amp; Testing</a:t>
            </a:r>
            <a:endParaRPr sz="800" b="1" dirty="0">
              <a:solidFill>
                <a:srgbClr val="FFFFFF"/>
              </a:solidFill>
              <a:ea typeface="Comfortaa"/>
              <a:cs typeface="Comfortaa"/>
              <a:sym typeface="Comfortaa"/>
            </a:endParaRPr>
          </a:p>
        </p:txBody>
      </p:sp>
      <p:sp>
        <p:nvSpPr>
          <p:cNvPr id="354" name="Google Shape;113;g15a57262fcd_0_0">
            <a:extLst>
              <a:ext uri="{FF2B5EF4-FFF2-40B4-BE49-F238E27FC236}">
                <a16:creationId xmlns:a16="http://schemas.microsoft.com/office/drawing/2014/main" id="{DE1C929B-8D46-E098-E35C-1B2C1E9B652C}"/>
              </a:ext>
            </a:extLst>
          </p:cNvPr>
          <p:cNvSpPr/>
          <p:nvPr/>
        </p:nvSpPr>
        <p:spPr>
          <a:xfrm>
            <a:off x="3014476" y="2754203"/>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Deployment Management</a:t>
            </a:r>
            <a:endParaRPr sz="800" b="1" dirty="0">
              <a:solidFill>
                <a:srgbClr val="FFFFFF"/>
              </a:solidFill>
              <a:ea typeface="Comfortaa"/>
              <a:cs typeface="Comfortaa"/>
              <a:sym typeface="Comfortaa"/>
            </a:endParaRPr>
          </a:p>
        </p:txBody>
      </p:sp>
      <p:sp>
        <p:nvSpPr>
          <p:cNvPr id="355" name="Google Shape;114;g15a57262fcd_0_0">
            <a:extLst>
              <a:ext uri="{FF2B5EF4-FFF2-40B4-BE49-F238E27FC236}">
                <a16:creationId xmlns:a16="http://schemas.microsoft.com/office/drawing/2014/main" id="{FC39F6A6-8F18-5B15-D3C9-18D2610D4D59}"/>
              </a:ext>
            </a:extLst>
          </p:cNvPr>
          <p:cNvSpPr/>
          <p:nvPr/>
        </p:nvSpPr>
        <p:spPr>
          <a:xfrm>
            <a:off x="5393690" y="2117986"/>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Service Desk</a:t>
            </a:r>
            <a:endParaRPr sz="800" b="1" dirty="0">
              <a:solidFill>
                <a:srgbClr val="FFFFFF"/>
              </a:solidFill>
              <a:ea typeface="Comfortaa"/>
              <a:cs typeface="Comfortaa"/>
              <a:sym typeface="Comfortaa"/>
            </a:endParaRPr>
          </a:p>
        </p:txBody>
      </p:sp>
      <p:sp>
        <p:nvSpPr>
          <p:cNvPr id="356" name="Google Shape;115;g15a57262fcd_0_0">
            <a:extLst>
              <a:ext uri="{FF2B5EF4-FFF2-40B4-BE49-F238E27FC236}">
                <a16:creationId xmlns:a16="http://schemas.microsoft.com/office/drawing/2014/main" id="{5F9B48EE-3B0D-0039-661A-6637B5C279D4}"/>
              </a:ext>
            </a:extLst>
          </p:cNvPr>
          <p:cNvSpPr/>
          <p:nvPr/>
        </p:nvSpPr>
        <p:spPr>
          <a:xfrm>
            <a:off x="5393690" y="1698398"/>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Demand Management</a:t>
            </a:r>
            <a:endParaRPr sz="800" b="1" dirty="0">
              <a:solidFill>
                <a:srgbClr val="FFFFFF"/>
              </a:solidFill>
              <a:ea typeface="Comfortaa"/>
              <a:cs typeface="Comfortaa"/>
              <a:sym typeface="Comfortaa"/>
            </a:endParaRPr>
          </a:p>
        </p:txBody>
      </p:sp>
      <p:sp>
        <p:nvSpPr>
          <p:cNvPr id="357" name="Google Shape;116;g15a57262fcd_0_0">
            <a:extLst>
              <a:ext uri="{FF2B5EF4-FFF2-40B4-BE49-F238E27FC236}">
                <a16:creationId xmlns:a16="http://schemas.microsoft.com/office/drawing/2014/main" id="{4B6294D4-70B0-97CF-2B5A-6AFB82BBF426}"/>
              </a:ext>
            </a:extLst>
          </p:cNvPr>
          <p:cNvSpPr/>
          <p:nvPr/>
        </p:nvSpPr>
        <p:spPr>
          <a:xfrm>
            <a:off x="5393690" y="1908184"/>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Business Rollout </a:t>
            </a:r>
            <a:r>
              <a:rPr lang="cs-CZ" sz="800" b="1" dirty="0" err="1">
                <a:solidFill>
                  <a:srgbClr val="FFFFFF"/>
                </a:solidFill>
                <a:ea typeface="Comfortaa"/>
                <a:cs typeface="Comfortaa"/>
                <a:sym typeface="Comfortaa"/>
              </a:rPr>
              <a:t>Mng</a:t>
            </a:r>
            <a:endParaRPr sz="800" b="1" dirty="0">
              <a:solidFill>
                <a:srgbClr val="FFFFFF"/>
              </a:solidFill>
              <a:ea typeface="Comfortaa"/>
              <a:cs typeface="Comfortaa"/>
              <a:sym typeface="Comfortaa"/>
            </a:endParaRPr>
          </a:p>
        </p:txBody>
      </p:sp>
      <p:sp>
        <p:nvSpPr>
          <p:cNvPr id="358" name="Google Shape;117;g15a57262fcd_0_0">
            <a:extLst>
              <a:ext uri="{FF2B5EF4-FFF2-40B4-BE49-F238E27FC236}">
                <a16:creationId xmlns:a16="http://schemas.microsoft.com/office/drawing/2014/main" id="{01A25705-5EAB-BE23-509E-0D35DFADF5B1}"/>
              </a:ext>
            </a:extLst>
          </p:cNvPr>
          <p:cNvSpPr/>
          <p:nvPr/>
        </p:nvSpPr>
        <p:spPr>
          <a:xfrm>
            <a:off x="7775369" y="1702610"/>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Monitoring &amp; Event </a:t>
            </a:r>
            <a:r>
              <a:rPr lang="cs-CZ" sz="800" b="1" dirty="0" err="1">
                <a:solidFill>
                  <a:srgbClr val="FFFFFF"/>
                </a:solidFill>
                <a:ea typeface="Comfortaa"/>
                <a:cs typeface="Comfortaa"/>
                <a:sym typeface="Comfortaa"/>
              </a:rPr>
              <a:t>Mng</a:t>
            </a:r>
            <a:endParaRPr sz="800" b="1" dirty="0">
              <a:solidFill>
                <a:srgbClr val="FFFFFF"/>
              </a:solidFill>
              <a:ea typeface="Comfortaa"/>
              <a:cs typeface="Comfortaa"/>
              <a:sym typeface="Comfortaa"/>
            </a:endParaRPr>
          </a:p>
        </p:txBody>
      </p:sp>
      <p:sp>
        <p:nvSpPr>
          <p:cNvPr id="359" name="Google Shape;118;g15a57262fcd_0_0">
            <a:extLst>
              <a:ext uri="{FF2B5EF4-FFF2-40B4-BE49-F238E27FC236}">
                <a16:creationId xmlns:a16="http://schemas.microsoft.com/office/drawing/2014/main" id="{25D2DF22-7AD4-5822-707F-7ADB029052EC}"/>
              </a:ext>
            </a:extLst>
          </p:cNvPr>
          <p:cNvSpPr/>
          <p:nvPr/>
        </p:nvSpPr>
        <p:spPr>
          <a:xfrm>
            <a:off x="7775369" y="1922247"/>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Incident Management</a:t>
            </a:r>
            <a:endParaRPr sz="800" b="1" dirty="0">
              <a:solidFill>
                <a:srgbClr val="FFFFFF"/>
              </a:solidFill>
              <a:ea typeface="Comfortaa"/>
              <a:cs typeface="Comfortaa"/>
              <a:sym typeface="Comfortaa"/>
            </a:endParaRPr>
          </a:p>
        </p:txBody>
      </p:sp>
      <p:sp>
        <p:nvSpPr>
          <p:cNvPr id="360" name="Google Shape;119;g15a57262fcd_0_0">
            <a:extLst>
              <a:ext uri="{FF2B5EF4-FFF2-40B4-BE49-F238E27FC236}">
                <a16:creationId xmlns:a16="http://schemas.microsoft.com/office/drawing/2014/main" id="{EAFAFA8A-8326-B94D-ACA1-A8C7C4CB2AC8}"/>
              </a:ext>
            </a:extLst>
          </p:cNvPr>
          <p:cNvSpPr/>
          <p:nvPr/>
        </p:nvSpPr>
        <p:spPr>
          <a:xfrm>
            <a:off x="7775369" y="2141883"/>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Problem Management</a:t>
            </a:r>
            <a:endParaRPr sz="800" b="1" dirty="0">
              <a:solidFill>
                <a:srgbClr val="FFFFFF"/>
              </a:solidFill>
              <a:ea typeface="Comfortaa"/>
              <a:cs typeface="Comfortaa"/>
              <a:sym typeface="Comfortaa"/>
            </a:endParaRPr>
          </a:p>
        </p:txBody>
      </p:sp>
      <p:sp>
        <p:nvSpPr>
          <p:cNvPr id="361" name="Google Shape;120;g15a57262fcd_0_0">
            <a:extLst>
              <a:ext uri="{FF2B5EF4-FFF2-40B4-BE49-F238E27FC236}">
                <a16:creationId xmlns:a16="http://schemas.microsoft.com/office/drawing/2014/main" id="{4F7693C8-6819-AA1D-5CF3-F9C2FC370A95}"/>
              </a:ext>
            </a:extLst>
          </p:cNvPr>
          <p:cNvSpPr/>
          <p:nvPr/>
        </p:nvSpPr>
        <p:spPr>
          <a:xfrm>
            <a:off x="7775369" y="2361519"/>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Change Enablement</a:t>
            </a:r>
            <a:endParaRPr sz="800" b="1" dirty="0">
              <a:solidFill>
                <a:srgbClr val="FFFFFF"/>
              </a:solidFill>
              <a:ea typeface="Comfortaa"/>
              <a:cs typeface="Comfortaa"/>
              <a:sym typeface="Comfortaa"/>
            </a:endParaRPr>
          </a:p>
        </p:txBody>
      </p:sp>
      <p:sp>
        <p:nvSpPr>
          <p:cNvPr id="362" name="Google Shape;121;g15a57262fcd_0_0">
            <a:extLst>
              <a:ext uri="{FF2B5EF4-FFF2-40B4-BE49-F238E27FC236}">
                <a16:creationId xmlns:a16="http://schemas.microsoft.com/office/drawing/2014/main" id="{5A851A0C-E363-E30E-9A63-8E0FC799A1A0}"/>
              </a:ext>
            </a:extLst>
          </p:cNvPr>
          <p:cNvSpPr/>
          <p:nvPr/>
        </p:nvSpPr>
        <p:spPr>
          <a:xfrm>
            <a:off x="7775369" y="2581156"/>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Service Configuration</a:t>
            </a:r>
            <a:endParaRPr sz="800" b="1" dirty="0">
              <a:solidFill>
                <a:srgbClr val="FFFFFF"/>
              </a:solidFill>
              <a:ea typeface="Comfortaa"/>
              <a:cs typeface="Comfortaa"/>
              <a:sym typeface="Comfortaa"/>
            </a:endParaRPr>
          </a:p>
        </p:txBody>
      </p:sp>
      <p:sp>
        <p:nvSpPr>
          <p:cNvPr id="363" name="Google Shape;123;g15a57262fcd_0_0">
            <a:extLst>
              <a:ext uri="{FF2B5EF4-FFF2-40B4-BE49-F238E27FC236}">
                <a16:creationId xmlns:a16="http://schemas.microsoft.com/office/drawing/2014/main" id="{8E600D46-0C30-3BE2-7955-1665DA7A8EEB}"/>
              </a:ext>
            </a:extLst>
          </p:cNvPr>
          <p:cNvSpPr/>
          <p:nvPr/>
        </p:nvSpPr>
        <p:spPr>
          <a:xfrm>
            <a:off x="468054" y="3394815"/>
            <a:ext cx="9721250" cy="867691"/>
          </a:xfrm>
          <a:prstGeom prst="roundRect">
            <a:avLst>
              <a:gd name="adj" fmla="val 12852"/>
            </a:avLst>
          </a:prstGeom>
          <a:solidFill>
            <a:srgbClr val="FFFFFF"/>
          </a:solidFill>
          <a:ln w="28575" cap="flat" cmpd="sng">
            <a:solidFill>
              <a:srgbClr val="434343"/>
            </a:solidFill>
            <a:prstDash val="solid"/>
            <a:round/>
            <a:headEnd type="none" w="sm" len="sm"/>
            <a:tailEnd type="none" w="sm" len="sm"/>
          </a:ln>
        </p:spPr>
        <p:txBody>
          <a:bodyPr spcFirstLastPara="1" wrap="square" lIns="91425" tIns="36000" rIns="91425" bIns="36000" anchor="t" anchorCtr="0">
            <a:noAutofit/>
          </a:bodyPr>
          <a:lstStyle/>
          <a:p>
            <a:pPr algn="ctr"/>
            <a:r>
              <a:rPr lang="cs-CZ" sz="800" b="1" dirty="0">
                <a:sym typeface="Comfortaa"/>
              </a:rPr>
              <a:t>IT DEV &amp; OPS CAPABILITIES</a:t>
            </a:r>
            <a:endParaRPr sz="800" b="1" dirty="0">
              <a:sym typeface="Comfortaa"/>
            </a:endParaRPr>
          </a:p>
        </p:txBody>
      </p:sp>
      <p:sp>
        <p:nvSpPr>
          <p:cNvPr id="364" name="Google Shape;124;g15a57262fcd_0_0">
            <a:extLst>
              <a:ext uri="{FF2B5EF4-FFF2-40B4-BE49-F238E27FC236}">
                <a16:creationId xmlns:a16="http://schemas.microsoft.com/office/drawing/2014/main" id="{24E6847E-15E2-D98C-C82F-8C1448F215B2}"/>
              </a:ext>
            </a:extLst>
          </p:cNvPr>
          <p:cNvSpPr/>
          <p:nvPr/>
        </p:nvSpPr>
        <p:spPr>
          <a:xfrm>
            <a:off x="559294" y="3616178"/>
            <a:ext cx="4701574" cy="178604"/>
          </a:xfrm>
          <a:prstGeom prst="rect">
            <a:avLst/>
          </a:prstGeom>
          <a:solidFill>
            <a:srgbClr val="38761D"/>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sym typeface="Comfortaa"/>
              </a:rPr>
              <a:t>Software Development</a:t>
            </a:r>
            <a:endParaRPr sz="800" b="1" dirty="0">
              <a:solidFill>
                <a:srgbClr val="FFFFFF"/>
              </a:solidFill>
              <a:sym typeface="Comfortaa"/>
            </a:endParaRPr>
          </a:p>
        </p:txBody>
      </p:sp>
      <p:sp>
        <p:nvSpPr>
          <p:cNvPr id="365" name="Google Shape;125;g15a57262fcd_0_0">
            <a:extLst>
              <a:ext uri="{FF2B5EF4-FFF2-40B4-BE49-F238E27FC236}">
                <a16:creationId xmlns:a16="http://schemas.microsoft.com/office/drawing/2014/main" id="{519E1A33-26E9-571A-64D0-FC13C1C452BF}"/>
              </a:ext>
            </a:extLst>
          </p:cNvPr>
          <p:cNvSpPr/>
          <p:nvPr/>
        </p:nvSpPr>
        <p:spPr>
          <a:xfrm>
            <a:off x="5393687" y="3612936"/>
            <a:ext cx="4701574" cy="178604"/>
          </a:xfrm>
          <a:prstGeom prst="rect">
            <a:avLst/>
          </a:prstGeom>
          <a:solidFill>
            <a:srgbClr val="38761D"/>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sym typeface="Comfortaa"/>
              </a:rPr>
              <a:t>Infrastructure and Platforms</a:t>
            </a:r>
            <a:endParaRPr sz="800" b="1" dirty="0">
              <a:solidFill>
                <a:srgbClr val="FFFFFF"/>
              </a:solidFill>
              <a:sym typeface="Comfortaa"/>
            </a:endParaRPr>
          </a:p>
        </p:txBody>
      </p:sp>
      <p:grpSp>
        <p:nvGrpSpPr>
          <p:cNvPr id="366" name="Google Shape;126;g15a57262fcd_0_0">
            <a:extLst>
              <a:ext uri="{FF2B5EF4-FFF2-40B4-BE49-F238E27FC236}">
                <a16:creationId xmlns:a16="http://schemas.microsoft.com/office/drawing/2014/main" id="{399FF2E7-78E9-3DE5-CB27-2CC955D6BD5C}"/>
              </a:ext>
            </a:extLst>
          </p:cNvPr>
          <p:cNvGrpSpPr/>
          <p:nvPr/>
        </p:nvGrpSpPr>
        <p:grpSpPr>
          <a:xfrm>
            <a:off x="468044" y="4331438"/>
            <a:ext cx="9721250" cy="1832181"/>
            <a:chOff x="1762075" y="4060482"/>
            <a:chExt cx="8422500" cy="2157326"/>
          </a:xfrm>
        </p:grpSpPr>
        <p:sp>
          <p:nvSpPr>
            <p:cNvPr id="367" name="Google Shape;127;g15a57262fcd_0_0">
              <a:extLst>
                <a:ext uri="{FF2B5EF4-FFF2-40B4-BE49-F238E27FC236}">
                  <a16:creationId xmlns:a16="http://schemas.microsoft.com/office/drawing/2014/main" id="{F73F6483-6092-B5B0-AF5D-26AFB1385919}"/>
                </a:ext>
              </a:extLst>
            </p:cNvPr>
            <p:cNvSpPr/>
            <p:nvPr/>
          </p:nvSpPr>
          <p:spPr>
            <a:xfrm>
              <a:off x="1762075" y="4060482"/>
              <a:ext cx="8422500" cy="2157326"/>
            </a:xfrm>
            <a:prstGeom prst="roundRect">
              <a:avLst>
                <a:gd name="adj" fmla="val 3771"/>
              </a:avLst>
            </a:prstGeom>
            <a:solidFill>
              <a:srgbClr val="FFFFFF"/>
            </a:solidFill>
            <a:ln w="28575" cap="flat" cmpd="sng">
              <a:solidFill>
                <a:srgbClr val="434343"/>
              </a:solidFill>
              <a:prstDash val="solid"/>
              <a:round/>
              <a:headEnd type="none" w="sm" len="sm"/>
              <a:tailEnd type="none" w="sm" len="sm"/>
            </a:ln>
          </p:spPr>
          <p:txBody>
            <a:bodyPr spcFirstLastPara="1" wrap="square" lIns="91425" tIns="91425" rIns="91425" bIns="91425" anchor="t" anchorCtr="0">
              <a:noAutofit/>
            </a:bodyPr>
            <a:lstStyle/>
            <a:p>
              <a:pPr algn="ctr"/>
              <a:r>
                <a:rPr lang="cs-CZ" sz="800" b="1" dirty="0">
                  <a:ea typeface="Comfortaa"/>
                  <a:cs typeface="Comfortaa"/>
                  <a:sym typeface="Comfortaa"/>
                </a:rPr>
                <a:t>SUPPORTING CAPABILITIES</a:t>
              </a:r>
              <a:endParaRPr sz="800" b="1" dirty="0">
                <a:ea typeface="Comfortaa"/>
                <a:cs typeface="Comfortaa"/>
                <a:sym typeface="Comfortaa"/>
              </a:endParaRPr>
            </a:p>
          </p:txBody>
        </p:sp>
        <p:sp>
          <p:nvSpPr>
            <p:cNvPr id="368" name="Google Shape;128;g15a57262fcd_0_0">
              <a:extLst>
                <a:ext uri="{FF2B5EF4-FFF2-40B4-BE49-F238E27FC236}">
                  <a16:creationId xmlns:a16="http://schemas.microsoft.com/office/drawing/2014/main" id="{3DD8AD5D-D0C9-CAF0-12BD-3CCFD61907F7}"/>
                </a:ext>
              </a:extLst>
            </p:cNvPr>
            <p:cNvSpPr/>
            <p:nvPr/>
          </p:nvSpPr>
          <p:spPr>
            <a:xfrm>
              <a:off x="1838025" y="4387555"/>
              <a:ext cx="4076558" cy="203700"/>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80975"/>
              <a:r>
                <a:rPr lang="en-GB" sz="800" b="1" dirty="0">
                  <a:solidFill>
                    <a:srgbClr val="FFFFFF"/>
                  </a:solidFill>
                  <a:ea typeface="Comfortaa"/>
                  <a:cs typeface="Comfortaa"/>
                  <a:sym typeface="Comfortaa"/>
                </a:rPr>
                <a:t>IT Asset Management</a:t>
              </a:r>
              <a:endParaRPr sz="800" b="1" dirty="0">
                <a:solidFill>
                  <a:srgbClr val="FFFFFF"/>
                </a:solidFill>
                <a:ea typeface="Comfortaa"/>
                <a:cs typeface="Comfortaa"/>
                <a:sym typeface="Comfortaa"/>
              </a:endParaRPr>
            </a:p>
          </p:txBody>
        </p:sp>
        <p:sp>
          <p:nvSpPr>
            <p:cNvPr id="369" name="Google Shape;129;g15a57262fcd_0_0">
              <a:extLst>
                <a:ext uri="{FF2B5EF4-FFF2-40B4-BE49-F238E27FC236}">
                  <a16:creationId xmlns:a16="http://schemas.microsoft.com/office/drawing/2014/main" id="{44440B67-A278-4E0E-A3B7-A5A47E8C02B6}"/>
                </a:ext>
              </a:extLst>
            </p:cNvPr>
            <p:cNvSpPr/>
            <p:nvPr/>
          </p:nvSpPr>
          <p:spPr>
            <a:xfrm>
              <a:off x="1838025" y="4635001"/>
              <a:ext cx="4076558" cy="203700"/>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80975"/>
              <a:r>
                <a:rPr lang="en-GB" sz="800" b="1" dirty="0">
                  <a:solidFill>
                    <a:srgbClr val="FFFFFF"/>
                  </a:solidFill>
                  <a:ea typeface="Comfortaa"/>
                  <a:cs typeface="Comfortaa"/>
                  <a:sym typeface="Comfortaa"/>
                </a:rPr>
                <a:t>IT Finance Management (service oriented)</a:t>
              </a:r>
              <a:endParaRPr sz="800" b="1" dirty="0">
                <a:solidFill>
                  <a:srgbClr val="FFFFFF"/>
                </a:solidFill>
                <a:ea typeface="Comfortaa"/>
                <a:cs typeface="Comfortaa"/>
                <a:sym typeface="Comfortaa"/>
              </a:endParaRPr>
            </a:p>
          </p:txBody>
        </p:sp>
        <p:sp>
          <p:nvSpPr>
            <p:cNvPr id="370" name="Google Shape;130;g15a57262fcd_0_0">
              <a:extLst>
                <a:ext uri="{FF2B5EF4-FFF2-40B4-BE49-F238E27FC236}">
                  <a16:creationId xmlns:a16="http://schemas.microsoft.com/office/drawing/2014/main" id="{AA187C12-9CA3-18C2-C009-A1DCAF81A0DB}"/>
                </a:ext>
              </a:extLst>
            </p:cNvPr>
            <p:cNvSpPr/>
            <p:nvPr/>
          </p:nvSpPr>
          <p:spPr>
            <a:xfrm>
              <a:off x="1838025" y="4882446"/>
              <a:ext cx="4076558" cy="203700"/>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80975"/>
              <a:r>
                <a:rPr lang="en-GB" sz="800" b="1" dirty="0">
                  <a:solidFill>
                    <a:srgbClr val="FFFFFF"/>
                  </a:solidFill>
                  <a:ea typeface="Comfortaa"/>
                  <a:cs typeface="Comfortaa"/>
                  <a:sym typeface="Comfortaa"/>
                </a:rPr>
                <a:t>Environment of Continuous Improvement &amp; Innovation</a:t>
              </a:r>
              <a:endParaRPr sz="800" b="1" dirty="0">
                <a:solidFill>
                  <a:srgbClr val="FFFFFF"/>
                </a:solidFill>
                <a:ea typeface="Comfortaa"/>
                <a:cs typeface="Comfortaa"/>
                <a:sym typeface="Comfortaa"/>
              </a:endParaRPr>
            </a:p>
          </p:txBody>
        </p:sp>
        <p:sp>
          <p:nvSpPr>
            <p:cNvPr id="371" name="Google Shape;131;g15a57262fcd_0_0">
              <a:extLst>
                <a:ext uri="{FF2B5EF4-FFF2-40B4-BE49-F238E27FC236}">
                  <a16:creationId xmlns:a16="http://schemas.microsoft.com/office/drawing/2014/main" id="{6E7ED703-8446-1E07-D7BA-171552F68C16}"/>
                </a:ext>
              </a:extLst>
            </p:cNvPr>
            <p:cNvSpPr/>
            <p:nvPr/>
          </p:nvSpPr>
          <p:spPr>
            <a:xfrm>
              <a:off x="1838025" y="5129890"/>
              <a:ext cx="4076558" cy="203700"/>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80975"/>
              <a:r>
                <a:rPr lang="en-GB" sz="800" b="1" dirty="0">
                  <a:solidFill>
                    <a:srgbClr val="FFFFFF"/>
                  </a:solidFill>
                  <a:ea typeface="Comfortaa"/>
                  <a:cs typeface="Comfortaa"/>
                  <a:sym typeface="Comfortaa"/>
                </a:rPr>
                <a:t>Organizational Change Management</a:t>
              </a:r>
              <a:endParaRPr sz="800" b="1" dirty="0">
                <a:solidFill>
                  <a:srgbClr val="FFFFFF"/>
                </a:solidFill>
                <a:ea typeface="Comfortaa"/>
                <a:cs typeface="Comfortaa"/>
                <a:sym typeface="Comfortaa"/>
              </a:endParaRPr>
            </a:p>
          </p:txBody>
        </p:sp>
        <p:sp>
          <p:nvSpPr>
            <p:cNvPr id="372" name="Google Shape;132;g15a57262fcd_0_0">
              <a:extLst>
                <a:ext uri="{FF2B5EF4-FFF2-40B4-BE49-F238E27FC236}">
                  <a16:creationId xmlns:a16="http://schemas.microsoft.com/office/drawing/2014/main" id="{E6E1FE2F-57AD-C189-0850-4A38195ABAC0}"/>
                </a:ext>
              </a:extLst>
            </p:cNvPr>
            <p:cNvSpPr/>
            <p:nvPr/>
          </p:nvSpPr>
          <p:spPr>
            <a:xfrm>
              <a:off x="1838025" y="5377335"/>
              <a:ext cx="4076558" cy="203700"/>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80975"/>
              <a:r>
                <a:rPr lang="en-GB" sz="800" b="1" dirty="0">
                  <a:solidFill>
                    <a:srgbClr val="FFFFFF"/>
                  </a:solidFill>
                  <a:ea typeface="Comfortaa"/>
                  <a:cs typeface="Comfortaa"/>
                  <a:sym typeface="Comfortaa"/>
                </a:rPr>
                <a:t>Cyber Security Management</a:t>
              </a:r>
              <a:endParaRPr sz="800" b="1" dirty="0">
                <a:solidFill>
                  <a:srgbClr val="FFFFFF"/>
                </a:solidFill>
                <a:ea typeface="Comfortaa"/>
                <a:cs typeface="Comfortaa"/>
                <a:sym typeface="Comfortaa"/>
              </a:endParaRPr>
            </a:p>
          </p:txBody>
        </p:sp>
        <p:sp>
          <p:nvSpPr>
            <p:cNvPr id="373" name="Google Shape;133;g15a57262fcd_0_0">
              <a:extLst>
                <a:ext uri="{FF2B5EF4-FFF2-40B4-BE49-F238E27FC236}">
                  <a16:creationId xmlns:a16="http://schemas.microsoft.com/office/drawing/2014/main" id="{F46EFE11-6758-4D4A-4F5C-3DE9937DB754}"/>
                </a:ext>
              </a:extLst>
            </p:cNvPr>
            <p:cNvSpPr/>
            <p:nvPr/>
          </p:nvSpPr>
          <p:spPr>
            <a:xfrm>
              <a:off x="1838025" y="5624784"/>
              <a:ext cx="4076558" cy="203700"/>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80975"/>
              <a:r>
                <a:rPr lang="en-GB" sz="800" b="1" dirty="0">
                  <a:solidFill>
                    <a:srgbClr val="FFFFFF"/>
                  </a:solidFill>
                  <a:ea typeface="Comfortaa"/>
                  <a:cs typeface="Comfortaa"/>
                  <a:sym typeface="Comfortaa"/>
                </a:rPr>
                <a:t>Risk Management</a:t>
              </a:r>
              <a:endParaRPr sz="800" b="1" dirty="0">
                <a:solidFill>
                  <a:srgbClr val="FFFFFF"/>
                </a:solidFill>
                <a:ea typeface="Comfortaa"/>
                <a:cs typeface="Comfortaa"/>
                <a:sym typeface="Comfortaa"/>
              </a:endParaRPr>
            </a:p>
          </p:txBody>
        </p:sp>
        <p:sp>
          <p:nvSpPr>
            <p:cNvPr id="374" name="Google Shape;134;g15a57262fcd_0_0">
              <a:extLst>
                <a:ext uri="{FF2B5EF4-FFF2-40B4-BE49-F238E27FC236}">
                  <a16:creationId xmlns:a16="http://schemas.microsoft.com/office/drawing/2014/main" id="{93DFD53E-B3EC-93F5-6ED3-375D704532AA}"/>
                </a:ext>
              </a:extLst>
            </p:cNvPr>
            <p:cNvSpPr/>
            <p:nvPr/>
          </p:nvSpPr>
          <p:spPr>
            <a:xfrm>
              <a:off x="1838025" y="5869353"/>
              <a:ext cx="4076558" cy="203700"/>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80975"/>
              <a:r>
                <a:rPr lang="en-GB" sz="800" b="1" dirty="0">
                  <a:solidFill>
                    <a:srgbClr val="FFFFFF"/>
                  </a:solidFill>
                  <a:ea typeface="Comfortaa"/>
                  <a:cs typeface="Comfortaa"/>
                  <a:sym typeface="Comfortaa"/>
                </a:rPr>
                <a:t>Measurement &amp; Reporting</a:t>
              </a:r>
              <a:endParaRPr sz="800" b="1" dirty="0">
                <a:solidFill>
                  <a:srgbClr val="FFFFFF"/>
                </a:solidFill>
                <a:ea typeface="Comfortaa"/>
                <a:cs typeface="Comfortaa"/>
                <a:sym typeface="Comfortaa"/>
              </a:endParaRPr>
            </a:p>
          </p:txBody>
        </p:sp>
        <p:sp>
          <p:nvSpPr>
            <p:cNvPr id="375" name="Google Shape;135;g15a57262fcd_0_0">
              <a:extLst>
                <a:ext uri="{FF2B5EF4-FFF2-40B4-BE49-F238E27FC236}">
                  <a16:creationId xmlns:a16="http://schemas.microsoft.com/office/drawing/2014/main" id="{0ABF8251-6AC1-4D8A-6DAB-3D0C0CFE8097}"/>
                </a:ext>
              </a:extLst>
            </p:cNvPr>
            <p:cNvSpPr/>
            <p:nvPr/>
          </p:nvSpPr>
          <p:spPr>
            <a:xfrm>
              <a:off x="6029658" y="5122698"/>
              <a:ext cx="4076558" cy="203700"/>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People &amp; Talent Management</a:t>
              </a:r>
              <a:endParaRPr sz="800" b="1" dirty="0">
                <a:solidFill>
                  <a:srgbClr val="FFFFFF"/>
                </a:solidFill>
                <a:ea typeface="Comfortaa"/>
                <a:cs typeface="Comfortaa"/>
                <a:sym typeface="Comfortaa"/>
              </a:endParaRPr>
            </a:p>
          </p:txBody>
        </p:sp>
        <p:sp>
          <p:nvSpPr>
            <p:cNvPr id="376" name="Google Shape;136;g15a57262fcd_0_0">
              <a:extLst>
                <a:ext uri="{FF2B5EF4-FFF2-40B4-BE49-F238E27FC236}">
                  <a16:creationId xmlns:a16="http://schemas.microsoft.com/office/drawing/2014/main" id="{01FBBB5A-DB3B-AA8D-6905-E87A52583EFF}"/>
                </a:ext>
              </a:extLst>
            </p:cNvPr>
            <p:cNvSpPr/>
            <p:nvPr/>
          </p:nvSpPr>
          <p:spPr>
            <a:xfrm>
              <a:off x="6029657" y="5374703"/>
              <a:ext cx="4076558" cy="203700"/>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Knowledge Management</a:t>
              </a:r>
              <a:endParaRPr sz="800" b="1" dirty="0">
                <a:solidFill>
                  <a:srgbClr val="FFFFFF"/>
                </a:solidFill>
                <a:ea typeface="Comfortaa"/>
                <a:cs typeface="Comfortaa"/>
                <a:sym typeface="Comfortaa"/>
              </a:endParaRPr>
            </a:p>
          </p:txBody>
        </p:sp>
      </p:grpSp>
      <p:sp>
        <p:nvSpPr>
          <p:cNvPr id="377" name="Google Shape;140;g15a57262fcd_0_0">
            <a:extLst>
              <a:ext uri="{FF2B5EF4-FFF2-40B4-BE49-F238E27FC236}">
                <a16:creationId xmlns:a16="http://schemas.microsoft.com/office/drawing/2014/main" id="{039E0E2B-CC89-3AA9-35E1-E0571907A909}"/>
              </a:ext>
            </a:extLst>
          </p:cNvPr>
          <p:cNvSpPr/>
          <p:nvPr/>
        </p:nvSpPr>
        <p:spPr>
          <a:xfrm>
            <a:off x="5393689" y="3821406"/>
            <a:ext cx="4701571" cy="178725"/>
          </a:xfrm>
          <a:prstGeom prst="rect">
            <a:avLst/>
          </a:prstGeom>
          <a:solidFill>
            <a:srgbClr val="38761D"/>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ea typeface="Comfortaa"/>
                <a:cs typeface="Comfortaa"/>
                <a:sym typeface="Comfortaa"/>
              </a:rPr>
              <a:t>IT OPS</a:t>
            </a:r>
            <a:endParaRPr sz="800" b="1" dirty="0">
              <a:solidFill>
                <a:srgbClr val="FFFFFF"/>
              </a:solidFill>
              <a:ea typeface="Comfortaa"/>
              <a:cs typeface="Comfortaa"/>
              <a:sym typeface="Comfortaa"/>
            </a:endParaRPr>
          </a:p>
        </p:txBody>
      </p:sp>
      <p:sp>
        <p:nvSpPr>
          <p:cNvPr id="378" name="Google Shape;141;g15a57262fcd_0_0">
            <a:extLst>
              <a:ext uri="{FF2B5EF4-FFF2-40B4-BE49-F238E27FC236}">
                <a16:creationId xmlns:a16="http://schemas.microsoft.com/office/drawing/2014/main" id="{07B76B49-BC21-C4AE-70D0-E884A73A4587}"/>
              </a:ext>
            </a:extLst>
          </p:cNvPr>
          <p:cNvSpPr/>
          <p:nvPr/>
        </p:nvSpPr>
        <p:spPr>
          <a:xfrm>
            <a:off x="554726" y="4022568"/>
            <a:ext cx="4701574" cy="178725"/>
          </a:xfrm>
          <a:prstGeom prst="rect">
            <a:avLst/>
          </a:prstGeom>
          <a:solidFill>
            <a:srgbClr val="38761D"/>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en-GB" sz="800" b="1" dirty="0">
                <a:solidFill>
                  <a:srgbClr val="FFFFFF"/>
                </a:solidFill>
                <a:sym typeface="Comfortaa"/>
              </a:rPr>
              <a:t>Data</a:t>
            </a:r>
            <a:endParaRPr sz="800" b="1" dirty="0">
              <a:solidFill>
                <a:srgbClr val="FFFFFF"/>
              </a:solidFill>
              <a:sym typeface="Comfortaa"/>
            </a:endParaRPr>
          </a:p>
        </p:txBody>
      </p:sp>
      <p:sp>
        <p:nvSpPr>
          <p:cNvPr id="379" name="Google Shape;106;g15a57262fcd_0_0">
            <a:extLst>
              <a:ext uri="{FF2B5EF4-FFF2-40B4-BE49-F238E27FC236}">
                <a16:creationId xmlns:a16="http://schemas.microsoft.com/office/drawing/2014/main" id="{D9E4E198-D6E8-1B61-0841-B6050158F0EE}"/>
              </a:ext>
            </a:extLst>
          </p:cNvPr>
          <p:cNvSpPr/>
          <p:nvPr/>
        </p:nvSpPr>
        <p:spPr>
          <a:xfrm>
            <a:off x="633748" y="2802011"/>
            <a:ext cx="2246400" cy="178725"/>
          </a:xfrm>
          <a:prstGeom prst="rect">
            <a:avLst/>
          </a:prstGeom>
          <a:solidFill>
            <a:srgbClr val="A64D79"/>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9388"/>
            <a:r>
              <a:rPr lang="cs-CZ" sz="800" b="1" dirty="0">
                <a:solidFill>
                  <a:srgbClr val="FFFFFF"/>
                </a:solidFill>
                <a:sym typeface="Comfortaa"/>
              </a:rPr>
              <a:t>IT Maturity </a:t>
            </a:r>
            <a:r>
              <a:rPr lang="cs-CZ" sz="800" b="1" dirty="0" err="1">
                <a:solidFill>
                  <a:srgbClr val="FFFFFF"/>
                </a:solidFill>
                <a:sym typeface="Comfortaa"/>
              </a:rPr>
              <a:t>Change</a:t>
            </a:r>
            <a:r>
              <a:rPr lang="cs-CZ" sz="800" b="1" dirty="0">
                <a:solidFill>
                  <a:srgbClr val="FFFFFF"/>
                </a:solidFill>
                <a:sym typeface="Comfortaa"/>
              </a:rPr>
              <a:t> </a:t>
            </a:r>
            <a:r>
              <a:rPr lang="cs-CZ" sz="800" b="1" dirty="0" err="1">
                <a:solidFill>
                  <a:srgbClr val="FFFFFF"/>
                </a:solidFill>
                <a:sym typeface="Comfortaa"/>
              </a:rPr>
              <a:t>Mng</a:t>
            </a:r>
            <a:endParaRPr sz="800" b="1" dirty="0">
              <a:solidFill>
                <a:srgbClr val="FFFFFF"/>
              </a:solidFill>
              <a:sym typeface="Comfortaa"/>
            </a:endParaRPr>
          </a:p>
        </p:txBody>
      </p:sp>
      <p:sp>
        <p:nvSpPr>
          <p:cNvPr id="380" name="Google Shape;129;g15a57262fcd_0_0">
            <a:extLst>
              <a:ext uri="{FF2B5EF4-FFF2-40B4-BE49-F238E27FC236}">
                <a16:creationId xmlns:a16="http://schemas.microsoft.com/office/drawing/2014/main" id="{C14F16A1-970A-4DE4-1D79-176A143958BF}"/>
              </a:ext>
            </a:extLst>
          </p:cNvPr>
          <p:cNvSpPr/>
          <p:nvPr/>
        </p:nvSpPr>
        <p:spPr>
          <a:xfrm>
            <a:off x="5393690" y="4606274"/>
            <a:ext cx="4705163" cy="172999"/>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cs-CZ" sz="800" b="1" dirty="0">
                <a:solidFill>
                  <a:srgbClr val="FFFFFF"/>
                </a:solidFill>
                <a:sym typeface="Comfortaa"/>
              </a:rPr>
              <a:t>IT </a:t>
            </a:r>
            <a:r>
              <a:rPr lang="cs-CZ" sz="800" b="1" dirty="0" err="1">
                <a:solidFill>
                  <a:srgbClr val="FFFFFF"/>
                </a:solidFill>
                <a:sym typeface="Comfortaa"/>
              </a:rPr>
              <a:t>Debt</a:t>
            </a:r>
            <a:r>
              <a:rPr lang="cs-CZ" sz="800" b="1" dirty="0">
                <a:solidFill>
                  <a:srgbClr val="FFFFFF"/>
                </a:solidFill>
                <a:sym typeface="Comfortaa"/>
              </a:rPr>
              <a:t> Management</a:t>
            </a:r>
            <a:endParaRPr sz="800" b="1" dirty="0">
              <a:solidFill>
                <a:srgbClr val="FFFFFF"/>
              </a:solidFill>
              <a:sym typeface="Comfortaa"/>
            </a:endParaRPr>
          </a:p>
        </p:txBody>
      </p:sp>
      <p:sp>
        <p:nvSpPr>
          <p:cNvPr id="381" name="Google Shape;129;g15a57262fcd_0_0">
            <a:extLst>
              <a:ext uri="{FF2B5EF4-FFF2-40B4-BE49-F238E27FC236}">
                <a16:creationId xmlns:a16="http://schemas.microsoft.com/office/drawing/2014/main" id="{63D6D865-BB8D-87BD-342E-F71C1EE37A17}"/>
              </a:ext>
            </a:extLst>
          </p:cNvPr>
          <p:cNvSpPr/>
          <p:nvPr/>
        </p:nvSpPr>
        <p:spPr>
          <a:xfrm>
            <a:off x="5393688" y="4810249"/>
            <a:ext cx="4705163" cy="172999"/>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cs-CZ" sz="800" b="1" dirty="0" err="1">
                <a:solidFill>
                  <a:srgbClr val="FFFFFF"/>
                </a:solidFill>
                <a:sym typeface="Comfortaa"/>
              </a:rPr>
              <a:t>Capacity</a:t>
            </a:r>
            <a:r>
              <a:rPr lang="cs-CZ" sz="800" b="1" dirty="0">
                <a:solidFill>
                  <a:srgbClr val="FFFFFF"/>
                </a:solidFill>
                <a:sym typeface="Comfortaa"/>
              </a:rPr>
              <a:t> &amp; </a:t>
            </a:r>
            <a:r>
              <a:rPr lang="cs-CZ" sz="800" b="1" dirty="0" err="1">
                <a:solidFill>
                  <a:srgbClr val="FFFFFF"/>
                </a:solidFill>
                <a:sym typeface="Comfortaa"/>
              </a:rPr>
              <a:t>Capability</a:t>
            </a:r>
            <a:r>
              <a:rPr lang="cs-CZ" sz="800" b="1" dirty="0">
                <a:solidFill>
                  <a:srgbClr val="FFFFFF"/>
                </a:solidFill>
                <a:sym typeface="Comfortaa"/>
              </a:rPr>
              <a:t> Management</a:t>
            </a:r>
            <a:endParaRPr sz="800" b="1" dirty="0">
              <a:solidFill>
                <a:srgbClr val="FFFFFF"/>
              </a:solidFill>
              <a:sym typeface="Comfortaa"/>
            </a:endParaRPr>
          </a:p>
        </p:txBody>
      </p:sp>
      <p:sp>
        <p:nvSpPr>
          <p:cNvPr id="382" name="Google Shape;129;g15a57262fcd_0_0">
            <a:extLst>
              <a:ext uri="{FF2B5EF4-FFF2-40B4-BE49-F238E27FC236}">
                <a16:creationId xmlns:a16="http://schemas.microsoft.com/office/drawing/2014/main" id="{D3B3BEC1-D356-3A8F-1DB4-806DCFEA49CF}"/>
              </a:ext>
            </a:extLst>
          </p:cNvPr>
          <p:cNvSpPr/>
          <p:nvPr/>
        </p:nvSpPr>
        <p:spPr>
          <a:xfrm>
            <a:off x="5393688" y="5026021"/>
            <a:ext cx="4705163" cy="172999"/>
          </a:xfrm>
          <a:prstGeom prst="rect">
            <a:avLst/>
          </a:prstGeom>
          <a:solidFill>
            <a:srgbClr val="0B5394"/>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cs-CZ" sz="800" b="1" dirty="0">
                <a:solidFill>
                  <a:srgbClr val="FFFFFF"/>
                </a:solidFill>
                <a:ea typeface="Comfortaa"/>
                <a:cs typeface="Comfortaa"/>
                <a:sym typeface="Comfortaa"/>
              </a:rPr>
              <a:t>IT OPS &amp; </a:t>
            </a:r>
            <a:r>
              <a:rPr lang="cs-CZ" sz="800" b="1" dirty="0" err="1">
                <a:solidFill>
                  <a:srgbClr val="FFFFFF"/>
                </a:solidFill>
                <a:ea typeface="Comfortaa"/>
                <a:cs typeface="Comfortaa"/>
                <a:sym typeface="Comfortaa"/>
              </a:rPr>
              <a:t>Delivery</a:t>
            </a:r>
            <a:r>
              <a:rPr lang="cs-CZ" sz="800" b="1" dirty="0">
                <a:solidFill>
                  <a:srgbClr val="FFFFFF"/>
                </a:solidFill>
                <a:ea typeface="Comfortaa"/>
                <a:cs typeface="Comfortaa"/>
                <a:sym typeface="Comfortaa"/>
              </a:rPr>
              <a:t> </a:t>
            </a:r>
            <a:r>
              <a:rPr lang="cs-CZ" sz="800" b="1" dirty="0" err="1">
                <a:solidFill>
                  <a:srgbClr val="FFFFFF"/>
                </a:solidFill>
                <a:ea typeface="Comfortaa"/>
                <a:cs typeface="Comfortaa"/>
                <a:sym typeface="Comfortaa"/>
              </a:rPr>
              <a:t>KPIs</a:t>
            </a:r>
            <a:endParaRPr sz="800" b="1" dirty="0">
              <a:solidFill>
                <a:srgbClr val="FFFFFF"/>
              </a:solidFill>
              <a:ea typeface="Comfortaa"/>
              <a:cs typeface="Comfortaa"/>
              <a:sym typeface="Comfortaa"/>
            </a:endParaRPr>
          </a:p>
        </p:txBody>
      </p:sp>
      <p:sp>
        <p:nvSpPr>
          <p:cNvPr id="383" name="Google Shape;124;g15a57262fcd_0_0">
            <a:extLst>
              <a:ext uri="{FF2B5EF4-FFF2-40B4-BE49-F238E27FC236}">
                <a16:creationId xmlns:a16="http://schemas.microsoft.com/office/drawing/2014/main" id="{F7C3FD9C-889E-DF7B-6640-80CCB287E1CA}"/>
              </a:ext>
            </a:extLst>
          </p:cNvPr>
          <p:cNvSpPr/>
          <p:nvPr/>
        </p:nvSpPr>
        <p:spPr>
          <a:xfrm>
            <a:off x="559294" y="3819184"/>
            <a:ext cx="4701574" cy="178604"/>
          </a:xfrm>
          <a:prstGeom prst="rect">
            <a:avLst/>
          </a:prstGeom>
          <a:solidFill>
            <a:srgbClr val="38761D"/>
          </a:solidFill>
          <a:ln w="28575" cap="flat" cmpd="sng">
            <a:noFill/>
            <a:prstDash val="solid"/>
            <a:round/>
            <a:headEnd type="none" w="sm" len="sm"/>
            <a:tailEnd type="none" w="sm" len="sm"/>
          </a:ln>
        </p:spPr>
        <p:txBody>
          <a:bodyPr spcFirstLastPara="1" wrap="square" lIns="91425" tIns="91425" rIns="91425" bIns="91425" anchor="ctr" anchorCtr="0">
            <a:noAutofit/>
          </a:bodyPr>
          <a:lstStyle/>
          <a:p>
            <a:pPr marL="177800"/>
            <a:r>
              <a:rPr lang="cs-CZ" sz="800" b="1" dirty="0" err="1">
                <a:solidFill>
                  <a:srgbClr val="FFFFFF"/>
                </a:solidFill>
                <a:sym typeface="Comfortaa"/>
              </a:rPr>
              <a:t>BusDevSecOPS</a:t>
            </a:r>
            <a:endParaRPr sz="800" b="1" dirty="0">
              <a:solidFill>
                <a:srgbClr val="FFFFFF"/>
              </a:solidFill>
              <a:sym typeface="Comfortaa"/>
            </a:endParaRPr>
          </a:p>
        </p:txBody>
      </p:sp>
      <p:sp>
        <p:nvSpPr>
          <p:cNvPr id="384" name="TextBox 383">
            <a:extLst>
              <a:ext uri="{FF2B5EF4-FFF2-40B4-BE49-F238E27FC236}">
                <a16:creationId xmlns:a16="http://schemas.microsoft.com/office/drawing/2014/main" id="{58FFEE89-89F8-9EEB-FB99-7E237BE06B51}"/>
              </a:ext>
            </a:extLst>
          </p:cNvPr>
          <p:cNvSpPr txBox="1"/>
          <p:nvPr/>
        </p:nvSpPr>
        <p:spPr>
          <a:xfrm>
            <a:off x="4341900" y="1700566"/>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TBD</a:t>
            </a:r>
          </a:p>
        </p:txBody>
      </p:sp>
      <p:sp>
        <p:nvSpPr>
          <p:cNvPr id="385" name="TextBox 384">
            <a:extLst>
              <a:ext uri="{FF2B5EF4-FFF2-40B4-BE49-F238E27FC236}">
                <a16:creationId xmlns:a16="http://schemas.microsoft.com/office/drawing/2014/main" id="{3B7C899B-2615-4321-E5E2-23261F82602C}"/>
              </a:ext>
            </a:extLst>
          </p:cNvPr>
          <p:cNvSpPr txBox="1"/>
          <p:nvPr/>
        </p:nvSpPr>
        <p:spPr>
          <a:xfrm>
            <a:off x="1964268" y="1922946"/>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N/A</a:t>
            </a:r>
          </a:p>
        </p:txBody>
      </p:sp>
      <p:sp>
        <p:nvSpPr>
          <p:cNvPr id="386" name="TextBox 385">
            <a:extLst>
              <a:ext uri="{FF2B5EF4-FFF2-40B4-BE49-F238E27FC236}">
                <a16:creationId xmlns:a16="http://schemas.microsoft.com/office/drawing/2014/main" id="{26268D1A-2E17-AC72-9A42-E492D56BA437}"/>
              </a:ext>
            </a:extLst>
          </p:cNvPr>
          <p:cNvSpPr txBox="1"/>
          <p:nvPr/>
        </p:nvSpPr>
        <p:spPr>
          <a:xfrm>
            <a:off x="1971173" y="2148140"/>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387" name="TextBox 386">
            <a:extLst>
              <a:ext uri="{FF2B5EF4-FFF2-40B4-BE49-F238E27FC236}">
                <a16:creationId xmlns:a16="http://schemas.microsoft.com/office/drawing/2014/main" id="{E5F5163D-381B-51E7-F9C9-533638DFDBA1}"/>
              </a:ext>
            </a:extLst>
          </p:cNvPr>
          <p:cNvSpPr txBox="1"/>
          <p:nvPr/>
        </p:nvSpPr>
        <p:spPr>
          <a:xfrm>
            <a:off x="1960035" y="2365673"/>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N/A</a:t>
            </a:r>
          </a:p>
        </p:txBody>
      </p:sp>
      <p:sp>
        <p:nvSpPr>
          <p:cNvPr id="388" name="TextBox 387">
            <a:extLst>
              <a:ext uri="{FF2B5EF4-FFF2-40B4-BE49-F238E27FC236}">
                <a16:creationId xmlns:a16="http://schemas.microsoft.com/office/drawing/2014/main" id="{363DEAAE-3B77-22F9-D94D-8D2E6B78A88C}"/>
              </a:ext>
            </a:extLst>
          </p:cNvPr>
          <p:cNvSpPr txBox="1"/>
          <p:nvPr/>
        </p:nvSpPr>
        <p:spPr>
          <a:xfrm>
            <a:off x="1960035" y="2580111"/>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ITO</a:t>
            </a:r>
          </a:p>
        </p:txBody>
      </p:sp>
      <p:sp>
        <p:nvSpPr>
          <p:cNvPr id="389" name="TextBox 388">
            <a:extLst>
              <a:ext uri="{FF2B5EF4-FFF2-40B4-BE49-F238E27FC236}">
                <a16:creationId xmlns:a16="http://schemas.microsoft.com/office/drawing/2014/main" id="{F0D40A66-C2E4-AF6B-4945-45510811BBA5}"/>
              </a:ext>
            </a:extLst>
          </p:cNvPr>
          <p:cNvSpPr txBox="1"/>
          <p:nvPr/>
        </p:nvSpPr>
        <p:spPr>
          <a:xfrm>
            <a:off x="1960035" y="2801755"/>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390" name="Oval 389">
            <a:extLst>
              <a:ext uri="{FF2B5EF4-FFF2-40B4-BE49-F238E27FC236}">
                <a16:creationId xmlns:a16="http://schemas.microsoft.com/office/drawing/2014/main" id="{FF9A8F6A-A48B-D7D1-B650-D239D235D566}"/>
              </a:ext>
            </a:extLst>
          </p:cNvPr>
          <p:cNvSpPr/>
          <p:nvPr/>
        </p:nvSpPr>
        <p:spPr>
          <a:xfrm>
            <a:off x="493786" y="2153478"/>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391" name="Oval 390">
            <a:extLst>
              <a:ext uri="{FF2B5EF4-FFF2-40B4-BE49-F238E27FC236}">
                <a16:creationId xmlns:a16="http://schemas.microsoft.com/office/drawing/2014/main" id="{C5EBCDC3-7A6C-A4E6-7060-B681E87317C7}"/>
              </a:ext>
            </a:extLst>
          </p:cNvPr>
          <p:cNvSpPr/>
          <p:nvPr/>
        </p:nvSpPr>
        <p:spPr>
          <a:xfrm>
            <a:off x="498313" y="1715188"/>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392" name="Oval 391">
            <a:extLst>
              <a:ext uri="{FF2B5EF4-FFF2-40B4-BE49-F238E27FC236}">
                <a16:creationId xmlns:a16="http://schemas.microsoft.com/office/drawing/2014/main" id="{91F12CE8-5872-8402-AC07-BD4B0E0CFC59}"/>
              </a:ext>
            </a:extLst>
          </p:cNvPr>
          <p:cNvSpPr/>
          <p:nvPr/>
        </p:nvSpPr>
        <p:spPr>
          <a:xfrm>
            <a:off x="493786" y="1933306"/>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sp>
        <p:nvSpPr>
          <p:cNvPr id="393" name="Oval 392">
            <a:extLst>
              <a:ext uri="{FF2B5EF4-FFF2-40B4-BE49-F238E27FC236}">
                <a16:creationId xmlns:a16="http://schemas.microsoft.com/office/drawing/2014/main" id="{DDC1A114-B8E7-DAD8-9C79-9F0F9A8AB1AC}"/>
              </a:ext>
            </a:extLst>
          </p:cNvPr>
          <p:cNvSpPr/>
          <p:nvPr/>
        </p:nvSpPr>
        <p:spPr>
          <a:xfrm>
            <a:off x="493786" y="2373135"/>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sp>
        <p:nvSpPr>
          <p:cNvPr id="394" name="Oval 393">
            <a:extLst>
              <a:ext uri="{FF2B5EF4-FFF2-40B4-BE49-F238E27FC236}">
                <a16:creationId xmlns:a16="http://schemas.microsoft.com/office/drawing/2014/main" id="{DC5399D6-0B77-BA46-23C6-F88B44C0055C}"/>
              </a:ext>
            </a:extLst>
          </p:cNvPr>
          <p:cNvSpPr/>
          <p:nvPr/>
        </p:nvSpPr>
        <p:spPr>
          <a:xfrm>
            <a:off x="498313" y="2593273"/>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a:t>
            </a:r>
          </a:p>
        </p:txBody>
      </p:sp>
      <p:sp>
        <p:nvSpPr>
          <p:cNvPr id="395" name="Oval 394">
            <a:extLst>
              <a:ext uri="{FF2B5EF4-FFF2-40B4-BE49-F238E27FC236}">
                <a16:creationId xmlns:a16="http://schemas.microsoft.com/office/drawing/2014/main" id="{08D3A336-FC2B-50E2-E936-EF5881EBD4E8}"/>
              </a:ext>
            </a:extLst>
          </p:cNvPr>
          <p:cNvSpPr/>
          <p:nvPr/>
        </p:nvSpPr>
        <p:spPr>
          <a:xfrm>
            <a:off x="493786" y="2811666"/>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sp>
        <p:nvSpPr>
          <p:cNvPr id="396" name="TextBox 395">
            <a:extLst>
              <a:ext uri="{FF2B5EF4-FFF2-40B4-BE49-F238E27FC236}">
                <a16:creationId xmlns:a16="http://schemas.microsoft.com/office/drawing/2014/main" id="{058071CB-2200-9750-EADD-6FF1481F4C98}"/>
              </a:ext>
            </a:extLst>
          </p:cNvPr>
          <p:cNvSpPr txBox="1"/>
          <p:nvPr/>
        </p:nvSpPr>
        <p:spPr>
          <a:xfrm>
            <a:off x="4341900" y="1908522"/>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TBD</a:t>
            </a:r>
          </a:p>
        </p:txBody>
      </p:sp>
      <p:sp>
        <p:nvSpPr>
          <p:cNvPr id="397" name="TextBox 396">
            <a:extLst>
              <a:ext uri="{FF2B5EF4-FFF2-40B4-BE49-F238E27FC236}">
                <a16:creationId xmlns:a16="http://schemas.microsoft.com/office/drawing/2014/main" id="{EAAB13E7-A053-A893-F3BF-AFED11314208}"/>
              </a:ext>
            </a:extLst>
          </p:cNvPr>
          <p:cNvSpPr txBox="1"/>
          <p:nvPr/>
        </p:nvSpPr>
        <p:spPr>
          <a:xfrm>
            <a:off x="1960035" y="1702626"/>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398" name="TextBox 397">
            <a:extLst>
              <a:ext uri="{FF2B5EF4-FFF2-40B4-BE49-F238E27FC236}">
                <a16:creationId xmlns:a16="http://schemas.microsoft.com/office/drawing/2014/main" id="{F314AB11-420F-5314-4E51-AFBE73003D3E}"/>
              </a:ext>
            </a:extLst>
          </p:cNvPr>
          <p:cNvSpPr txBox="1"/>
          <p:nvPr/>
        </p:nvSpPr>
        <p:spPr>
          <a:xfrm>
            <a:off x="4341900" y="2118225"/>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N/A</a:t>
            </a:r>
          </a:p>
        </p:txBody>
      </p:sp>
      <p:sp>
        <p:nvSpPr>
          <p:cNvPr id="399" name="Oval 398">
            <a:extLst>
              <a:ext uri="{FF2B5EF4-FFF2-40B4-BE49-F238E27FC236}">
                <a16:creationId xmlns:a16="http://schemas.microsoft.com/office/drawing/2014/main" id="{A8601A17-64A9-2B37-BABE-048BA51A1A59}"/>
              </a:ext>
            </a:extLst>
          </p:cNvPr>
          <p:cNvSpPr/>
          <p:nvPr/>
        </p:nvSpPr>
        <p:spPr>
          <a:xfrm>
            <a:off x="2890128" y="2133258"/>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sp>
        <p:nvSpPr>
          <p:cNvPr id="400" name="Oval 399">
            <a:extLst>
              <a:ext uri="{FF2B5EF4-FFF2-40B4-BE49-F238E27FC236}">
                <a16:creationId xmlns:a16="http://schemas.microsoft.com/office/drawing/2014/main" id="{C4B847D3-99E9-7C69-5A4E-5EF9A10636DC}"/>
              </a:ext>
            </a:extLst>
          </p:cNvPr>
          <p:cNvSpPr/>
          <p:nvPr/>
        </p:nvSpPr>
        <p:spPr>
          <a:xfrm>
            <a:off x="2893771" y="1709097"/>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01" name="Oval 400">
            <a:extLst>
              <a:ext uri="{FF2B5EF4-FFF2-40B4-BE49-F238E27FC236}">
                <a16:creationId xmlns:a16="http://schemas.microsoft.com/office/drawing/2014/main" id="{623C4D73-BF15-1CF2-93F1-4D4402CB28B2}"/>
              </a:ext>
            </a:extLst>
          </p:cNvPr>
          <p:cNvSpPr/>
          <p:nvPr/>
        </p:nvSpPr>
        <p:spPr>
          <a:xfrm>
            <a:off x="2893502" y="1916389"/>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sp>
        <p:nvSpPr>
          <p:cNvPr id="402" name="TextBox 401">
            <a:extLst>
              <a:ext uri="{FF2B5EF4-FFF2-40B4-BE49-F238E27FC236}">
                <a16:creationId xmlns:a16="http://schemas.microsoft.com/office/drawing/2014/main" id="{0BCFB63F-34D3-A9E2-31C8-547AA922BC48}"/>
              </a:ext>
            </a:extLst>
          </p:cNvPr>
          <p:cNvSpPr txBox="1"/>
          <p:nvPr/>
        </p:nvSpPr>
        <p:spPr>
          <a:xfrm>
            <a:off x="4345777" y="2330095"/>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IT </a:t>
            </a:r>
            <a:r>
              <a:rPr lang="cs-CZ" sz="800" b="1" dirty="0" err="1">
                <a:solidFill>
                  <a:srgbClr val="FFC000"/>
                </a:solidFill>
              </a:rPr>
              <a:t>Delivery</a:t>
            </a:r>
            <a:endParaRPr lang="cs-CZ" sz="800" b="1" dirty="0">
              <a:solidFill>
                <a:srgbClr val="FFC000"/>
              </a:solidFill>
            </a:endParaRPr>
          </a:p>
        </p:txBody>
      </p:sp>
      <p:sp>
        <p:nvSpPr>
          <p:cNvPr id="403" name="Oval 402">
            <a:extLst>
              <a:ext uri="{FF2B5EF4-FFF2-40B4-BE49-F238E27FC236}">
                <a16:creationId xmlns:a16="http://schemas.microsoft.com/office/drawing/2014/main" id="{3D497104-EBC2-A809-9336-0E6888C96A0C}"/>
              </a:ext>
            </a:extLst>
          </p:cNvPr>
          <p:cNvSpPr/>
          <p:nvPr/>
        </p:nvSpPr>
        <p:spPr>
          <a:xfrm>
            <a:off x="2893502" y="2338939"/>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sp>
        <p:nvSpPr>
          <p:cNvPr id="404" name="Oval 403">
            <a:extLst>
              <a:ext uri="{FF2B5EF4-FFF2-40B4-BE49-F238E27FC236}">
                <a16:creationId xmlns:a16="http://schemas.microsoft.com/office/drawing/2014/main" id="{FF9BCE51-F0FB-0D82-0AA8-B7EF74893D2B}"/>
              </a:ext>
            </a:extLst>
          </p:cNvPr>
          <p:cNvSpPr/>
          <p:nvPr/>
        </p:nvSpPr>
        <p:spPr>
          <a:xfrm>
            <a:off x="2893502" y="2553791"/>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sp>
        <p:nvSpPr>
          <p:cNvPr id="405" name="TextBox 404">
            <a:extLst>
              <a:ext uri="{FF2B5EF4-FFF2-40B4-BE49-F238E27FC236}">
                <a16:creationId xmlns:a16="http://schemas.microsoft.com/office/drawing/2014/main" id="{F6D43C09-A895-AE57-CA30-79D82BC4F751}"/>
              </a:ext>
            </a:extLst>
          </p:cNvPr>
          <p:cNvSpPr txBox="1"/>
          <p:nvPr/>
        </p:nvSpPr>
        <p:spPr>
          <a:xfrm>
            <a:off x="4346364" y="2542482"/>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TBD</a:t>
            </a:r>
          </a:p>
        </p:txBody>
      </p:sp>
      <p:sp>
        <p:nvSpPr>
          <p:cNvPr id="406" name="Oval 405">
            <a:extLst>
              <a:ext uri="{FF2B5EF4-FFF2-40B4-BE49-F238E27FC236}">
                <a16:creationId xmlns:a16="http://schemas.microsoft.com/office/drawing/2014/main" id="{6FFCEC07-66F3-CE5D-5179-0CEFCDD44AA9}"/>
              </a:ext>
            </a:extLst>
          </p:cNvPr>
          <p:cNvSpPr/>
          <p:nvPr/>
        </p:nvSpPr>
        <p:spPr>
          <a:xfrm>
            <a:off x="2893502" y="2767146"/>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sp>
        <p:nvSpPr>
          <p:cNvPr id="407" name="Oval 406">
            <a:extLst>
              <a:ext uri="{FF2B5EF4-FFF2-40B4-BE49-F238E27FC236}">
                <a16:creationId xmlns:a16="http://schemas.microsoft.com/office/drawing/2014/main" id="{FAB3501B-D001-9EF2-1BC4-24E432CD0595}"/>
              </a:ext>
            </a:extLst>
          </p:cNvPr>
          <p:cNvSpPr/>
          <p:nvPr/>
        </p:nvSpPr>
        <p:spPr>
          <a:xfrm>
            <a:off x="2898594" y="2980444"/>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08" name="TextBox 407">
            <a:extLst>
              <a:ext uri="{FF2B5EF4-FFF2-40B4-BE49-F238E27FC236}">
                <a16:creationId xmlns:a16="http://schemas.microsoft.com/office/drawing/2014/main" id="{3D87F567-FA75-F23D-0474-AE1ABA085B95}"/>
              </a:ext>
            </a:extLst>
          </p:cNvPr>
          <p:cNvSpPr txBox="1"/>
          <p:nvPr/>
        </p:nvSpPr>
        <p:spPr>
          <a:xfrm>
            <a:off x="4348332" y="2754636"/>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ITO</a:t>
            </a:r>
          </a:p>
        </p:txBody>
      </p:sp>
      <p:sp>
        <p:nvSpPr>
          <p:cNvPr id="409" name="TextBox 408">
            <a:extLst>
              <a:ext uri="{FF2B5EF4-FFF2-40B4-BE49-F238E27FC236}">
                <a16:creationId xmlns:a16="http://schemas.microsoft.com/office/drawing/2014/main" id="{DA75CA88-7AC3-5A3A-141C-1033FC532955}"/>
              </a:ext>
            </a:extLst>
          </p:cNvPr>
          <p:cNvSpPr txBox="1"/>
          <p:nvPr/>
        </p:nvSpPr>
        <p:spPr>
          <a:xfrm>
            <a:off x="4347968" y="2967817"/>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410" name="TextBox 409">
            <a:extLst>
              <a:ext uri="{FF2B5EF4-FFF2-40B4-BE49-F238E27FC236}">
                <a16:creationId xmlns:a16="http://schemas.microsoft.com/office/drawing/2014/main" id="{A231D440-55E1-9140-E75F-7D30C6E4A915}"/>
              </a:ext>
            </a:extLst>
          </p:cNvPr>
          <p:cNvSpPr txBox="1"/>
          <p:nvPr/>
        </p:nvSpPr>
        <p:spPr>
          <a:xfrm>
            <a:off x="6725690" y="1698428"/>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CIO</a:t>
            </a:r>
          </a:p>
        </p:txBody>
      </p:sp>
      <p:sp>
        <p:nvSpPr>
          <p:cNvPr id="411" name="TextBox 410">
            <a:extLst>
              <a:ext uri="{FF2B5EF4-FFF2-40B4-BE49-F238E27FC236}">
                <a16:creationId xmlns:a16="http://schemas.microsoft.com/office/drawing/2014/main" id="{C0091FD7-0D5F-DC51-A9FF-05DCBC8632C4}"/>
              </a:ext>
            </a:extLst>
          </p:cNvPr>
          <p:cNvSpPr txBox="1"/>
          <p:nvPr/>
        </p:nvSpPr>
        <p:spPr>
          <a:xfrm>
            <a:off x="6725690" y="1906845"/>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CIO</a:t>
            </a:r>
          </a:p>
        </p:txBody>
      </p:sp>
      <p:sp>
        <p:nvSpPr>
          <p:cNvPr id="412" name="TextBox 411">
            <a:extLst>
              <a:ext uri="{FF2B5EF4-FFF2-40B4-BE49-F238E27FC236}">
                <a16:creationId xmlns:a16="http://schemas.microsoft.com/office/drawing/2014/main" id="{528ABCC3-2066-7C48-1E21-0F7A4B20B583}"/>
              </a:ext>
            </a:extLst>
          </p:cNvPr>
          <p:cNvSpPr txBox="1"/>
          <p:nvPr/>
        </p:nvSpPr>
        <p:spPr>
          <a:xfrm>
            <a:off x="6729923" y="2117425"/>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ITO</a:t>
            </a:r>
          </a:p>
        </p:txBody>
      </p:sp>
      <p:sp>
        <p:nvSpPr>
          <p:cNvPr id="413" name="Oval 412">
            <a:extLst>
              <a:ext uri="{FF2B5EF4-FFF2-40B4-BE49-F238E27FC236}">
                <a16:creationId xmlns:a16="http://schemas.microsoft.com/office/drawing/2014/main" id="{0A78EAFF-1EA5-EE60-2F62-837246D4350B}"/>
              </a:ext>
            </a:extLst>
          </p:cNvPr>
          <p:cNvSpPr/>
          <p:nvPr/>
        </p:nvSpPr>
        <p:spPr>
          <a:xfrm>
            <a:off x="5281663" y="1716203"/>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a:t>
            </a:r>
          </a:p>
        </p:txBody>
      </p:sp>
      <p:sp>
        <p:nvSpPr>
          <p:cNvPr id="414" name="Oval 413">
            <a:extLst>
              <a:ext uri="{FF2B5EF4-FFF2-40B4-BE49-F238E27FC236}">
                <a16:creationId xmlns:a16="http://schemas.microsoft.com/office/drawing/2014/main" id="{F0EC8E87-FB8B-9DB4-237A-B91FFD91065D}"/>
              </a:ext>
            </a:extLst>
          </p:cNvPr>
          <p:cNvSpPr/>
          <p:nvPr/>
        </p:nvSpPr>
        <p:spPr>
          <a:xfrm>
            <a:off x="5284115" y="1920007"/>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a:t>
            </a:r>
          </a:p>
        </p:txBody>
      </p:sp>
      <p:sp>
        <p:nvSpPr>
          <p:cNvPr id="415" name="Oval 414">
            <a:extLst>
              <a:ext uri="{FF2B5EF4-FFF2-40B4-BE49-F238E27FC236}">
                <a16:creationId xmlns:a16="http://schemas.microsoft.com/office/drawing/2014/main" id="{7BACF388-1235-A179-E476-282B594F21E1}"/>
              </a:ext>
            </a:extLst>
          </p:cNvPr>
          <p:cNvSpPr/>
          <p:nvPr/>
        </p:nvSpPr>
        <p:spPr>
          <a:xfrm>
            <a:off x="5285896" y="2132387"/>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sp>
        <p:nvSpPr>
          <p:cNvPr id="416" name="TextBox 415">
            <a:extLst>
              <a:ext uri="{FF2B5EF4-FFF2-40B4-BE49-F238E27FC236}">
                <a16:creationId xmlns:a16="http://schemas.microsoft.com/office/drawing/2014/main" id="{90163FF6-0D8D-7F19-5781-1783F7A01DB5}"/>
              </a:ext>
            </a:extLst>
          </p:cNvPr>
          <p:cNvSpPr txBox="1"/>
          <p:nvPr/>
        </p:nvSpPr>
        <p:spPr>
          <a:xfrm>
            <a:off x="9107369" y="1706261"/>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ITO</a:t>
            </a:r>
          </a:p>
        </p:txBody>
      </p:sp>
      <p:sp>
        <p:nvSpPr>
          <p:cNvPr id="417" name="TextBox 416">
            <a:extLst>
              <a:ext uri="{FF2B5EF4-FFF2-40B4-BE49-F238E27FC236}">
                <a16:creationId xmlns:a16="http://schemas.microsoft.com/office/drawing/2014/main" id="{E609E2C8-FF58-EF89-8FD4-7D9E84C68315}"/>
              </a:ext>
            </a:extLst>
          </p:cNvPr>
          <p:cNvSpPr txBox="1"/>
          <p:nvPr/>
        </p:nvSpPr>
        <p:spPr>
          <a:xfrm>
            <a:off x="9107369" y="1918779"/>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ITO</a:t>
            </a:r>
          </a:p>
        </p:txBody>
      </p:sp>
      <p:sp>
        <p:nvSpPr>
          <p:cNvPr id="418" name="TextBox 417">
            <a:extLst>
              <a:ext uri="{FF2B5EF4-FFF2-40B4-BE49-F238E27FC236}">
                <a16:creationId xmlns:a16="http://schemas.microsoft.com/office/drawing/2014/main" id="{02604263-2959-FBAF-6841-AAD262B9F669}"/>
              </a:ext>
            </a:extLst>
          </p:cNvPr>
          <p:cNvSpPr txBox="1"/>
          <p:nvPr/>
        </p:nvSpPr>
        <p:spPr>
          <a:xfrm>
            <a:off x="9107369" y="2142511"/>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ITO</a:t>
            </a:r>
          </a:p>
        </p:txBody>
      </p:sp>
      <p:sp>
        <p:nvSpPr>
          <p:cNvPr id="419" name="TextBox 418">
            <a:extLst>
              <a:ext uri="{FF2B5EF4-FFF2-40B4-BE49-F238E27FC236}">
                <a16:creationId xmlns:a16="http://schemas.microsoft.com/office/drawing/2014/main" id="{3020C41E-9D71-5EE2-9894-B94EAEB71944}"/>
              </a:ext>
            </a:extLst>
          </p:cNvPr>
          <p:cNvSpPr txBox="1"/>
          <p:nvPr/>
        </p:nvSpPr>
        <p:spPr>
          <a:xfrm>
            <a:off x="9107369" y="2359658"/>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ITO</a:t>
            </a:r>
          </a:p>
        </p:txBody>
      </p:sp>
      <p:sp>
        <p:nvSpPr>
          <p:cNvPr id="420" name="TextBox 419">
            <a:extLst>
              <a:ext uri="{FF2B5EF4-FFF2-40B4-BE49-F238E27FC236}">
                <a16:creationId xmlns:a16="http://schemas.microsoft.com/office/drawing/2014/main" id="{B4A007FB-38C3-BEF5-30DE-0765B3AB3CF4}"/>
              </a:ext>
            </a:extLst>
          </p:cNvPr>
          <p:cNvSpPr txBox="1"/>
          <p:nvPr/>
        </p:nvSpPr>
        <p:spPr>
          <a:xfrm>
            <a:off x="9107369" y="2580442"/>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N/A</a:t>
            </a:r>
          </a:p>
        </p:txBody>
      </p:sp>
      <p:sp>
        <p:nvSpPr>
          <p:cNvPr id="421" name="Oval 420">
            <a:extLst>
              <a:ext uri="{FF2B5EF4-FFF2-40B4-BE49-F238E27FC236}">
                <a16:creationId xmlns:a16="http://schemas.microsoft.com/office/drawing/2014/main" id="{BC9EBF41-DE50-0ECA-99E4-7E996430EBBD}"/>
              </a:ext>
            </a:extLst>
          </p:cNvPr>
          <p:cNvSpPr/>
          <p:nvPr/>
        </p:nvSpPr>
        <p:spPr>
          <a:xfrm>
            <a:off x="7658995" y="1718407"/>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sp>
        <p:nvSpPr>
          <p:cNvPr id="422" name="Oval 421">
            <a:extLst>
              <a:ext uri="{FF2B5EF4-FFF2-40B4-BE49-F238E27FC236}">
                <a16:creationId xmlns:a16="http://schemas.microsoft.com/office/drawing/2014/main" id="{0F391FD0-FC32-5B26-7680-FD3FE218BC63}"/>
              </a:ext>
            </a:extLst>
          </p:cNvPr>
          <p:cNvSpPr/>
          <p:nvPr/>
        </p:nvSpPr>
        <p:spPr>
          <a:xfrm>
            <a:off x="7658995" y="1933538"/>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sp>
        <p:nvSpPr>
          <p:cNvPr id="423" name="Oval 422">
            <a:extLst>
              <a:ext uri="{FF2B5EF4-FFF2-40B4-BE49-F238E27FC236}">
                <a16:creationId xmlns:a16="http://schemas.microsoft.com/office/drawing/2014/main" id="{2F7BFECC-EC27-A324-F729-556F7ECA1CAD}"/>
              </a:ext>
            </a:extLst>
          </p:cNvPr>
          <p:cNvSpPr/>
          <p:nvPr/>
        </p:nvSpPr>
        <p:spPr>
          <a:xfrm>
            <a:off x="7655011" y="2153174"/>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sp>
        <p:nvSpPr>
          <p:cNvPr id="424" name="Oval 423">
            <a:extLst>
              <a:ext uri="{FF2B5EF4-FFF2-40B4-BE49-F238E27FC236}">
                <a16:creationId xmlns:a16="http://schemas.microsoft.com/office/drawing/2014/main" id="{12186D88-FE0A-55CB-CEED-73DD51B0D1A9}"/>
              </a:ext>
            </a:extLst>
          </p:cNvPr>
          <p:cNvSpPr/>
          <p:nvPr/>
        </p:nvSpPr>
        <p:spPr>
          <a:xfrm>
            <a:off x="7655011" y="2368801"/>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sp>
        <p:nvSpPr>
          <p:cNvPr id="425" name="Oval 424">
            <a:extLst>
              <a:ext uri="{FF2B5EF4-FFF2-40B4-BE49-F238E27FC236}">
                <a16:creationId xmlns:a16="http://schemas.microsoft.com/office/drawing/2014/main" id="{F4375623-D711-E0DB-C956-24D53001A968}"/>
              </a:ext>
            </a:extLst>
          </p:cNvPr>
          <p:cNvSpPr/>
          <p:nvPr/>
        </p:nvSpPr>
        <p:spPr>
          <a:xfrm>
            <a:off x="7658995" y="2592325"/>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sp>
        <p:nvSpPr>
          <p:cNvPr id="426" name="Oval 425">
            <a:extLst>
              <a:ext uri="{FF2B5EF4-FFF2-40B4-BE49-F238E27FC236}">
                <a16:creationId xmlns:a16="http://schemas.microsoft.com/office/drawing/2014/main" id="{07836694-18B2-810C-6D2E-886A1530BE4C}"/>
              </a:ext>
            </a:extLst>
          </p:cNvPr>
          <p:cNvSpPr/>
          <p:nvPr/>
        </p:nvSpPr>
        <p:spPr>
          <a:xfrm>
            <a:off x="452249" y="3624380"/>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27" name="Oval 426">
            <a:extLst>
              <a:ext uri="{FF2B5EF4-FFF2-40B4-BE49-F238E27FC236}">
                <a16:creationId xmlns:a16="http://schemas.microsoft.com/office/drawing/2014/main" id="{82B98688-348B-B135-10C3-FE4A808B0537}"/>
              </a:ext>
            </a:extLst>
          </p:cNvPr>
          <p:cNvSpPr/>
          <p:nvPr/>
        </p:nvSpPr>
        <p:spPr>
          <a:xfrm>
            <a:off x="447784" y="3833722"/>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sp>
        <p:nvSpPr>
          <p:cNvPr id="428" name="Oval 427">
            <a:extLst>
              <a:ext uri="{FF2B5EF4-FFF2-40B4-BE49-F238E27FC236}">
                <a16:creationId xmlns:a16="http://schemas.microsoft.com/office/drawing/2014/main" id="{D4C5A4C1-C9CE-AE45-89A4-BF2B69BA694A}"/>
              </a:ext>
            </a:extLst>
          </p:cNvPr>
          <p:cNvSpPr/>
          <p:nvPr/>
        </p:nvSpPr>
        <p:spPr>
          <a:xfrm>
            <a:off x="448651" y="4040149"/>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29" name="Oval 428">
            <a:extLst>
              <a:ext uri="{FF2B5EF4-FFF2-40B4-BE49-F238E27FC236}">
                <a16:creationId xmlns:a16="http://schemas.microsoft.com/office/drawing/2014/main" id="{74A8B57F-D925-4CF8-4548-BBEB846D1626}"/>
              </a:ext>
            </a:extLst>
          </p:cNvPr>
          <p:cNvSpPr/>
          <p:nvPr/>
        </p:nvSpPr>
        <p:spPr>
          <a:xfrm>
            <a:off x="5285997" y="3624102"/>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sp>
        <p:nvSpPr>
          <p:cNvPr id="430" name="Oval 429">
            <a:extLst>
              <a:ext uri="{FF2B5EF4-FFF2-40B4-BE49-F238E27FC236}">
                <a16:creationId xmlns:a16="http://schemas.microsoft.com/office/drawing/2014/main" id="{BE589020-E0D7-3AAF-4F95-2C01ED4FF5E8}"/>
              </a:ext>
            </a:extLst>
          </p:cNvPr>
          <p:cNvSpPr/>
          <p:nvPr/>
        </p:nvSpPr>
        <p:spPr>
          <a:xfrm>
            <a:off x="5285997" y="3832565"/>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sp>
        <p:nvSpPr>
          <p:cNvPr id="431" name="Oval 430">
            <a:extLst>
              <a:ext uri="{FF2B5EF4-FFF2-40B4-BE49-F238E27FC236}">
                <a16:creationId xmlns:a16="http://schemas.microsoft.com/office/drawing/2014/main" id="{B66FAF12-E8A5-70F6-9BE9-49E398E1A840}"/>
              </a:ext>
            </a:extLst>
          </p:cNvPr>
          <p:cNvSpPr/>
          <p:nvPr/>
        </p:nvSpPr>
        <p:spPr>
          <a:xfrm>
            <a:off x="448661" y="4615099"/>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sp>
        <p:nvSpPr>
          <p:cNvPr id="432" name="Oval 431">
            <a:extLst>
              <a:ext uri="{FF2B5EF4-FFF2-40B4-BE49-F238E27FC236}">
                <a16:creationId xmlns:a16="http://schemas.microsoft.com/office/drawing/2014/main" id="{E596BDE2-3006-CFFA-4695-DA051C883E4D}"/>
              </a:ext>
            </a:extLst>
          </p:cNvPr>
          <p:cNvSpPr/>
          <p:nvPr/>
        </p:nvSpPr>
        <p:spPr>
          <a:xfrm>
            <a:off x="449488" y="4827711"/>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33" name="Oval 432">
            <a:extLst>
              <a:ext uri="{FF2B5EF4-FFF2-40B4-BE49-F238E27FC236}">
                <a16:creationId xmlns:a16="http://schemas.microsoft.com/office/drawing/2014/main" id="{B98BC04D-7798-CBDE-148F-6155F5311DBD}"/>
              </a:ext>
            </a:extLst>
          </p:cNvPr>
          <p:cNvSpPr/>
          <p:nvPr/>
        </p:nvSpPr>
        <p:spPr>
          <a:xfrm>
            <a:off x="448211" y="5038492"/>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34" name="Oval 433">
            <a:extLst>
              <a:ext uri="{FF2B5EF4-FFF2-40B4-BE49-F238E27FC236}">
                <a16:creationId xmlns:a16="http://schemas.microsoft.com/office/drawing/2014/main" id="{3F5F61BE-8523-9339-56C2-B3A1795B7F8F}"/>
              </a:ext>
            </a:extLst>
          </p:cNvPr>
          <p:cNvSpPr/>
          <p:nvPr/>
        </p:nvSpPr>
        <p:spPr>
          <a:xfrm>
            <a:off x="446962" y="5251610"/>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35" name="Oval 434">
            <a:extLst>
              <a:ext uri="{FF2B5EF4-FFF2-40B4-BE49-F238E27FC236}">
                <a16:creationId xmlns:a16="http://schemas.microsoft.com/office/drawing/2014/main" id="{9C05C7D0-DD6A-23F6-BD05-EFCAB6E1EAE5}"/>
              </a:ext>
            </a:extLst>
          </p:cNvPr>
          <p:cNvSpPr/>
          <p:nvPr/>
        </p:nvSpPr>
        <p:spPr>
          <a:xfrm>
            <a:off x="446962" y="5460025"/>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36" name="TextBox 435">
            <a:extLst>
              <a:ext uri="{FF2B5EF4-FFF2-40B4-BE49-F238E27FC236}">
                <a16:creationId xmlns:a16="http://schemas.microsoft.com/office/drawing/2014/main" id="{F7EE053B-20E9-8FD4-152E-62967F6020DB}"/>
              </a:ext>
            </a:extLst>
          </p:cNvPr>
          <p:cNvSpPr txBox="1"/>
          <p:nvPr/>
        </p:nvSpPr>
        <p:spPr>
          <a:xfrm>
            <a:off x="4344273" y="4603996"/>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TBD</a:t>
            </a:r>
          </a:p>
        </p:txBody>
      </p:sp>
      <p:sp>
        <p:nvSpPr>
          <p:cNvPr id="437" name="TextBox 436">
            <a:extLst>
              <a:ext uri="{FF2B5EF4-FFF2-40B4-BE49-F238E27FC236}">
                <a16:creationId xmlns:a16="http://schemas.microsoft.com/office/drawing/2014/main" id="{0C0205C4-CA83-DE7D-9C36-E71F47C7F9AC}"/>
              </a:ext>
            </a:extLst>
          </p:cNvPr>
          <p:cNvSpPr txBox="1"/>
          <p:nvPr/>
        </p:nvSpPr>
        <p:spPr>
          <a:xfrm>
            <a:off x="4346296" y="4816754"/>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TBD</a:t>
            </a:r>
          </a:p>
        </p:txBody>
      </p:sp>
      <p:sp>
        <p:nvSpPr>
          <p:cNvPr id="438" name="TextBox 437">
            <a:extLst>
              <a:ext uri="{FF2B5EF4-FFF2-40B4-BE49-F238E27FC236}">
                <a16:creationId xmlns:a16="http://schemas.microsoft.com/office/drawing/2014/main" id="{17C2D1CB-E598-B8B5-8FF9-C9A1AA7B1CE1}"/>
              </a:ext>
            </a:extLst>
          </p:cNvPr>
          <p:cNvSpPr txBox="1"/>
          <p:nvPr/>
        </p:nvSpPr>
        <p:spPr>
          <a:xfrm>
            <a:off x="4341900" y="3617169"/>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TBD</a:t>
            </a:r>
          </a:p>
        </p:txBody>
      </p:sp>
      <p:sp>
        <p:nvSpPr>
          <p:cNvPr id="439" name="TextBox 438">
            <a:extLst>
              <a:ext uri="{FF2B5EF4-FFF2-40B4-BE49-F238E27FC236}">
                <a16:creationId xmlns:a16="http://schemas.microsoft.com/office/drawing/2014/main" id="{BBFA4B28-2B50-932C-ADE4-28E7CC827B10}"/>
              </a:ext>
            </a:extLst>
          </p:cNvPr>
          <p:cNvSpPr txBox="1"/>
          <p:nvPr/>
        </p:nvSpPr>
        <p:spPr>
          <a:xfrm>
            <a:off x="4341900" y="4025700"/>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TBD</a:t>
            </a:r>
          </a:p>
        </p:txBody>
      </p:sp>
      <p:sp>
        <p:nvSpPr>
          <p:cNvPr id="440" name="TextBox 439">
            <a:extLst>
              <a:ext uri="{FF2B5EF4-FFF2-40B4-BE49-F238E27FC236}">
                <a16:creationId xmlns:a16="http://schemas.microsoft.com/office/drawing/2014/main" id="{EDAC682F-5BD2-A498-7738-70E7DDC4A421}"/>
              </a:ext>
            </a:extLst>
          </p:cNvPr>
          <p:cNvSpPr txBox="1"/>
          <p:nvPr/>
        </p:nvSpPr>
        <p:spPr>
          <a:xfrm>
            <a:off x="4347968" y="3823198"/>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N/A</a:t>
            </a:r>
          </a:p>
        </p:txBody>
      </p:sp>
      <p:sp>
        <p:nvSpPr>
          <p:cNvPr id="441" name="TextBox 440">
            <a:extLst>
              <a:ext uri="{FF2B5EF4-FFF2-40B4-BE49-F238E27FC236}">
                <a16:creationId xmlns:a16="http://schemas.microsoft.com/office/drawing/2014/main" id="{CB84BF5A-D4FC-7733-0318-326877ADAD65}"/>
              </a:ext>
            </a:extLst>
          </p:cNvPr>
          <p:cNvSpPr txBox="1"/>
          <p:nvPr/>
        </p:nvSpPr>
        <p:spPr>
          <a:xfrm>
            <a:off x="9177550" y="3611824"/>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ITO</a:t>
            </a:r>
          </a:p>
        </p:txBody>
      </p:sp>
      <p:sp>
        <p:nvSpPr>
          <p:cNvPr id="442" name="TextBox 441">
            <a:extLst>
              <a:ext uri="{FF2B5EF4-FFF2-40B4-BE49-F238E27FC236}">
                <a16:creationId xmlns:a16="http://schemas.microsoft.com/office/drawing/2014/main" id="{15F011DD-4EBC-F2D5-411A-D98B01150856}"/>
              </a:ext>
            </a:extLst>
          </p:cNvPr>
          <p:cNvSpPr txBox="1"/>
          <p:nvPr/>
        </p:nvSpPr>
        <p:spPr>
          <a:xfrm>
            <a:off x="9184450" y="3819123"/>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ITO</a:t>
            </a:r>
          </a:p>
        </p:txBody>
      </p:sp>
      <p:sp>
        <p:nvSpPr>
          <p:cNvPr id="443" name="TextBox 442">
            <a:extLst>
              <a:ext uri="{FF2B5EF4-FFF2-40B4-BE49-F238E27FC236}">
                <a16:creationId xmlns:a16="http://schemas.microsoft.com/office/drawing/2014/main" id="{32ED5455-A126-FE8D-2594-EFD023C62B7F}"/>
              </a:ext>
            </a:extLst>
          </p:cNvPr>
          <p:cNvSpPr txBox="1"/>
          <p:nvPr/>
        </p:nvSpPr>
        <p:spPr>
          <a:xfrm>
            <a:off x="4344651" y="5024315"/>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444" name="TextBox 443">
            <a:extLst>
              <a:ext uri="{FF2B5EF4-FFF2-40B4-BE49-F238E27FC236}">
                <a16:creationId xmlns:a16="http://schemas.microsoft.com/office/drawing/2014/main" id="{C841753A-5A73-3E4D-4DD7-14E209775573}"/>
              </a:ext>
            </a:extLst>
          </p:cNvPr>
          <p:cNvSpPr txBox="1"/>
          <p:nvPr/>
        </p:nvSpPr>
        <p:spPr>
          <a:xfrm>
            <a:off x="4348332" y="5233434"/>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445" name="TextBox 444">
            <a:extLst>
              <a:ext uri="{FF2B5EF4-FFF2-40B4-BE49-F238E27FC236}">
                <a16:creationId xmlns:a16="http://schemas.microsoft.com/office/drawing/2014/main" id="{02B7EF50-9129-A9B1-9CE6-721DA74C0730}"/>
              </a:ext>
            </a:extLst>
          </p:cNvPr>
          <p:cNvSpPr txBox="1"/>
          <p:nvPr/>
        </p:nvSpPr>
        <p:spPr>
          <a:xfrm>
            <a:off x="4347395" y="5447811"/>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CISO</a:t>
            </a:r>
          </a:p>
        </p:txBody>
      </p:sp>
      <p:sp>
        <p:nvSpPr>
          <p:cNvPr id="446" name="TextBox 445">
            <a:extLst>
              <a:ext uri="{FF2B5EF4-FFF2-40B4-BE49-F238E27FC236}">
                <a16:creationId xmlns:a16="http://schemas.microsoft.com/office/drawing/2014/main" id="{4749A02D-325F-56EF-EA4C-C24F8FAB9536}"/>
              </a:ext>
            </a:extLst>
          </p:cNvPr>
          <p:cNvSpPr txBox="1"/>
          <p:nvPr/>
        </p:nvSpPr>
        <p:spPr>
          <a:xfrm>
            <a:off x="4343162" y="5659970"/>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447" name="Oval 446">
            <a:extLst>
              <a:ext uri="{FF2B5EF4-FFF2-40B4-BE49-F238E27FC236}">
                <a16:creationId xmlns:a16="http://schemas.microsoft.com/office/drawing/2014/main" id="{DED49BCC-6DD5-9371-ED63-A9B4D73EA011}"/>
              </a:ext>
            </a:extLst>
          </p:cNvPr>
          <p:cNvSpPr/>
          <p:nvPr/>
        </p:nvSpPr>
        <p:spPr>
          <a:xfrm>
            <a:off x="451195" y="5667480"/>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48" name="Oval 447">
            <a:extLst>
              <a:ext uri="{FF2B5EF4-FFF2-40B4-BE49-F238E27FC236}">
                <a16:creationId xmlns:a16="http://schemas.microsoft.com/office/drawing/2014/main" id="{77A105D0-F394-7C71-614C-37AF31245987}"/>
              </a:ext>
            </a:extLst>
          </p:cNvPr>
          <p:cNvSpPr/>
          <p:nvPr/>
        </p:nvSpPr>
        <p:spPr>
          <a:xfrm>
            <a:off x="447990" y="5877981"/>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sp>
        <p:nvSpPr>
          <p:cNvPr id="449" name="TextBox 448">
            <a:extLst>
              <a:ext uri="{FF2B5EF4-FFF2-40B4-BE49-F238E27FC236}">
                <a16:creationId xmlns:a16="http://schemas.microsoft.com/office/drawing/2014/main" id="{AEA8BAFF-5B45-BDD9-020B-6EF4B06FD644}"/>
              </a:ext>
            </a:extLst>
          </p:cNvPr>
          <p:cNvSpPr txBox="1"/>
          <p:nvPr/>
        </p:nvSpPr>
        <p:spPr>
          <a:xfrm>
            <a:off x="4341900" y="5862178"/>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N/A</a:t>
            </a:r>
          </a:p>
        </p:txBody>
      </p:sp>
      <p:sp>
        <p:nvSpPr>
          <p:cNvPr id="450" name="Oval 449">
            <a:extLst>
              <a:ext uri="{FF2B5EF4-FFF2-40B4-BE49-F238E27FC236}">
                <a16:creationId xmlns:a16="http://schemas.microsoft.com/office/drawing/2014/main" id="{419EF0E2-DFB3-5FE3-0E6C-C53D69B31494}"/>
              </a:ext>
            </a:extLst>
          </p:cNvPr>
          <p:cNvSpPr/>
          <p:nvPr/>
        </p:nvSpPr>
        <p:spPr>
          <a:xfrm>
            <a:off x="5274035" y="4615076"/>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a:t>
            </a:r>
          </a:p>
        </p:txBody>
      </p:sp>
      <p:sp>
        <p:nvSpPr>
          <p:cNvPr id="451" name="Oval 450">
            <a:extLst>
              <a:ext uri="{FF2B5EF4-FFF2-40B4-BE49-F238E27FC236}">
                <a16:creationId xmlns:a16="http://schemas.microsoft.com/office/drawing/2014/main" id="{67E991B5-5827-DF50-D608-9449FA7B800B}"/>
              </a:ext>
            </a:extLst>
          </p:cNvPr>
          <p:cNvSpPr/>
          <p:nvPr/>
        </p:nvSpPr>
        <p:spPr>
          <a:xfrm>
            <a:off x="5274035" y="4819524"/>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52" name="Oval 451">
            <a:extLst>
              <a:ext uri="{FF2B5EF4-FFF2-40B4-BE49-F238E27FC236}">
                <a16:creationId xmlns:a16="http://schemas.microsoft.com/office/drawing/2014/main" id="{4C87AA2E-B250-6908-1DF9-6177CCA43A0A}"/>
              </a:ext>
            </a:extLst>
          </p:cNvPr>
          <p:cNvSpPr/>
          <p:nvPr/>
        </p:nvSpPr>
        <p:spPr>
          <a:xfrm>
            <a:off x="5273736" y="5036522"/>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a:t>
            </a:r>
          </a:p>
        </p:txBody>
      </p:sp>
      <p:sp>
        <p:nvSpPr>
          <p:cNvPr id="453" name="Oval 452">
            <a:extLst>
              <a:ext uri="{FF2B5EF4-FFF2-40B4-BE49-F238E27FC236}">
                <a16:creationId xmlns:a16="http://schemas.microsoft.com/office/drawing/2014/main" id="{3905DB72-A8DC-EADC-1902-CEAE807B35DB}"/>
              </a:ext>
            </a:extLst>
          </p:cNvPr>
          <p:cNvSpPr/>
          <p:nvPr/>
        </p:nvSpPr>
        <p:spPr>
          <a:xfrm>
            <a:off x="5273736" y="5243859"/>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54" name="Oval 453">
            <a:extLst>
              <a:ext uri="{FF2B5EF4-FFF2-40B4-BE49-F238E27FC236}">
                <a16:creationId xmlns:a16="http://schemas.microsoft.com/office/drawing/2014/main" id="{E9DCD845-4B14-2FC1-58E7-5C2E54C9F18D}"/>
              </a:ext>
            </a:extLst>
          </p:cNvPr>
          <p:cNvSpPr/>
          <p:nvPr/>
        </p:nvSpPr>
        <p:spPr>
          <a:xfrm>
            <a:off x="5276837" y="5457883"/>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455" name="TextBox 454">
            <a:extLst>
              <a:ext uri="{FF2B5EF4-FFF2-40B4-BE49-F238E27FC236}">
                <a16:creationId xmlns:a16="http://schemas.microsoft.com/office/drawing/2014/main" id="{4AC5513B-FF9B-DCE5-D122-1C9B6AF3FC80}"/>
              </a:ext>
            </a:extLst>
          </p:cNvPr>
          <p:cNvSpPr txBox="1"/>
          <p:nvPr/>
        </p:nvSpPr>
        <p:spPr>
          <a:xfrm>
            <a:off x="9184450" y="4603490"/>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TBD</a:t>
            </a:r>
          </a:p>
        </p:txBody>
      </p:sp>
      <p:sp>
        <p:nvSpPr>
          <p:cNvPr id="456" name="TextBox 455">
            <a:extLst>
              <a:ext uri="{FF2B5EF4-FFF2-40B4-BE49-F238E27FC236}">
                <a16:creationId xmlns:a16="http://schemas.microsoft.com/office/drawing/2014/main" id="{A7AFD65D-EE8F-BC0A-94D3-F5F39BBE2B4A}"/>
              </a:ext>
            </a:extLst>
          </p:cNvPr>
          <p:cNvSpPr txBox="1"/>
          <p:nvPr/>
        </p:nvSpPr>
        <p:spPr>
          <a:xfrm>
            <a:off x="9182436" y="4806080"/>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457" name="TextBox 456">
            <a:extLst>
              <a:ext uri="{FF2B5EF4-FFF2-40B4-BE49-F238E27FC236}">
                <a16:creationId xmlns:a16="http://schemas.microsoft.com/office/drawing/2014/main" id="{9D892EFA-F507-1B3D-C79D-E351ABC79FFF}"/>
              </a:ext>
            </a:extLst>
          </p:cNvPr>
          <p:cNvSpPr txBox="1"/>
          <p:nvPr/>
        </p:nvSpPr>
        <p:spPr>
          <a:xfrm>
            <a:off x="9183169" y="5024306"/>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458" name="TextBox 457">
            <a:extLst>
              <a:ext uri="{FF2B5EF4-FFF2-40B4-BE49-F238E27FC236}">
                <a16:creationId xmlns:a16="http://schemas.microsoft.com/office/drawing/2014/main" id="{10C6A745-6CDB-D13E-B746-3865784D6805}"/>
              </a:ext>
            </a:extLst>
          </p:cNvPr>
          <p:cNvSpPr txBox="1"/>
          <p:nvPr/>
        </p:nvSpPr>
        <p:spPr>
          <a:xfrm>
            <a:off x="9177550" y="5226685"/>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C000"/>
                </a:solidFill>
              </a:rPr>
              <a:t>CIO</a:t>
            </a:r>
          </a:p>
        </p:txBody>
      </p:sp>
      <p:sp>
        <p:nvSpPr>
          <p:cNvPr id="459" name="TextBox 458">
            <a:extLst>
              <a:ext uri="{FF2B5EF4-FFF2-40B4-BE49-F238E27FC236}">
                <a16:creationId xmlns:a16="http://schemas.microsoft.com/office/drawing/2014/main" id="{23961424-98BD-E14A-2647-B0CB798B0E2A}"/>
              </a:ext>
            </a:extLst>
          </p:cNvPr>
          <p:cNvSpPr txBox="1"/>
          <p:nvPr/>
        </p:nvSpPr>
        <p:spPr>
          <a:xfrm>
            <a:off x="9180378" y="5443092"/>
            <a:ext cx="914400" cy="178725"/>
          </a:xfrm>
          <a:prstGeom prst="rect">
            <a:avLst/>
          </a:prstGeom>
        </p:spPr>
        <p:txBody>
          <a:bodyPr vert="horz" wrap="none" lIns="0" tIns="0" rIns="36000" bIns="0" rtlCol="0" anchor="ctr" anchorCtr="0">
            <a:noAutofit/>
          </a:bodyPr>
          <a:lstStyle/>
          <a:p>
            <a:pPr algn="r">
              <a:spcAft>
                <a:spcPts val="600"/>
              </a:spcAft>
            </a:pPr>
            <a:r>
              <a:rPr lang="cs-CZ" sz="800" b="1" dirty="0">
                <a:solidFill>
                  <a:srgbClr val="FF0000"/>
                </a:solidFill>
              </a:rPr>
              <a:t>TBD</a:t>
            </a:r>
          </a:p>
        </p:txBody>
      </p:sp>
      <p:sp>
        <p:nvSpPr>
          <p:cNvPr id="460" name="Oval 459">
            <a:extLst>
              <a:ext uri="{FF2B5EF4-FFF2-40B4-BE49-F238E27FC236}">
                <a16:creationId xmlns:a16="http://schemas.microsoft.com/office/drawing/2014/main" id="{7D48F4D9-4BA8-1E41-7F53-2269EB7FAA15}"/>
              </a:ext>
            </a:extLst>
          </p:cNvPr>
          <p:cNvSpPr/>
          <p:nvPr/>
        </p:nvSpPr>
        <p:spPr>
          <a:xfrm>
            <a:off x="716499" y="1712156"/>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461" name="Straight Arrow Connector 460">
            <a:extLst>
              <a:ext uri="{FF2B5EF4-FFF2-40B4-BE49-F238E27FC236}">
                <a16:creationId xmlns:a16="http://schemas.microsoft.com/office/drawing/2014/main" id="{F24F52FB-48F9-7BFD-E41F-619421A976E7}"/>
              </a:ext>
            </a:extLst>
          </p:cNvPr>
          <p:cNvCxnSpPr/>
          <p:nvPr/>
        </p:nvCxnSpPr>
        <p:spPr>
          <a:xfrm>
            <a:off x="672711" y="1791972"/>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2" name="Oval 461">
            <a:extLst>
              <a:ext uri="{FF2B5EF4-FFF2-40B4-BE49-F238E27FC236}">
                <a16:creationId xmlns:a16="http://schemas.microsoft.com/office/drawing/2014/main" id="{57419C13-C6CB-8455-E9EA-06E995B87995}"/>
              </a:ext>
            </a:extLst>
          </p:cNvPr>
          <p:cNvSpPr/>
          <p:nvPr/>
        </p:nvSpPr>
        <p:spPr>
          <a:xfrm>
            <a:off x="711381" y="1929634"/>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cxnSp>
        <p:nvCxnSpPr>
          <p:cNvPr id="463" name="Straight Arrow Connector 462">
            <a:extLst>
              <a:ext uri="{FF2B5EF4-FFF2-40B4-BE49-F238E27FC236}">
                <a16:creationId xmlns:a16="http://schemas.microsoft.com/office/drawing/2014/main" id="{AD073535-54A3-B90F-3789-BBE1A32EB7F9}"/>
              </a:ext>
            </a:extLst>
          </p:cNvPr>
          <p:cNvCxnSpPr/>
          <p:nvPr/>
        </p:nvCxnSpPr>
        <p:spPr>
          <a:xfrm>
            <a:off x="667593" y="2009450"/>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4" name="Oval 463">
            <a:extLst>
              <a:ext uri="{FF2B5EF4-FFF2-40B4-BE49-F238E27FC236}">
                <a16:creationId xmlns:a16="http://schemas.microsoft.com/office/drawing/2014/main" id="{20EAA465-8A1A-92BB-E744-7838D8F929DA}"/>
              </a:ext>
            </a:extLst>
          </p:cNvPr>
          <p:cNvSpPr/>
          <p:nvPr/>
        </p:nvSpPr>
        <p:spPr>
          <a:xfrm>
            <a:off x="712165" y="2150595"/>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65" name="Straight Arrow Connector 464">
            <a:extLst>
              <a:ext uri="{FF2B5EF4-FFF2-40B4-BE49-F238E27FC236}">
                <a16:creationId xmlns:a16="http://schemas.microsoft.com/office/drawing/2014/main" id="{29890DF8-2717-771C-A004-F6FAD58258C1}"/>
              </a:ext>
            </a:extLst>
          </p:cNvPr>
          <p:cNvCxnSpPr/>
          <p:nvPr/>
        </p:nvCxnSpPr>
        <p:spPr>
          <a:xfrm>
            <a:off x="668377" y="2230411"/>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6" name="Oval 465">
            <a:extLst>
              <a:ext uri="{FF2B5EF4-FFF2-40B4-BE49-F238E27FC236}">
                <a16:creationId xmlns:a16="http://schemas.microsoft.com/office/drawing/2014/main" id="{D252349A-CDCD-38B0-2F97-DC0F8BA36D88}"/>
              </a:ext>
            </a:extLst>
          </p:cNvPr>
          <p:cNvSpPr/>
          <p:nvPr/>
        </p:nvSpPr>
        <p:spPr>
          <a:xfrm>
            <a:off x="716499" y="2372532"/>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cxnSp>
        <p:nvCxnSpPr>
          <p:cNvPr id="467" name="Straight Arrow Connector 466">
            <a:extLst>
              <a:ext uri="{FF2B5EF4-FFF2-40B4-BE49-F238E27FC236}">
                <a16:creationId xmlns:a16="http://schemas.microsoft.com/office/drawing/2014/main" id="{5044A442-0221-F255-6803-8EFF04A7F4B2}"/>
              </a:ext>
            </a:extLst>
          </p:cNvPr>
          <p:cNvCxnSpPr/>
          <p:nvPr/>
        </p:nvCxnSpPr>
        <p:spPr>
          <a:xfrm>
            <a:off x="672711" y="2452348"/>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8" name="Oval 467">
            <a:extLst>
              <a:ext uri="{FF2B5EF4-FFF2-40B4-BE49-F238E27FC236}">
                <a16:creationId xmlns:a16="http://schemas.microsoft.com/office/drawing/2014/main" id="{3C03AEAA-EDE7-3E95-2ABB-BEF4A4EF1CFD}"/>
              </a:ext>
            </a:extLst>
          </p:cNvPr>
          <p:cNvSpPr/>
          <p:nvPr/>
        </p:nvSpPr>
        <p:spPr>
          <a:xfrm>
            <a:off x="714329" y="2588554"/>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469" name="Straight Arrow Connector 468">
            <a:extLst>
              <a:ext uri="{FF2B5EF4-FFF2-40B4-BE49-F238E27FC236}">
                <a16:creationId xmlns:a16="http://schemas.microsoft.com/office/drawing/2014/main" id="{C721EC0C-359E-25BF-5144-F562D43809A0}"/>
              </a:ext>
            </a:extLst>
          </p:cNvPr>
          <p:cNvCxnSpPr/>
          <p:nvPr/>
        </p:nvCxnSpPr>
        <p:spPr>
          <a:xfrm>
            <a:off x="670541" y="2668370"/>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0" name="Oval 469">
            <a:extLst>
              <a:ext uri="{FF2B5EF4-FFF2-40B4-BE49-F238E27FC236}">
                <a16:creationId xmlns:a16="http://schemas.microsoft.com/office/drawing/2014/main" id="{174A89A5-1647-1708-A102-B43C67EB4615}"/>
              </a:ext>
            </a:extLst>
          </p:cNvPr>
          <p:cNvSpPr/>
          <p:nvPr/>
        </p:nvSpPr>
        <p:spPr>
          <a:xfrm>
            <a:off x="711381" y="2809917"/>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71" name="Straight Arrow Connector 470">
            <a:extLst>
              <a:ext uri="{FF2B5EF4-FFF2-40B4-BE49-F238E27FC236}">
                <a16:creationId xmlns:a16="http://schemas.microsoft.com/office/drawing/2014/main" id="{B96A7CCE-B283-1AC2-0322-E19B126751F5}"/>
              </a:ext>
            </a:extLst>
          </p:cNvPr>
          <p:cNvCxnSpPr/>
          <p:nvPr/>
        </p:nvCxnSpPr>
        <p:spPr>
          <a:xfrm>
            <a:off x="667593" y="2889733"/>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2" name="Oval 471">
            <a:extLst>
              <a:ext uri="{FF2B5EF4-FFF2-40B4-BE49-F238E27FC236}">
                <a16:creationId xmlns:a16="http://schemas.microsoft.com/office/drawing/2014/main" id="{03C31807-68E8-E1AD-37D1-F0E12CC4F36E}"/>
              </a:ext>
            </a:extLst>
          </p:cNvPr>
          <p:cNvSpPr/>
          <p:nvPr/>
        </p:nvSpPr>
        <p:spPr>
          <a:xfrm>
            <a:off x="3119472" y="1708532"/>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473" name="Straight Arrow Connector 472">
            <a:extLst>
              <a:ext uri="{FF2B5EF4-FFF2-40B4-BE49-F238E27FC236}">
                <a16:creationId xmlns:a16="http://schemas.microsoft.com/office/drawing/2014/main" id="{6E56A23C-0F42-2D62-DBBE-194D50A85312}"/>
              </a:ext>
            </a:extLst>
          </p:cNvPr>
          <p:cNvCxnSpPr/>
          <p:nvPr/>
        </p:nvCxnSpPr>
        <p:spPr>
          <a:xfrm>
            <a:off x="3075684" y="1788348"/>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4" name="Oval 473">
            <a:extLst>
              <a:ext uri="{FF2B5EF4-FFF2-40B4-BE49-F238E27FC236}">
                <a16:creationId xmlns:a16="http://schemas.microsoft.com/office/drawing/2014/main" id="{490E7C0D-F9DD-1FCC-F368-7ACA96523036}"/>
              </a:ext>
            </a:extLst>
          </p:cNvPr>
          <p:cNvSpPr/>
          <p:nvPr/>
        </p:nvSpPr>
        <p:spPr>
          <a:xfrm>
            <a:off x="3119472" y="1917697"/>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75" name="Straight Arrow Connector 474">
            <a:extLst>
              <a:ext uri="{FF2B5EF4-FFF2-40B4-BE49-F238E27FC236}">
                <a16:creationId xmlns:a16="http://schemas.microsoft.com/office/drawing/2014/main" id="{11610DFC-A945-14AD-0CC3-C1263868ABE2}"/>
              </a:ext>
            </a:extLst>
          </p:cNvPr>
          <p:cNvCxnSpPr/>
          <p:nvPr/>
        </p:nvCxnSpPr>
        <p:spPr>
          <a:xfrm>
            <a:off x="3075684" y="1997513"/>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6" name="Oval 475">
            <a:extLst>
              <a:ext uri="{FF2B5EF4-FFF2-40B4-BE49-F238E27FC236}">
                <a16:creationId xmlns:a16="http://schemas.microsoft.com/office/drawing/2014/main" id="{3CB6EF52-A381-37BF-613F-425BAE98684A}"/>
              </a:ext>
            </a:extLst>
          </p:cNvPr>
          <p:cNvSpPr/>
          <p:nvPr/>
        </p:nvSpPr>
        <p:spPr>
          <a:xfrm>
            <a:off x="3112184" y="2130922"/>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cxnSp>
        <p:nvCxnSpPr>
          <p:cNvPr id="477" name="Straight Arrow Connector 476">
            <a:extLst>
              <a:ext uri="{FF2B5EF4-FFF2-40B4-BE49-F238E27FC236}">
                <a16:creationId xmlns:a16="http://schemas.microsoft.com/office/drawing/2014/main" id="{4B1AB690-3D9F-682B-8314-CB95A71480E4}"/>
              </a:ext>
            </a:extLst>
          </p:cNvPr>
          <p:cNvCxnSpPr/>
          <p:nvPr/>
        </p:nvCxnSpPr>
        <p:spPr>
          <a:xfrm>
            <a:off x="3068396" y="2210738"/>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8" name="Oval 477">
            <a:extLst>
              <a:ext uri="{FF2B5EF4-FFF2-40B4-BE49-F238E27FC236}">
                <a16:creationId xmlns:a16="http://schemas.microsoft.com/office/drawing/2014/main" id="{3269B3EA-E35E-6CE4-43A2-6767015DABC7}"/>
              </a:ext>
            </a:extLst>
          </p:cNvPr>
          <p:cNvSpPr/>
          <p:nvPr/>
        </p:nvSpPr>
        <p:spPr>
          <a:xfrm>
            <a:off x="3119472" y="2330745"/>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79" name="Straight Arrow Connector 478">
            <a:extLst>
              <a:ext uri="{FF2B5EF4-FFF2-40B4-BE49-F238E27FC236}">
                <a16:creationId xmlns:a16="http://schemas.microsoft.com/office/drawing/2014/main" id="{12B0C5A0-1C7A-B9CF-1CDC-E38EB67573DC}"/>
              </a:ext>
            </a:extLst>
          </p:cNvPr>
          <p:cNvCxnSpPr/>
          <p:nvPr/>
        </p:nvCxnSpPr>
        <p:spPr>
          <a:xfrm>
            <a:off x="3075684" y="2410561"/>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0" name="Oval 479">
            <a:extLst>
              <a:ext uri="{FF2B5EF4-FFF2-40B4-BE49-F238E27FC236}">
                <a16:creationId xmlns:a16="http://schemas.microsoft.com/office/drawing/2014/main" id="{977FD706-5FFD-8786-CF85-3F4C385AEE0F}"/>
              </a:ext>
            </a:extLst>
          </p:cNvPr>
          <p:cNvSpPr/>
          <p:nvPr/>
        </p:nvSpPr>
        <p:spPr>
          <a:xfrm>
            <a:off x="3117612" y="2549451"/>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81" name="Straight Arrow Connector 480">
            <a:extLst>
              <a:ext uri="{FF2B5EF4-FFF2-40B4-BE49-F238E27FC236}">
                <a16:creationId xmlns:a16="http://schemas.microsoft.com/office/drawing/2014/main" id="{62A7A251-5314-D06A-9F6D-20E383D190B2}"/>
              </a:ext>
            </a:extLst>
          </p:cNvPr>
          <p:cNvCxnSpPr/>
          <p:nvPr/>
        </p:nvCxnSpPr>
        <p:spPr>
          <a:xfrm>
            <a:off x="3073824" y="2629267"/>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2" name="Oval 481">
            <a:extLst>
              <a:ext uri="{FF2B5EF4-FFF2-40B4-BE49-F238E27FC236}">
                <a16:creationId xmlns:a16="http://schemas.microsoft.com/office/drawing/2014/main" id="{5B521F36-A4F5-452C-1136-CE7FC9FD1F00}"/>
              </a:ext>
            </a:extLst>
          </p:cNvPr>
          <p:cNvSpPr/>
          <p:nvPr/>
        </p:nvSpPr>
        <p:spPr>
          <a:xfrm>
            <a:off x="3117612" y="2764284"/>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83" name="Straight Arrow Connector 482">
            <a:extLst>
              <a:ext uri="{FF2B5EF4-FFF2-40B4-BE49-F238E27FC236}">
                <a16:creationId xmlns:a16="http://schemas.microsoft.com/office/drawing/2014/main" id="{845CE69C-3F4F-B2A1-A4F0-DBE0FF8E5612}"/>
              </a:ext>
            </a:extLst>
          </p:cNvPr>
          <p:cNvCxnSpPr/>
          <p:nvPr/>
        </p:nvCxnSpPr>
        <p:spPr>
          <a:xfrm>
            <a:off x="3073824" y="2844100"/>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4" name="Oval 483">
            <a:extLst>
              <a:ext uri="{FF2B5EF4-FFF2-40B4-BE49-F238E27FC236}">
                <a16:creationId xmlns:a16="http://schemas.microsoft.com/office/drawing/2014/main" id="{FFF07856-0E6C-DD1A-10F8-1DE7EBFEB78E}"/>
              </a:ext>
            </a:extLst>
          </p:cNvPr>
          <p:cNvSpPr/>
          <p:nvPr/>
        </p:nvSpPr>
        <p:spPr>
          <a:xfrm>
            <a:off x="3119472" y="2977878"/>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485" name="Straight Arrow Connector 484">
            <a:extLst>
              <a:ext uri="{FF2B5EF4-FFF2-40B4-BE49-F238E27FC236}">
                <a16:creationId xmlns:a16="http://schemas.microsoft.com/office/drawing/2014/main" id="{70B7F139-AD39-39D3-C612-530AFA82FAA1}"/>
              </a:ext>
            </a:extLst>
          </p:cNvPr>
          <p:cNvCxnSpPr/>
          <p:nvPr/>
        </p:nvCxnSpPr>
        <p:spPr>
          <a:xfrm>
            <a:off x="3075684" y="3057694"/>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6" name="Oval 485">
            <a:extLst>
              <a:ext uri="{FF2B5EF4-FFF2-40B4-BE49-F238E27FC236}">
                <a16:creationId xmlns:a16="http://schemas.microsoft.com/office/drawing/2014/main" id="{DCA4FC4F-9E09-04F4-9962-226ADE2B47E9}"/>
              </a:ext>
            </a:extLst>
          </p:cNvPr>
          <p:cNvSpPr/>
          <p:nvPr/>
        </p:nvSpPr>
        <p:spPr>
          <a:xfrm>
            <a:off x="5500458" y="1718441"/>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487" name="Straight Arrow Connector 486">
            <a:extLst>
              <a:ext uri="{FF2B5EF4-FFF2-40B4-BE49-F238E27FC236}">
                <a16:creationId xmlns:a16="http://schemas.microsoft.com/office/drawing/2014/main" id="{8D21397D-EBFB-318E-5C49-D3E5D91A5E99}"/>
              </a:ext>
            </a:extLst>
          </p:cNvPr>
          <p:cNvCxnSpPr/>
          <p:nvPr/>
        </p:nvCxnSpPr>
        <p:spPr>
          <a:xfrm>
            <a:off x="5456670" y="1798257"/>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8" name="Oval 487">
            <a:extLst>
              <a:ext uri="{FF2B5EF4-FFF2-40B4-BE49-F238E27FC236}">
                <a16:creationId xmlns:a16="http://schemas.microsoft.com/office/drawing/2014/main" id="{54CEB5A7-4FFE-D2FB-7A31-4CBFC85406D1}"/>
              </a:ext>
            </a:extLst>
          </p:cNvPr>
          <p:cNvSpPr/>
          <p:nvPr/>
        </p:nvSpPr>
        <p:spPr>
          <a:xfrm>
            <a:off x="5498459" y="1922845"/>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489" name="Straight Arrow Connector 488">
            <a:extLst>
              <a:ext uri="{FF2B5EF4-FFF2-40B4-BE49-F238E27FC236}">
                <a16:creationId xmlns:a16="http://schemas.microsoft.com/office/drawing/2014/main" id="{41C8EFFF-FF38-605A-E008-BFF544AE0237}"/>
              </a:ext>
            </a:extLst>
          </p:cNvPr>
          <p:cNvCxnSpPr/>
          <p:nvPr/>
        </p:nvCxnSpPr>
        <p:spPr>
          <a:xfrm>
            <a:off x="5454671" y="2002661"/>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0" name="Oval 489">
            <a:extLst>
              <a:ext uri="{FF2B5EF4-FFF2-40B4-BE49-F238E27FC236}">
                <a16:creationId xmlns:a16="http://schemas.microsoft.com/office/drawing/2014/main" id="{86DFC882-644F-B4D4-77CD-0317A5FB47B2}"/>
              </a:ext>
            </a:extLst>
          </p:cNvPr>
          <p:cNvSpPr/>
          <p:nvPr/>
        </p:nvSpPr>
        <p:spPr>
          <a:xfrm>
            <a:off x="5499553" y="2129827"/>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91" name="Straight Arrow Connector 490">
            <a:extLst>
              <a:ext uri="{FF2B5EF4-FFF2-40B4-BE49-F238E27FC236}">
                <a16:creationId xmlns:a16="http://schemas.microsoft.com/office/drawing/2014/main" id="{32500647-74D7-9621-2313-26585DD5A5D6}"/>
              </a:ext>
            </a:extLst>
          </p:cNvPr>
          <p:cNvCxnSpPr/>
          <p:nvPr/>
        </p:nvCxnSpPr>
        <p:spPr>
          <a:xfrm>
            <a:off x="5455765" y="2209643"/>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2" name="Oval 491">
            <a:extLst>
              <a:ext uri="{FF2B5EF4-FFF2-40B4-BE49-F238E27FC236}">
                <a16:creationId xmlns:a16="http://schemas.microsoft.com/office/drawing/2014/main" id="{11931554-01E4-9157-4698-947933152EA0}"/>
              </a:ext>
            </a:extLst>
          </p:cNvPr>
          <p:cNvSpPr/>
          <p:nvPr/>
        </p:nvSpPr>
        <p:spPr>
          <a:xfrm>
            <a:off x="7867911" y="1713431"/>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93" name="Straight Arrow Connector 492">
            <a:extLst>
              <a:ext uri="{FF2B5EF4-FFF2-40B4-BE49-F238E27FC236}">
                <a16:creationId xmlns:a16="http://schemas.microsoft.com/office/drawing/2014/main" id="{D3EB1D16-B0AC-194C-2227-EB20BF17B70A}"/>
              </a:ext>
            </a:extLst>
          </p:cNvPr>
          <p:cNvCxnSpPr/>
          <p:nvPr/>
        </p:nvCxnSpPr>
        <p:spPr>
          <a:xfrm>
            <a:off x="7824123" y="1793247"/>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4" name="Oval 493">
            <a:extLst>
              <a:ext uri="{FF2B5EF4-FFF2-40B4-BE49-F238E27FC236}">
                <a16:creationId xmlns:a16="http://schemas.microsoft.com/office/drawing/2014/main" id="{505E2DDD-19C6-2E76-6F69-54965BFABF0C}"/>
              </a:ext>
            </a:extLst>
          </p:cNvPr>
          <p:cNvSpPr/>
          <p:nvPr/>
        </p:nvSpPr>
        <p:spPr>
          <a:xfrm>
            <a:off x="7871333" y="2370525"/>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95" name="Straight Arrow Connector 494">
            <a:extLst>
              <a:ext uri="{FF2B5EF4-FFF2-40B4-BE49-F238E27FC236}">
                <a16:creationId xmlns:a16="http://schemas.microsoft.com/office/drawing/2014/main" id="{3540E137-EC02-08AC-F161-A23F33F02229}"/>
              </a:ext>
            </a:extLst>
          </p:cNvPr>
          <p:cNvCxnSpPr/>
          <p:nvPr/>
        </p:nvCxnSpPr>
        <p:spPr>
          <a:xfrm>
            <a:off x="7827545" y="2450341"/>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6" name="Oval 495">
            <a:extLst>
              <a:ext uri="{FF2B5EF4-FFF2-40B4-BE49-F238E27FC236}">
                <a16:creationId xmlns:a16="http://schemas.microsoft.com/office/drawing/2014/main" id="{F72707F9-3E4F-6D30-B3D2-3E5069F545A3}"/>
              </a:ext>
            </a:extLst>
          </p:cNvPr>
          <p:cNvSpPr/>
          <p:nvPr/>
        </p:nvSpPr>
        <p:spPr>
          <a:xfrm>
            <a:off x="7871394" y="1932126"/>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97" name="Straight Arrow Connector 496">
            <a:extLst>
              <a:ext uri="{FF2B5EF4-FFF2-40B4-BE49-F238E27FC236}">
                <a16:creationId xmlns:a16="http://schemas.microsoft.com/office/drawing/2014/main" id="{C67ED75D-02C2-6213-BD18-A69182695729}"/>
              </a:ext>
            </a:extLst>
          </p:cNvPr>
          <p:cNvCxnSpPr/>
          <p:nvPr/>
        </p:nvCxnSpPr>
        <p:spPr>
          <a:xfrm>
            <a:off x="7827606" y="2011942"/>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8" name="Oval 497">
            <a:extLst>
              <a:ext uri="{FF2B5EF4-FFF2-40B4-BE49-F238E27FC236}">
                <a16:creationId xmlns:a16="http://schemas.microsoft.com/office/drawing/2014/main" id="{EA80A455-60D1-B477-451E-5C893D19F643}"/>
              </a:ext>
            </a:extLst>
          </p:cNvPr>
          <p:cNvSpPr/>
          <p:nvPr/>
        </p:nvSpPr>
        <p:spPr>
          <a:xfrm>
            <a:off x="7871333" y="2153609"/>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499" name="Straight Arrow Connector 498">
            <a:extLst>
              <a:ext uri="{FF2B5EF4-FFF2-40B4-BE49-F238E27FC236}">
                <a16:creationId xmlns:a16="http://schemas.microsoft.com/office/drawing/2014/main" id="{65B51556-240C-2BDB-E336-CD055379122A}"/>
              </a:ext>
            </a:extLst>
          </p:cNvPr>
          <p:cNvCxnSpPr/>
          <p:nvPr/>
        </p:nvCxnSpPr>
        <p:spPr>
          <a:xfrm>
            <a:off x="7827545" y="2233425"/>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0" name="Straight Arrow Connector 499">
            <a:extLst>
              <a:ext uri="{FF2B5EF4-FFF2-40B4-BE49-F238E27FC236}">
                <a16:creationId xmlns:a16="http://schemas.microsoft.com/office/drawing/2014/main" id="{736E41EA-124B-7061-C8A7-290AF8FB3065}"/>
              </a:ext>
            </a:extLst>
          </p:cNvPr>
          <p:cNvCxnSpPr/>
          <p:nvPr/>
        </p:nvCxnSpPr>
        <p:spPr>
          <a:xfrm>
            <a:off x="7831221" y="2672141"/>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1" name="Oval 500">
            <a:extLst>
              <a:ext uri="{FF2B5EF4-FFF2-40B4-BE49-F238E27FC236}">
                <a16:creationId xmlns:a16="http://schemas.microsoft.com/office/drawing/2014/main" id="{3487FC2A-271F-3BBD-E62C-4737353831FA}"/>
              </a:ext>
            </a:extLst>
          </p:cNvPr>
          <p:cNvSpPr/>
          <p:nvPr/>
        </p:nvSpPr>
        <p:spPr>
          <a:xfrm>
            <a:off x="7874755" y="2588799"/>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sp>
        <p:nvSpPr>
          <p:cNvPr id="502" name="Oval 501">
            <a:extLst>
              <a:ext uri="{FF2B5EF4-FFF2-40B4-BE49-F238E27FC236}">
                <a16:creationId xmlns:a16="http://schemas.microsoft.com/office/drawing/2014/main" id="{1E9D7922-905F-9B47-47EC-C62C49075ABA}"/>
              </a:ext>
            </a:extLst>
          </p:cNvPr>
          <p:cNvSpPr/>
          <p:nvPr/>
        </p:nvSpPr>
        <p:spPr>
          <a:xfrm>
            <a:off x="669962" y="3827764"/>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cxnSp>
        <p:nvCxnSpPr>
          <p:cNvPr id="503" name="Straight Arrow Connector 502">
            <a:extLst>
              <a:ext uri="{FF2B5EF4-FFF2-40B4-BE49-F238E27FC236}">
                <a16:creationId xmlns:a16="http://schemas.microsoft.com/office/drawing/2014/main" id="{F850A54C-D1EB-1B2B-3454-739BBE542A31}"/>
              </a:ext>
            </a:extLst>
          </p:cNvPr>
          <p:cNvCxnSpPr/>
          <p:nvPr/>
        </p:nvCxnSpPr>
        <p:spPr>
          <a:xfrm>
            <a:off x="626174" y="3907580"/>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4" name="Oval 503">
            <a:extLst>
              <a:ext uri="{FF2B5EF4-FFF2-40B4-BE49-F238E27FC236}">
                <a16:creationId xmlns:a16="http://schemas.microsoft.com/office/drawing/2014/main" id="{D81E8C42-7B73-A451-C936-33F9EE039C7D}"/>
              </a:ext>
            </a:extLst>
          </p:cNvPr>
          <p:cNvSpPr/>
          <p:nvPr/>
        </p:nvSpPr>
        <p:spPr>
          <a:xfrm>
            <a:off x="674427" y="3623815"/>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cxnSp>
        <p:nvCxnSpPr>
          <p:cNvPr id="505" name="Straight Arrow Connector 504">
            <a:extLst>
              <a:ext uri="{FF2B5EF4-FFF2-40B4-BE49-F238E27FC236}">
                <a16:creationId xmlns:a16="http://schemas.microsoft.com/office/drawing/2014/main" id="{7FF78466-4C45-4875-E6D2-82DF948B9584}"/>
              </a:ext>
            </a:extLst>
          </p:cNvPr>
          <p:cNvCxnSpPr/>
          <p:nvPr/>
        </p:nvCxnSpPr>
        <p:spPr>
          <a:xfrm>
            <a:off x="630639" y="3703631"/>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6" name="Oval 505">
            <a:extLst>
              <a:ext uri="{FF2B5EF4-FFF2-40B4-BE49-F238E27FC236}">
                <a16:creationId xmlns:a16="http://schemas.microsoft.com/office/drawing/2014/main" id="{BE17FCBD-E0EF-41E5-6C87-0A73FC3E7DCD}"/>
              </a:ext>
            </a:extLst>
          </p:cNvPr>
          <p:cNvSpPr/>
          <p:nvPr/>
        </p:nvSpPr>
        <p:spPr>
          <a:xfrm>
            <a:off x="670093" y="4036359"/>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507" name="Straight Arrow Connector 506">
            <a:extLst>
              <a:ext uri="{FF2B5EF4-FFF2-40B4-BE49-F238E27FC236}">
                <a16:creationId xmlns:a16="http://schemas.microsoft.com/office/drawing/2014/main" id="{50420427-770D-4E71-835B-C8851240CA0B}"/>
              </a:ext>
            </a:extLst>
          </p:cNvPr>
          <p:cNvCxnSpPr/>
          <p:nvPr/>
        </p:nvCxnSpPr>
        <p:spPr>
          <a:xfrm>
            <a:off x="626305" y="4116175"/>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8" name="Oval 507">
            <a:extLst>
              <a:ext uri="{FF2B5EF4-FFF2-40B4-BE49-F238E27FC236}">
                <a16:creationId xmlns:a16="http://schemas.microsoft.com/office/drawing/2014/main" id="{60BD2349-BABB-42CD-6195-7FB3B4F5B0D4}"/>
              </a:ext>
            </a:extLst>
          </p:cNvPr>
          <p:cNvSpPr/>
          <p:nvPr/>
        </p:nvSpPr>
        <p:spPr>
          <a:xfrm>
            <a:off x="5509269" y="3620050"/>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509" name="Straight Arrow Connector 508">
            <a:extLst>
              <a:ext uri="{FF2B5EF4-FFF2-40B4-BE49-F238E27FC236}">
                <a16:creationId xmlns:a16="http://schemas.microsoft.com/office/drawing/2014/main" id="{CC78A6DB-9ACA-3CF4-BC02-555416109F47}"/>
              </a:ext>
            </a:extLst>
          </p:cNvPr>
          <p:cNvCxnSpPr/>
          <p:nvPr/>
        </p:nvCxnSpPr>
        <p:spPr>
          <a:xfrm>
            <a:off x="5461147" y="3699866"/>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0" name="Oval 509">
            <a:extLst>
              <a:ext uri="{FF2B5EF4-FFF2-40B4-BE49-F238E27FC236}">
                <a16:creationId xmlns:a16="http://schemas.microsoft.com/office/drawing/2014/main" id="{A9720F94-E21B-415D-B0FA-B35415201E93}"/>
              </a:ext>
            </a:extLst>
          </p:cNvPr>
          <p:cNvSpPr/>
          <p:nvPr/>
        </p:nvSpPr>
        <p:spPr>
          <a:xfrm>
            <a:off x="5509156" y="3828990"/>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511" name="Straight Arrow Connector 510">
            <a:extLst>
              <a:ext uri="{FF2B5EF4-FFF2-40B4-BE49-F238E27FC236}">
                <a16:creationId xmlns:a16="http://schemas.microsoft.com/office/drawing/2014/main" id="{2FDEEE6A-7FD7-D73C-B82E-52EB1ED0A41E}"/>
              </a:ext>
            </a:extLst>
          </p:cNvPr>
          <p:cNvCxnSpPr/>
          <p:nvPr/>
        </p:nvCxnSpPr>
        <p:spPr>
          <a:xfrm>
            <a:off x="5461034" y="3908806"/>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2" name="Oval 511">
            <a:extLst>
              <a:ext uri="{FF2B5EF4-FFF2-40B4-BE49-F238E27FC236}">
                <a16:creationId xmlns:a16="http://schemas.microsoft.com/office/drawing/2014/main" id="{852540D1-FA25-8627-E77A-5C4B4581A1CD}"/>
              </a:ext>
            </a:extLst>
          </p:cNvPr>
          <p:cNvSpPr/>
          <p:nvPr/>
        </p:nvSpPr>
        <p:spPr>
          <a:xfrm>
            <a:off x="5496154" y="5457883"/>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513" name="Straight Arrow Connector 512">
            <a:extLst>
              <a:ext uri="{FF2B5EF4-FFF2-40B4-BE49-F238E27FC236}">
                <a16:creationId xmlns:a16="http://schemas.microsoft.com/office/drawing/2014/main" id="{E716C04C-C4F8-CB0C-9EF5-CCF143B9A222}"/>
              </a:ext>
            </a:extLst>
          </p:cNvPr>
          <p:cNvCxnSpPr/>
          <p:nvPr/>
        </p:nvCxnSpPr>
        <p:spPr>
          <a:xfrm>
            <a:off x="5448032" y="5537699"/>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4" name="Oval 513">
            <a:extLst>
              <a:ext uri="{FF2B5EF4-FFF2-40B4-BE49-F238E27FC236}">
                <a16:creationId xmlns:a16="http://schemas.microsoft.com/office/drawing/2014/main" id="{83E5409D-14AC-2840-8CBF-0139737A43BB}"/>
              </a:ext>
            </a:extLst>
          </p:cNvPr>
          <p:cNvSpPr/>
          <p:nvPr/>
        </p:nvSpPr>
        <p:spPr>
          <a:xfrm>
            <a:off x="5500754" y="5241087"/>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515" name="Straight Arrow Connector 514">
            <a:extLst>
              <a:ext uri="{FF2B5EF4-FFF2-40B4-BE49-F238E27FC236}">
                <a16:creationId xmlns:a16="http://schemas.microsoft.com/office/drawing/2014/main" id="{E2609C87-73D8-3E38-51FF-C2DE2C95B244}"/>
              </a:ext>
            </a:extLst>
          </p:cNvPr>
          <p:cNvCxnSpPr/>
          <p:nvPr/>
        </p:nvCxnSpPr>
        <p:spPr>
          <a:xfrm>
            <a:off x="5452632" y="5320903"/>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6" name="Oval 515">
            <a:extLst>
              <a:ext uri="{FF2B5EF4-FFF2-40B4-BE49-F238E27FC236}">
                <a16:creationId xmlns:a16="http://schemas.microsoft.com/office/drawing/2014/main" id="{36FFF10A-15C9-23F5-56E5-60974F779430}"/>
              </a:ext>
            </a:extLst>
          </p:cNvPr>
          <p:cNvSpPr/>
          <p:nvPr/>
        </p:nvSpPr>
        <p:spPr>
          <a:xfrm>
            <a:off x="5500754" y="5032186"/>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517" name="Straight Arrow Connector 516">
            <a:extLst>
              <a:ext uri="{FF2B5EF4-FFF2-40B4-BE49-F238E27FC236}">
                <a16:creationId xmlns:a16="http://schemas.microsoft.com/office/drawing/2014/main" id="{07E44E91-CC26-2B98-C132-E1FEBECFDAFF}"/>
              </a:ext>
            </a:extLst>
          </p:cNvPr>
          <p:cNvCxnSpPr/>
          <p:nvPr/>
        </p:nvCxnSpPr>
        <p:spPr>
          <a:xfrm>
            <a:off x="5452632" y="5112002"/>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8" name="Oval 517">
            <a:extLst>
              <a:ext uri="{FF2B5EF4-FFF2-40B4-BE49-F238E27FC236}">
                <a16:creationId xmlns:a16="http://schemas.microsoft.com/office/drawing/2014/main" id="{C89C631F-A397-8E34-80E1-D7FE9ACEF6C0}"/>
              </a:ext>
            </a:extLst>
          </p:cNvPr>
          <p:cNvSpPr/>
          <p:nvPr/>
        </p:nvSpPr>
        <p:spPr>
          <a:xfrm>
            <a:off x="5495242" y="4613010"/>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519" name="Straight Arrow Connector 518">
            <a:extLst>
              <a:ext uri="{FF2B5EF4-FFF2-40B4-BE49-F238E27FC236}">
                <a16:creationId xmlns:a16="http://schemas.microsoft.com/office/drawing/2014/main" id="{18F38E4F-4435-FB08-3B20-5285094843A2}"/>
              </a:ext>
            </a:extLst>
          </p:cNvPr>
          <p:cNvCxnSpPr/>
          <p:nvPr/>
        </p:nvCxnSpPr>
        <p:spPr>
          <a:xfrm>
            <a:off x="5447120" y="4692826"/>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0" name="Oval 519">
            <a:extLst>
              <a:ext uri="{FF2B5EF4-FFF2-40B4-BE49-F238E27FC236}">
                <a16:creationId xmlns:a16="http://schemas.microsoft.com/office/drawing/2014/main" id="{A2F36022-28BB-0ABC-84C2-8B0A4941638A}"/>
              </a:ext>
            </a:extLst>
          </p:cNvPr>
          <p:cNvSpPr/>
          <p:nvPr/>
        </p:nvSpPr>
        <p:spPr>
          <a:xfrm>
            <a:off x="5495399" y="4820298"/>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521" name="Straight Arrow Connector 520">
            <a:extLst>
              <a:ext uri="{FF2B5EF4-FFF2-40B4-BE49-F238E27FC236}">
                <a16:creationId xmlns:a16="http://schemas.microsoft.com/office/drawing/2014/main" id="{A777BAD3-3F3A-C08F-64AB-36CD9E0B7EBC}"/>
              </a:ext>
            </a:extLst>
          </p:cNvPr>
          <p:cNvCxnSpPr/>
          <p:nvPr/>
        </p:nvCxnSpPr>
        <p:spPr>
          <a:xfrm>
            <a:off x="5447277" y="4900114"/>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3EC10F71-7A35-B358-91AA-D6483862B29A}"/>
              </a:ext>
            </a:extLst>
          </p:cNvPr>
          <p:cNvSpPr/>
          <p:nvPr/>
        </p:nvSpPr>
        <p:spPr>
          <a:xfrm>
            <a:off x="671855" y="4616626"/>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523" name="Straight Arrow Connector 522">
            <a:extLst>
              <a:ext uri="{FF2B5EF4-FFF2-40B4-BE49-F238E27FC236}">
                <a16:creationId xmlns:a16="http://schemas.microsoft.com/office/drawing/2014/main" id="{2BA7D0F6-9C81-AB2E-3DF5-9168F76DC0CC}"/>
              </a:ext>
            </a:extLst>
          </p:cNvPr>
          <p:cNvCxnSpPr/>
          <p:nvPr/>
        </p:nvCxnSpPr>
        <p:spPr>
          <a:xfrm>
            <a:off x="628067" y="4696442"/>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4" name="Oval 523">
            <a:extLst>
              <a:ext uri="{FF2B5EF4-FFF2-40B4-BE49-F238E27FC236}">
                <a16:creationId xmlns:a16="http://schemas.microsoft.com/office/drawing/2014/main" id="{9E3354D4-BD24-A7C2-9D1E-31AA06B5AF43}"/>
              </a:ext>
            </a:extLst>
          </p:cNvPr>
          <p:cNvSpPr/>
          <p:nvPr/>
        </p:nvSpPr>
        <p:spPr>
          <a:xfrm>
            <a:off x="669093" y="4828938"/>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525" name="Straight Arrow Connector 524">
            <a:extLst>
              <a:ext uri="{FF2B5EF4-FFF2-40B4-BE49-F238E27FC236}">
                <a16:creationId xmlns:a16="http://schemas.microsoft.com/office/drawing/2014/main" id="{C94D74BE-900D-8DDA-2EC1-3927260495CE}"/>
              </a:ext>
            </a:extLst>
          </p:cNvPr>
          <p:cNvCxnSpPr/>
          <p:nvPr/>
        </p:nvCxnSpPr>
        <p:spPr>
          <a:xfrm>
            <a:off x="625305" y="4908754"/>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6" name="Oval 525">
            <a:extLst>
              <a:ext uri="{FF2B5EF4-FFF2-40B4-BE49-F238E27FC236}">
                <a16:creationId xmlns:a16="http://schemas.microsoft.com/office/drawing/2014/main" id="{72B2D12B-23AA-F7BC-5A4B-353AC32C0972}"/>
              </a:ext>
            </a:extLst>
          </p:cNvPr>
          <p:cNvSpPr/>
          <p:nvPr/>
        </p:nvSpPr>
        <p:spPr>
          <a:xfrm>
            <a:off x="663281" y="5037210"/>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527" name="Straight Arrow Connector 526">
            <a:extLst>
              <a:ext uri="{FF2B5EF4-FFF2-40B4-BE49-F238E27FC236}">
                <a16:creationId xmlns:a16="http://schemas.microsoft.com/office/drawing/2014/main" id="{7AAE4FA5-F987-245B-50CE-944E420537EF}"/>
              </a:ext>
            </a:extLst>
          </p:cNvPr>
          <p:cNvCxnSpPr/>
          <p:nvPr/>
        </p:nvCxnSpPr>
        <p:spPr>
          <a:xfrm>
            <a:off x="619493" y="5117026"/>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8" name="Oval 527">
            <a:extLst>
              <a:ext uri="{FF2B5EF4-FFF2-40B4-BE49-F238E27FC236}">
                <a16:creationId xmlns:a16="http://schemas.microsoft.com/office/drawing/2014/main" id="{F1A8182C-9B2E-A14B-6A17-C06F1BD71C0D}"/>
              </a:ext>
            </a:extLst>
          </p:cNvPr>
          <p:cNvSpPr/>
          <p:nvPr/>
        </p:nvSpPr>
        <p:spPr>
          <a:xfrm>
            <a:off x="657469" y="5251610"/>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529" name="Straight Arrow Connector 528">
            <a:extLst>
              <a:ext uri="{FF2B5EF4-FFF2-40B4-BE49-F238E27FC236}">
                <a16:creationId xmlns:a16="http://schemas.microsoft.com/office/drawing/2014/main" id="{4F6DA45F-648C-96ED-E7E2-F657D9E9AE95}"/>
              </a:ext>
            </a:extLst>
          </p:cNvPr>
          <p:cNvCxnSpPr/>
          <p:nvPr/>
        </p:nvCxnSpPr>
        <p:spPr>
          <a:xfrm>
            <a:off x="613681" y="5331426"/>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0" name="Oval 529">
            <a:extLst>
              <a:ext uri="{FF2B5EF4-FFF2-40B4-BE49-F238E27FC236}">
                <a16:creationId xmlns:a16="http://schemas.microsoft.com/office/drawing/2014/main" id="{1C620D9E-0F72-D6C7-6A72-DBFB739AEAB4}"/>
              </a:ext>
            </a:extLst>
          </p:cNvPr>
          <p:cNvSpPr/>
          <p:nvPr/>
        </p:nvSpPr>
        <p:spPr>
          <a:xfrm>
            <a:off x="660009" y="5459150"/>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531" name="Straight Arrow Connector 530">
            <a:extLst>
              <a:ext uri="{FF2B5EF4-FFF2-40B4-BE49-F238E27FC236}">
                <a16:creationId xmlns:a16="http://schemas.microsoft.com/office/drawing/2014/main" id="{5654038E-FB67-651B-8F7A-9B59AE4D4360}"/>
              </a:ext>
            </a:extLst>
          </p:cNvPr>
          <p:cNvCxnSpPr/>
          <p:nvPr/>
        </p:nvCxnSpPr>
        <p:spPr>
          <a:xfrm>
            <a:off x="616221" y="5538966"/>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2" name="Oval 531">
            <a:extLst>
              <a:ext uri="{FF2B5EF4-FFF2-40B4-BE49-F238E27FC236}">
                <a16:creationId xmlns:a16="http://schemas.microsoft.com/office/drawing/2014/main" id="{33886588-712F-87B3-018C-58368201B847}"/>
              </a:ext>
            </a:extLst>
          </p:cNvPr>
          <p:cNvSpPr/>
          <p:nvPr/>
        </p:nvSpPr>
        <p:spPr>
          <a:xfrm>
            <a:off x="660356" y="5668544"/>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3</a:t>
            </a:r>
          </a:p>
        </p:txBody>
      </p:sp>
      <p:cxnSp>
        <p:nvCxnSpPr>
          <p:cNvPr id="533" name="Straight Arrow Connector 532">
            <a:extLst>
              <a:ext uri="{FF2B5EF4-FFF2-40B4-BE49-F238E27FC236}">
                <a16:creationId xmlns:a16="http://schemas.microsoft.com/office/drawing/2014/main" id="{439956E6-42C3-E01B-9D59-E92717F1E90B}"/>
              </a:ext>
            </a:extLst>
          </p:cNvPr>
          <p:cNvCxnSpPr/>
          <p:nvPr/>
        </p:nvCxnSpPr>
        <p:spPr>
          <a:xfrm>
            <a:off x="616568" y="5748360"/>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4" name="Oval 533">
            <a:extLst>
              <a:ext uri="{FF2B5EF4-FFF2-40B4-BE49-F238E27FC236}">
                <a16:creationId xmlns:a16="http://schemas.microsoft.com/office/drawing/2014/main" id="{8C426ADB-E8E9-01C7-A49E-5F8B925B67E5}"/>
              </a:ext>
            </a:extLst>
          </p:cNvPr>
          <p:cNvSpPr/>
          <p:nvPr/>
        </p:nvSpPr>
        <p:spPr>
          <a:xfrm>
            <a:off x="663778" y="5873550"/>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4610" rIns="0" bIns="54610" rtlCol="0" anchor="ctr"/>
          <a:lstStyle/>
          <a:p>
            <a:pPr algn="ctr"/>
            <a:r>
              <a:rPr lang="cs-CZ" sz="500" dirty="0">
                <a:solidFill>
                  <a:schemeClr val="bg1"/>
                </a:solidFill>
              </a:rPr>
              <a:t>NA</a:t>
            </a:r>
          </a:p>
        </p:txBody>
      </p:sp>
      <p:cxnSp>
        <p:nvCxnSpPr>
          <p:cNvPr id="535" name="Straight Arrow Connector 534">
            <a:extLst>
              <a:ext uri="{FF2B5EF4-FFF2-40B4-BE49-F238E27FC236}">
                <a16:creationId xmlns:a16="http://schemas.microsoft.com/office/drawing/2014/main" id="{56C560D1-4E9E-A200-74A1-55171FF1B12E}"/>
              </a:ext>
            </a:extLst>
          </p:cNvPr>
          <p:cNvCxnSpPr/>
          <p:nvPr/>
        </p:nvCxnSpPr>
        <p:spPr>
          <a:xfrm>
            <a:off x="619990" y="5953366"/>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6" name="TextBox 535">
            <a:extLst>
              <a:ext uri="{FF2B5EF4-FFF2-40B4-BE49-F238E27FC236}">
                <a16:creationId xmlns:a16="http://schemas.microsoft.com/office/drawing/2014/main" id="{10A3BDFA-2865-B17A-6064-A4041F001CCE}"/>
              </a:ext>
            </a:extLst>
          </p:cNvPr>
          <p:cNvSpPr txBox="1"/>
          <p:nvPr/>
        </p:nvSpPr>
        <p:spPr>
          <a:xfrm>
            <a:off x="10429437" y="796335"/>
            <a:ext cx="914400" cy="324718"/>
          </a:xfrm>
          <a:prstGeom prst="rect">
            <a:avLst/>
          </a:prstGeom>
        </p:spPr>
        <p:txBody>
          <a:bodyPr vert="horz" wrap="none" lIns="0" tIns="0" rIns="0" bIns="0" rtlCol="0" anchor="t" anchorCtr="0">
            <a:noAutofit/>
          </a:bodyPr>
          <a:lstStyle/>
          <a:p>
            <a:pPr algn="l">
              <a:spcAft>
                <a:spcPts val="600"/>
              </a:spcAft>
            </a:pPr>
            <a:r>
              <a:rPr lang="cs-CZ" sz="1200" b="1" dirty="0"/>
              <a:t>Legenda</a:t>
            </a:r>
          </a:p>
        </p:txBody>
      </p:sp>
      <p:sp>
        <p:nvSpPr>
          <p:cNvPr id="537" name="Oval 536">
            <a:extLst>
              <a:ext uri="{FF2B5EF4-FFF2-40B4-BE49-F238E27FC236}">
                <a16:creationId xmlns:a16="http://schemas.microsoft.com/office/drawing/2014/main" id="{93B34E5D-01D2-A59E-DBE3-99F14A835107}"/>
              </a:ext>
            </a:extLst>
          </p:cNvPr>
          <p:cNvSpPr/>
          <p:nvPr/>
        </p:nvSpPr>
        <p:spPr>
          <a:xfrm>
            <a:off x="10429437" y="1023359"/>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1</a:t>
            </a:r>
          </a:p>
        </p:txBody>
      </p:sp>
      <p:sp>
        <p:nvSpPr>
          <p:cNvPr id="538" name="Oval 537">
            <a:extLst>
              <a:ext uri="{FF2B5EF4-FFF2-40B4-BE49-F238E27FC236}">
                <a16:creationId xmlns:a16="http://schemas.microsoft.com/office/drawing/2014/main" id="{A37F6939-0F9C-F5BF-4A9C-27D0EBDE9625}"/>
              </a:ext>
            </a:extLst>
          </p:cNvPr>
          <p:cNvSpPr/>
          <p:nvPr/>
        </p:nvSpPr>
        <p:spPr>
          <a:xfrm>
            <a:off x="10647816" y="1020476"/>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cs-CZ" sz="700" dirty="0">
                <a:solidFill>
                  <a:schemeClr val="bg1"/>
                </a:solidFill>
              </a:rPr>
              <a:t>2</a:t>
            </a:r>
          </a:p>
        </p:txBody>
      </p:sp>
      <p:cxnSp>
        <p:nvCxnSpPr>
          <p:cNvPr id="539" name="Straight Arrow Connector 538">
            <a:extLst>
              <a:ext uri="{FF2B5EF4-FFF2-40B4-BE49-F238E27FC236}">
                <a16:creationId xmlns:a16="http://schemas.microsoft.com/office/drawing/2014/main" id="{1BE4C08D-BE82-F4E0-5D43-5F888560FC30}"/>
              </a:ext>
            </a:extLst>
          </p:cNvPr>
          <p:cNvCxnSpPr/>
          <p:nvPr/>
        </p:nvCxnSpPr>
        <p:spPr>
          <a:xfrm>
            <a:off x="10604028" y="1100292"/>
            <a:ext cx="472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0" name="TextBox 539">
            <a:extLst>
              <a:ext uri="{FF2B5EF4-FFF2-40B4-BE49-F238E27FC236}">
                <a16:creationId xmlns:a16="http://schemas.microsoft.com/office/drawing/2014/main" id="{598BAE83-B529-2E45-626B-1652E5C3FABE}"/>
              </a:ext>
            </a:extLst>
          </p:cNvPr>
          <p:cNvSpPr txBox="1"/>
          <p:nvPr/>
        </p:nvSpPr>
        <p:spPr>
          <a:xfrm>
            <a:off x="10839770" y="1020475"/>
            <a:ext cx="1268494" cy="265713"/>
          </a:xfrm>
          <a:prstGeom prst="rect">
            <a:avLst/>
          </a:prstGeom>
        </p:spPr>
        <p:txBody>
          <a:bodyPr vert="horz" wrap="none" lIns="0" tIns="0" rIns="0" bIns="0" rtlCol="0" anchor="t" anchorCtr="0">
            <a:noAutofit/>
          </a:bodyPr>
          <a:lstStyle/>
          <a:p>
            <a:pPr algn="l"/>
            <a:r>
              <a:rPr lang="cs-CZ" sz="800" dirty="0"/>
              <a:t>Maturity level AS-IS =&gt; </a:t>
            </a:r>
          </a:p>
          <a:p>
            <a:pPr algn="l"/>
            <a:r>
              <a:rPr lang="cs-CZ" sz="800" dirty="0"/>
              <a:t>Maturity level TO-BE</a:t>
            </a:r>
          </a:p>
        </p:txBody>
      </p:sp>
      <p:sp>
        <p:nvSpPr>
          <p:cNvPr id="541" name="Oval 540">
            <a:extLst>
              <a:ext uri="{FF2B5EF4-FFF2-40B4-BE49-F238E27FC236}">
                <a16:creationId xmlns:a16="http://schemas.microsoft.com/office/drawing/2014/main" id="{D21DBD5E-511C-54D7-258B-6570ADCA063C}"/>
              </a:ext>
            </a:extLst>
          </p:cNvPr>
          <p:cNvSpPr/>
          <p:nvPr/>
        </p:nvSpPr>
        <p:spPr>
          <a:xfrm>
            <a:off x="10429437" y="1298538"/>
            <a:ext cx="148166"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endParaRPr lang="cs-CZ" sz="700" dirty="0">
              <a:solidFill>
                <a:schemeClr val="bg1"/>
              </a:solidFill>
            </a:endParaRPr>
          </a:p>
        </p:txBody>
      </p:sp>
      <p:sp>
        <p:nvSpPr>
          <p:cNvPr id="542" name="Oval 541">
            <a:extLst>
              <a:ext uri="{FF2B5EF4-FFF2-40B4-BE49-F238E27FC236}">
                <a16:creationId xmlns:a16="http://schemas.microsoft.com/office/drawing/2014/main" id="{95043D1F-D5A0-149B-B080-E322654C0B93}"/>
              </a:ext>
            </a:extLst>
          </p:cNvPr>
          <p:cNvSpPr/>
          <p:nvPr/>
        </p:nvSpPr>
        <p:spPr>
          <a:xfrm>
            <a:off x="10429437" y="1592973"/>
            <a:ext cx="148166" cy="152400"/>
          </a:xfrm>
          <a:prstGeom prst="ellipse">
            <a:avLst/>
          </a:prstGeom>
          <a:solidFill>
            <a:srgbClr val="FA9106"/>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endParaRPr lang="cs-CZ" sz="700" dirty="0">
              <a:solidFill>
                <a:schemeClr val="bg1"/>
              </a:solidFill>
            </a:endParaRPr>
          </a:p>
        </p:txBody>
      </p:sp>
      <p:sp>
        <p:nvSpPr>
          <p:cNvPr id="543" name="Oval 542">
            <a:extLst>
              <a:ext uri="{FF2B5EF4-FFF2-40B4-BE49-F238E27FC236}">
                <a16:creationId xmlns:a16="http://schemas.microsoft.com/office/drawing/2014/main" id="{B8460019-156C-B5C3-1B4A-C7C5D411770D}"/>
              </a:ext>
            </a:extLst>
          </p:cNvPr>
          <p:cNvSpPr/>
          <p:nvPr/>
        </p:nvSpPr>
        <p:spPr>
          <a:xfrm>
            <a:off x="10432329" y="1867341"/>
            <a:ext cx="148166"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endParaRPr lang="cs-CZ" sz="700" dirty="0">
              <a:solidFill>
                <a:schemeClr val="bg1"/>
              </a:solidFill>
            </a:endParaRPr>
          </a:p>
        </p:txBody>
      </p:sp>
      <p:sp>
        <p:nvSpPr>
          <p:cNvPr id="544" name="TextBox 543">
            <a:extLst>
              <a:ext uri="{FF2B5EF4-FFF2-40B4-BE49-F238E27FC236}">
                <a16:creationId xmlns:a16="http://schemas.microsoft.com/office/drawing/2014/main" id="{5B9F1630-1D6B-9719-4FD3-1A04EB8743AA}"/>
              </a:ext>
            </a:extLst>
          </p:cNvPr>
          <p:cNvSpPr txBox="1"/>
          <p:nvPr/>
        </p:nvSpPr>
        <p:spPr>
          <a:xfrm>
            <a:off x="10647816" y="1300781"/>
            <a:ext cx="1460448" cy="265713"/>
          </a:xfrm>
          <a:prstGeom prst="rect">
            <a:avLst/>
          </a:prstGeom>
        </p:spPr>
        <p:txBody>
          <a:bodyPr vert="horz" wrap="none" lIns="0" tIns="0" rIns="0" bIns="0" rtlCol="0" anchor="t" anchorCtr="0">
            <a:noAutofit/>
          </a:bodyPr>
          <a:lstStyle/>
          <a:p>
            <a:pPr algn="l"/>
            <a:r>
              <a:rPr lang="cs-CZ" sz="800" dirty="0">
                <a:solidFill>
                  <a:srgbClr val="00B050"/>
                </a:solidFill>
              </a:rPr>
              <a:t>Navýšení AS-IS maturity level </a:t>
            </a:r>
          </a:p>
          <a:p>
            <a:pPr algn="l"/>
            <a:r>
              <a:rPr lang="cs-CZ" sz="800" dirty="0">
                <a:solidFill>
                  <a:srgbClr val="00B050"/>
                </a:solidFill>
              </a:rPr>
              <a:t>není třeba</a:t>
            </a:r>
          </a:p>
        </p:txBody>
      </p:sp>
      <p:sp>
        <p:nvSpPr>
          <p:cNvPr id="545" name="TextBox 544">
            <a:extLst>
              <a:ext uri="{FF2B5EF4-FFF2-40B4-BE49-F238E27FC236}">
                <a16:creationId xmlns:a16="http://schemas.microsoft.com/office/drawing/2014/main" id="{4D65C7FF-427E-C439-A691-97C4CB089F36}"/>
              </a:ext>
            </a:extLst>
          </p:cNvPr>
          <p:cNvSpPr txBox="1"/>
          <p:nvPr/>
        </p:nvSpPr>
        <p:spPr>
          <a:xfrm>
            <a:off x="10647816" y="1590908"/>
            <a:ext cx="1460448" cy="265713"/>
          </a:xfrm>
          <a:prstGeom prst="rect">
            <a:avLst/>
          </a:prstGeom>
        </p:spPr>
        <p:txBody>
          <a:bodyPr vert="horz" wrap="none" lIns="0" tIns="0" rIns="0" bIns="0" rtlCol="0" anchor="t" anchorCtr="0">
            <a:noAutofit/>
          </a:bodyPr>
          <a:lstStyle/>
          <a:p>
            <a:pPr algn="l"/>
            <a:r>
              <a:rPr lang="cs-CZ" sz="800" dirty="0">
                <a:solidFill>
                  <a:srgbClr val="FA9106"/>
                </a:solidFill>
              </a:rPr>
              <a:t>Mírné navýšení AS-IS maturity </a:t>
            </a:r>
          </a:p>
          <a:p>
            <a:pPr algn="l"/>
            <a:r>
              <a:rPr lang="cs-CZ" sz="800" dirty="0">
                <a:solidFill>
                  <a:srgbClr val="FA9106"/>
                </a:solidFill>
              </a:rPr>
              <a:t>level se středním benefitem</a:t>
            </a:r>
          </a:p>
        </p:txBody>
      </p:sp>
      <p:sp>
        <p:nvSpPr>
          <p:cNvPr id="546" name="TextBox 545">
            <a:extLst>
              <a:ext uri="{FF2B5EF4-FFF2-40B4-BE49-F238E27FC236}">
                <a16:creationId xmlns:a16="http://schemas.microsoft.com/office/drawing/2014/main" id="{725AF01C-82EA-F423-0292-0FD54598BD30}"/>
              </a:ext>
            </a:extLst>
          </p:cNvPr>
          <p:cNvSpPr txBox="1"/>
          <p:nvPr/>
        </p:nvSpPr>
        <p:spPr>
          <a:xfrm>
            <a:off x="10635298" y="1851712"/>
            <a:ext cx="1460448" cy="265713"/>
          </a:xfrm>
          <a:prstGeom prst="rect">
            <a:avLst/>
          </a:prstGeom>
        </p:spPr>
        <p:txBody>
          <a:bodyPr vert="horz" wrap="none" lIns="0" tIns="0" rIns="0" bIns="0" rtlCol="0" anchor="t" anchorCtr="0">
            <a:noAutofit/>
          </a:bodyPr>
          <a:lstStyle/>
          <a:p>
            <a:pPr algn="l"/>
            <a:r>
              <a:rPr lang="cs-CZ" sz="800" dirty="0">
                <a:solidFill>
                  <a:srgbClr val="FF0000"/>
                </a:solidFill>
              </a:rPr>
              <a:t>Výrazné navýšení AS-IS maturity </a:t>
            </a:r>
          </a:p>
          <a:p>
            <a:pPr algn="l"/>
            <a:r>
              <a:rPr lang="cs-CZ" sz="800" dirty="0">
                <a:solidFill>
                  <a:srgbClr val="FF0000"/>
                </a:solidFill>
              </a:rPr>
              <a:t>level s výrazným benefitem</a:t>
            </a:r>
          </a:p>
        </p:txBody>
      </p:sp>
      <p:sp>
        <p:nvSpPr>
          <p:cNvPr id="547" name="TextBox 546">
            <a:extLst>
              <a:ext uri="{FF2B5EF4-FFF2-40B4-BE49-F238E27FC236}">
                <a16:creationId xmlns:a16="http://schemas.microsoft.com/office/drawing/2014/main" id="{E16E358C-92E8-66C4-138B-8F67BB5788F6}"/>
              </a:ext>
            </a:extLst>
          </p:cNvPr>
          <p:cNvSpPr txBox="1"/>
          <p:nvPr/>
        </p:nvSpPr>
        <p:spPr>
          <a:xfrm>
            <a:off x="10440216" y="2589384"/>
            <a:ext cx="422044" cy="178725"/>
          </a:xfrm>
          <a:prstGeom prst="rect">
            <a:avLst/>
          </a:prstGeom>
        </p:spPr>
        <p:txBody>
          <a:bodyPr vert="horz" wrap="none" lIns="0" tIns="0" rIns="36000" bIns="0" rtlCol="0" anchor="ctr" anchorCtr="0">
            <a:noAutofit/>
          </a:bodyPr>
          <a:lstStyle/>
          <a:p>
            <a:pPr>
              <a:spcAft>
                <a:spcPts val="600"/>
              </a:spcAft>
            </a:pPr>
            <a:r>
              <a:rPr lang="cs-CZ" sz="800" b="1" dirty="0">
                <a:solidFill>
                  <a:srgbClr val="FFC000"/>
                </a:solidFill>
              </a:rPr>
              <a:t>Novák</a:t>
            </a:r>
          </a:p>
        </p:txBody>
      </p:sp>
      <p:sp>
        <p:nvSpPr>
          <p:cNvPr id="548" name="TextBox 547">
            <a:extLst>
              <a:ext uri="{FF2B5EF4-FFF2-40B4-BE49-F238E27FC236}">
                <a16:creationId xmlns:a16="http://schemas.microsoft.com/office/drawing/2014/main" id="{00843A11-1A51-AF62-C994-74BF76AD0B4C}"/>
              </a:ext>
            </a:extLst>
          </p:cNvPr>
          <p:cNvSpPr txBox="1"/>
          <p:nvPr/>
        </p:nvSpPr>
        <p:spPr>
          <a:xfrm>
            <a:off x="10436798" y="2869816"/>
            <a:ext cx="626437" cy="178725"/>
          </a:xfrm>
          <a:prstGeom prst="rect">
            <a:avLst/>
          </a:prstGeom>
        </p:spPr>
        <p:txBody>
          <a:bodyPr vert="horz" wrap="none" lIns="0" tIns="0" rIns="36000" bIns="0" rtlCol="0" anchor="ctr" anchorCtr="0">
            <a:noAutofit/>
          </a:bodyPr>
          <a:lstStyle/>
          <a:p>
            <a:pPr>
              <a:spcAft>
                <a:spcPts val="600"/>
              </a:spcAft>
            </a:pPr>
            <a:r>
              <a:rPr lang="cs-CZ" sz="800" b="1" dirty="0">
                <a:solidFill>
                  <a:srgbClr val="FF0000"/>
                </a:solidFill>
              </a:rPr>
              <a:t>Novák</a:t>
            </a:r>
          </a:p>
        </p:txBody>
      </p:sp>
      <p:sp>
        <p:nvSpPr>
          <p:cNvPr id="549" name="TextBox 548">
            <a:extLst>
              <a:ext uri="{FF2B5EF4-FFF2-40B4-BE49-F238E27FC236}">
                <a16:creationId xmlns:a16="http://schemas.microsoft.com/office/drawing/2014/main" id="{95658216-871D-EB7A-CA05-6124C5029B38}"/>
              </a:ext>
            </a:extLst>
          </p:cNvPr>
          <p:cNvSpPr txBox="1"/>
          <p:nvPr/>
        </p:nvSpPr>
        <p:spPr>
          <a:xfrm>
            <a:off x="11063967" y="2605779"/>
            <a:ext cx="1044297" cy="265713"/>
          </a:xfrm>
          <a:prstGeom prst="rect">
            <a:avLst/>
          </a:prstGeom>
        </p:spPr>
        <p:txBody>
          <a:bodyPr vert="horz" wrap="none" lIns="0" tIns="0" rIns="0" bIns="0" rtlCol="0" anchor="t" anchorCtr="0">
            <a:noAutofit/>
          </a:bodyPr>
          <a:lstStyle/>
          <a:p>
            <a:pPr algn="l"/>
            <a:r>
              <a:rPr lang="cs-CZ" sz="800" dirty="0"/>
              <a:t>TO-BE </a:t>
            </a:r>
            <a:r>
              <a:rPr lang="cs-CZ" sz="800" dirty="0" err="1"/>
              <a:t>owner</a:t>
            </a:r>
            <a:r>
              <a:rPr lang="cs-CZ" sz="800" dirty="0"/>
              <a:t> </a:t>
            </a:r>
          </a:p>
          <a:p>
            <a:pPr algn="l"/>
            <a:r>
              <a:rPr lang="cs-CZ" sz="800" dirty="0"/>
              <a:t>(není potřeba změny)</a:t>
            </a:r>
          </a:p>
        </p:txBody>
      </p:sp>
      <p:sp>
        <p:nvSpPr>
          <p:cNvPr id="550" name="TextBox 549">
            <a:extLst>
              <a:ext uri="{FF2B5EF4-FFF2-40B4-BE49-F238E27FC236}">
                <a16:creationId xmlns:a16="http://schemas.microsoft.com/office/drawing/2014/main" id="{D02D1DD4-F4BC-014B-B49C-7825EA6E4F20}"/>
              </a:ext>
            </a:extLst>
          </p:cNvPr>
          <p:cNvSpPr txBox="1"/>
          <p:nvPr/>
        </p:nvSpPr>
        <p:spPr>
          <a:xfrm>
            <a:off x="11051683" y="2869816"/>
            <a:ext cx="1044297" cy="265713"/>
          </a:xfrm>
          <a:prstGeom prst="rect">
            <a:avLst/>
          </a:prstGeom>
        </p:spPr>
        <p:txBody>
          <a:bodyPr vert="horz" wrap="none" lIns="0" tIns="0" rIns="0" bIns="0" rtlCol="0" anchor="t" anchorCtr="0">
            <a:noAutofit/>
          </a:bodyPr>
          <a:lstStyle/>
          <a:p>
            <a:pPr algn="l"/>
            <a:r>
              <a:rPr lang="cs-CZ" sz="800" dirty="0"/>
              <a:t>TO-BE </a:t>
            </a:r>
            <a:r>
              <a:rPr lang="cs-CZ" sz="800" dirty="0" err="1"/>
              <a:t>owner</a:t>
            </a:r>
            <a:r>
              <a:rPr lang="cs-CZ" sz="800" dirty="0"/>
              <a:t> </a:t>
            </a:r>
          </a:p>
          <a:p>
            <a:pPr algn="l"/>
            <a:r>
              <a:rPr lang="cs-CZ" sz="800" dirty="0"/>
              <a:t>(doporučení změny)</a:t>
            </a:r>
          </a:p>
        </p:txBody>
      </p:sp>
    </p:spTree>
    <p:extLst>
      <p:ext uri="{BB962C8B-B14F-4D97-AF65-F5344CB8AC3E}">
        <p14:creationId xmlns:p14="http://schemas.microsoft.com/office/powerpoint/2010/main" val="7810187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ONTUSED" val="KPMGFONT"/>
  <p:tag name="CREATEDBY" val="Global PowerPoint Toolbar"/>
  <p:tag name="TOOLBARVERSION" val="6.0"/>
  <p:tag name="TYPE" val="ScreenWide"/>
  <p:tag name="KEYWORD" val="SCREENWIDE"/>
  <p:tag name="TEMPLATEVERSION" val="27/07/2022 13:50:59"/>
</p:tagLst>
</file>

<file path=ppt/tags/tag10.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1.xml><?xml version="1.0" encoding="utf-8"?>
<p:tagLst xmlns:a="http://schemas.openxmlformats.org/drawingml/2006/main" xmlns:r="http://schemas.openxmlformats.org/officeDocument/2006/relationships" xmlns:p="http://schemas.openxmlformats.org/presentationml/2006/main">
  <p:tag name="ADV_COPYRIGHT" val="TRUE"/>
</p:tagLst>
</file>

<file path=ppt/tags/tag12.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3.xml><?xml version="1.0" encoding="utf-8"?>
<p:tagLst xmlns:a="http://schemas.openxmlformats.org/drawingml/2006/main" xmlns:r="http://schemas.openxmlformats.org/officeDocument/2006/relationships" xmlns:p="http://schemas.openxmlformats.org/presentationml/2006/main">
  <p:tag name="ADV_COPYRIGHT" val="TRUE"/>
</p:tagLst>
</file>

<file path=ppt/tags/tag14.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5.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6.xml><?xml version="1.0" encoding="utf-8"?>
<p:tagLst xmlns:a="http://schemas.openxmlformats.org/drawingml/2006/main" xmlns:r="http://schemas.openxmlformats.org/officeDocument/2006/relationships" xmlns:p="http://schemas.openxmlformats.org/presentationml/2006/main">
  <p:tag name="COPYRIGHT1" val="TRUE"/>
</p:tagLst>
</file>

<file path=ppt/tags/tag2.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3.xml><?xml version="1.0" encoding="utf-8"?>
<p:tagLst xmlns:a="http://schemas.openxmlformats.org/drawingml/2006/main" xmlns:r="http://schemas.openxmlformats.org/officeDocument/2006/relationships" xmlns:p="http://schemas.openxmlformats.org/presentationml/2006/main">
  <p:tag name="ADV_TOP" val="493,4643"/>
  <p:tag name="ADV_LEFT" val="148,4791"/>
  <p:tag name="ADV_HEIGHT" val="14,54063"/>
  <p:tag name="ADV_WIDTH" val="364,0209"/>
  <p:tag name="ADV_COPYRIGHT" val="TRUE"/>
</p:tagLst>
</file>

<file path=ppt/tags/tag4.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5.xml><?xml version="1.0" encoding="utf-8"?>
<p:tagLst xmlns:a="http://schemas.openxmlformats.org/drawingml/2006/main" xmlns:r="http://schemas.openxmlformats.org/officeDocument/2006/relationships" xmlns:p="http://schemas.openxmlformats.org/presentationml/2006/main">
  <p:tag name="ADV_COPYRIGHT" val="TRUE"/>
</p:tagLst>
</file>

<file path=ppt/tags/tag6.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7.xml><?xml version="1.0" encoding="utf-8"?>
<p:tagLst xmlns:a="http://schemas.openxmlformats.org/drawingml/2006/main" xmlns:r="http://schemas.openxmlformats.org/officeDocument/2006/relationships" xmlns:p="http://schemas.openxmlformats.org/presentationml/2006/main">
  <p:tag name="ADV_COPYRIGHT" val="TRUE"/>
</p:tagLst>
</file>

<file path=ppt/tags/tag8.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9.xml><?xml version="1.0" encoding="utf-8"?>
<p:tagLst xmlns:a="http://schemas.openxmlformats.org/drawingml/2006/main" xmlns:r="http://schemas.openxmlformats.org/officeDocument/2006/relationships" xmlns:p="http://schemas.openxmlformats.org/presentationml/2006/main">
  <p:tag name="ADV_COPYRIGHT" val="TRUE"/>
</p:tagLst>
</file>

<file path=ppt/theme/theme1.xml><?xml version="1.0" encoding="utf-8"?>
<a:theme xmlns:a="http://schemas.openxmlformats.org/drawingml/2006/main" name="KPMG Widescreen [16:9] Feb 2022">
  <a:themeElements>
    <a:clrScheme name="KPMG_MAR">
      <a:dk1>
        <a:srgbClr val="000000"/>
      </a:dk1>
      <a:lt1>
        <a:srgbClr val="FFFFFF"/>
      </a:lt1>
      <a:dk2>
        <a:srgbClr val="00338D"/>
      </a:dk2>
      <a:lt2>
        <a:srgbClr val="E5E5E5"/>
      </a:lt2>
      <a:accent1>
        <a:srgbClr val="1E49E2"/>
      </a:accent1>
      <a:accent2>
        <a:srgbClr val="00338D"/>
      </a:accent2>
      <a:accent3>
        <a:srgbClr val="0C233C"/>
      </a:accent3>
      <a:accent4>
        <a:srgbClr val="00B8F5"/>
      </a:accent4>
      <a:accent5>
        <a:srgbClr val="7213EA"/>
      </a:accent5>
      <a:accent6>
        <a:srgbClr val="FD349C"/>
      </a:accent6>
      <a:hlink>
        <a:srgbClr val="00B8F5"/>
      </a:hlink>
      <a:folHlink>
        <a:srgbClr val="098E7E"/>
      </a:folHlink>
    </a:clrScheme>
    <a:fontScheme name="Custom 49">
      <a:majorFont>
        <a:latin typeface="KPMG Bold"/>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54610" tIns="54610" rIns="54610" bIns="54610" rtlCol="0" anchor="ctr"/>
      <a:lstStyle>
        <a:defPPr algn="l">
          <a:defRPr sz="15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bodyPr vert="horz" wrap="square" lIns="0" tIns="0" rIns="0" bIns="0" rtlCol="0" anchor="t" anchorCtr="0">
        <a:noAutofit/>
      </a:bodyPr>
      <a:lstStyle>
        <a:defPPr algn="l">
          <a:spcAft>
            <a:spcPts val="600"/>
          </a:spcAft>
          <a:defRPr sz="1500" b="1" dirty="0" smtClean="0">
            <a:solidFill>
              <a:schemeClr val="tx2"/>
            </a:solidFill>
          </a:defRPr>
        </a:defPPr>
      </a:lstStyle>
    </a:txDef>
  </a:objectDefaults>
  <a:extraClrSchemeLst/>
  <a:custClrLst>
    <a:custClr name="KPMG Blue">
      <a:srgbClr val="00338D"/>
    </a:custClr>
    <a:custClr name="Pacific Blue">
      <a:srgbClr val="00B8F5"/>
    </a:custClr>
    <a:custClr name="Cobalt Blue">
      <a:srgbClr val="1E49E2"/>
    </a:custClr>
    <a:custClr name="Blue">
      <a:srgbClr val="76D2FF"/>
    </a:custClr>
    <a:custClr name="Purple">
      <a:srgbClr val="7213EA"/>
    </a:custClr>
    <a:custClr name="Light Purple">
      <a:srgbClr val="B497FF"/>
    </a:custClr>
    <a:custClr name="Dark Green">
      <a:srgbClr val="098E7E"/>
    </a:custClr>
    <a:custClr name="Green">
      <a:srgbClr val="00C0AE"/>
    </a:custClr>
    <a:custClr name="Dark Pink">
      <a:srgbClr val="AB0D82"/>
    </a:custClr>
    <a:custClr name="Pink">
      <a:srgbClr val="FD349C"/>
    </a:custClr>
    <a:custClr name="Light Pink">
      <a:srgbClr val="FFA3DA"/>
    </a:custClr>
    <a:custClr name="Grey 2">
      <a:srgbClr val="666666"/>
    </a:custClr>
    <a:custClr name="Dark Purple">
      <a:srgbClr val="510DBC"/>
    </a:custClr>
  </a:custClrLst>
  <a:extLst>
    <a:ext uri="{05A4C25C-085E-4340-85A3-A5531E510DB2}">
      <thm15:themeFamily xmlns:thm15="http://schemas.microsoft.com/office/thememl/2012/main" name="KPMG Widescreen Standard Template.potx" id="{DF4DD035-4C63-46E0-9EE5-7BE3F57352CA}" vid="{2740BB71-513F-40F7-AB25-24BBFC9592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DB531F2706A74F89B3789A0D029DD8" ma:contentTypeVersion="16" ma:contentTypeDescription="Create a new document." ma:contentTypeScope="" ma:versionID="24ee5d8b5eaa56f6ab4e84e9f6a60b0a">
  <xsd:schema xmlns:xsd="http://www.w3.org/2001/XMLSchema" xmlns:xs="http://www.w3.org/2001/XMLSchema" xmlns:p="http://schemas.microsoft.com/office/2006/metadata/properties" xmlns:ns2="d51c92a9-63e9-4c4d-97b0-d752367c92c7" xmlns:ns3="8b222bb9-05a2-4be9-a7e7-8119549c032e" xmlns:ns4="4243d5be-521d-4052-81ca-f0f31ea6f2da" targetNamespace="http://schemas.microsoft.com/office/2006/metadata/properties" ma:root="true" ma:fieldsID="02f8e792492870ce59fd46d06813fff4" ns2:_="" ns3:_="" ns4:_="">
    <xsd:import namespace="d51c92a9-63e9-4c4d-97b0-d752367c92c7"/>
    <xsd:import namespace="8b222bb9-05a2-4be9-a7e7-8119549c032e"/>
    <xsd:import namespace="4243d5be-521d-4052-81ca-f0f31ea6f2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1c92a9-63e9-4c4d-97b0-d752367c92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83d318-f35c-4577-94aa-4c8e836d27a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b222bb9-05a2-4be9-a7e7-8119549c032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243d5be-521d-4052-81ca-f0f31ea6f2da"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75bdbe5-34b5-4d5e-8f84-ce18b24695a2}" ma:internalName="TaxCatchAll" ma:showField="CatchAllData" ma:web="8b222bb9-05a2-4be9-a7e7-8119549c032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51c92a9-63e9-4c4d-97b0-d752367c92c7">
      <Terms xmlns="http://schemas.microsoft.com/office/infopath/2007/PartnerControls"/>
    </lcf76f155ced4ddcb4097134ff3c332f>
    <TaxCatchAll xmlns="4243d5be-521d-4052-81ca-f0f31ea6f2d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D44CF4-AFB7-4368-89DE-4F81B46D07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1c92a9-63e9-4c4d-97b0-d752367c92c7"/>
    <ds:schemaRef ds:uri="8b222bb9-05a2-4be9-a7e7-8119549c032e"/>
    <ds:schemaRef ds:uri="4243d5be-521d-4052-81ca-f0f31ea6f2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ECF944-D231-4BCC-B279-E5EA38DFD5B5}">
  <ds:schemaRefs>
    <ds:schemaRef ds:uri="http://schemas.microsoft.com/office/2006/metadata/properties"/>
    <ds:schemaRef ds:uri="8b222bb9-05a2-4be9-a7e7-8119549c032e"/>
    <ds:schemaRef ds:uri="d51c92a9-63e9-4c4d-97b0-d752367c92c7"/>
    <ds:schemaRef ds:uri="http://schemas.microsoft.com/office/2006/documentManagement/types"/>
    <ds:schemaRef ds:uri="http://purl.org/dc/elements/1.1/"/>
    <ds:schemaRef ds:uri="http://purl.org/dc/terms/"/>
    <ds:schemaRef ds:uri="http://www.w3.org/XML/1998/namespace"/>
    <ds:schemaRef ds:uri="http://purl.org/dc/dcmitype/"/>
    <ds:schemaRef ds:uri="http://schemas.microsoft.com/office/infopath/2007/PartnerControls"/>
    <ds:schemaRef ds:uri="http://schemas.openxmlformats.org/package/2006/metadata/core-properties"/>
    <ds:schemaRef ds:uri="4243d5be-521d-4052-81ca-f0f31ea6f2da"/>
  </ds:schemaRefs>
</ds:datastoreItem>
</file>

<file path=customXml/itemProps3.xml><?xml version="1.0" encoding="utf-8"?>
<ds:datastoreItem xmlns:ds="http://schemas.openxmlformats.org/officeDocument/2006/customXml" ds:itemID="{83FDADC7-13EB-405E-AEC5-A2F3F6F515F8}">
  <ds:schemaRefs>
    <ds:schemaRef ds:uri="http://schemas.microsoft.com/sharepoint/v3/contenttype/forms"/>
  </ds:schemaRefs>
</ds:datastoreItem>
</file>

<file path=docMetadata/LabelInfo.xml><?xml version="1.0" encoding="utf-8"?>
<clbl:labelList xmlns:clbl="http://schemas.microsoft.com/office/2020/mipLabelMetadata">
  <clbl:label id="{deff24bb-2089-4400-8c8e-f71e680378b2}" enabled="0" method="" siteId="{deff24bb-2089-4400-8c8e-f71e680378b2}" removed="1"/>
</clbl:labelList>
</file>

<file path=docProps/app.xml><?xml version="1.0" encoding="utf-8"?>
<Properties xmlns="http://schemas.openxmlformats.org/officeDocument/2006/extended-properties" xmlns:vt="http://schemas.openxmlformats.org/officeDocument/2006/docPropsVTypes">
  <Template>KPMG Widescreen Standard Template</Template>
  <TotalTime>38650</TotalTime>
  <Words>2176</Words>
  <Application>Microsoft Office PowerPoint</Application>
  <PresentationFormat>Widescreen</PresentationFormat>
  <Paragraphs>372</Paragraphs>
  <Slides>12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KPMG Bold</vt:lpstr>
      <vt:lpstr>Wingdings</vt:lpstr>
      <vt:lpstr>Arial</vt:lpstr>
      <vt:lpstr>KPMG Widescreen [16:9] Feb 2022</vt:lpstr>
      <vt:lpstr>Transformace na příkladu rodinné firmy:   IT jako katalyzátor úspěchu</vt:lpstr>
      <vt:lpstr>KDO JSEM?</vt:lpstr>
      <vt:lpstr>KDO JE NÁŠ KLIENT?</vt:lpstr>
      <vt:lpstr>POHLED PŘES ŽIVOTNÍ CYKLUS FIRMY</vt:lpstr>
      <vt:lpstr>STRATEGICKÉ FIREMNÍ CÍLE</vt:lpstr>
      <vt:lpstr>JAK ZVÝŠIT MATURITU Z 1.0 NA 2.0?</vt:lpstr>
      <vt:lpstr>KLÍČOVÉ VÝSTUPY Z ARCHITEKTURY</vt:lpstr>
      <vt:lpstr>MATURITY MODEL PRO IT GOVERNANCE</vt:lpstr>
      <vt:lpstr>KLÍČOVÉ VÝSTUPY Z IT GOVERNANCE</vt:lpstr>
      <vt:lpstr>IT ORGCHART 2024 A DÁLE</vt:lpstr>
      <vt:lpstr>IT JAKO KATALYZÁTOR ÚSPĚCHU FIRMY?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Wide screen template</dc:title>
  <dc:creator>Rehorek, Tomas</dc:creator>
  <cp:lastModifiedBy>Kohout, Ludek</cp:lastModifiedBy>
  <cp:revision>67</cp:revision>
  <cp:lastPrinted>2023-01-12T11:00:41Z</cp:lastPrinted>
  <dcterms:created xsi:type="dcterms:W3CDTF">2022-11-24T09:17:22Z</dcterms:created>
  <dcterms:modified xsi:type="dcterms:W3CDTF">2023-11-20T15:03:33Z</dcterms:modified>
  <cp:category>KPMG Public</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0x01010083DB531F2706A74F89B3789A0D029DD8</vt:lpwstr>
  </property>
  <property fmtid="{D5CDD505-2E9C-101B-9397-08002B2CF9AE}" pid="3" name="MediaServiceImageTags">
    <vt:lpwstr/>
  </property>
</Properties>
</file>