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Roboto"/>
      <p:regular r:id="rId27"/>
      <p:bold r:id="rId28"/>
      <p:italic r:id="rId29"/>
      <p:boldItalic r:id="rId30"/>
    </p:embeddedFont>
    <p:embeddedFont>
      <p:font typeface="Viga"/>
      <p:regular r:id="rId31"/>
    </p:embeddedFont>
    <p:embeddedFont>
      <p:font typeface="DM Sans ExtraLight"/>
      <p:regular r:id="rId32"/>
      <p:bold r:id="rId33"/>
      <p:italic r:id="rId34"/>
      <p:boldItalic r:id="rId35"/>
    </p:embeddedFont>
    <p:embeddedFont>
      <p:font typeface="DM Sans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61">
          <p15:clr>
            <a:srgbClr val="9AA0A6"/>
          </p15:clr>
        </p15:guide>
        <p15:guide id="2" pos="2880">
          <p15:clr>
            <a:srgbClr val="9AA0A6"/>
          </p15:clr>
        </p15:guide>
        <p15:guide id="3" pos="456">
          <p15:clr>
            <a:srgbClr val="9AA0A6"/>
          </p15:clr>
        </p15:guide>
        <p15:guide id="4" orient="horz" pos="1732">
          <p15:clr>
            <a:srgbClr val="9AA0A6"/>
          </p15:clr>
        </p15:guide>
        <p15:guide id="5" orient="horz" pos="266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61" orient="horz"/>
        <p:guide pos="2880"/>
        <p:guide pos="456"/>
        <p:guide pos="1732" orient="horz"/>
        <p:guide pos="2664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Viga-regular.fntdata"/><Relationship Id="rId30" Type="http://schemas.openxmlformats.org/officeDocument/2006/relationships/font" Target="fonts/Roboto-boldItalic.fntdata"/><Relationship Id="rId11" Type="http://schemas.openxmlformats.org/officeDocument/2006/relationships/slide" Target="slides/slide6.xml"/><Relationship Id="rId33" Type="http://schemas.openxmlformats.org/officeDocument/2006/relationships/font" Target="fonts/DMSansExtraLight-bold.fntdata"/><Relationship Id="rId10" Type="http://schemas.openxmlformats.org/officeDocument/2006/relationships/slide" Target="slides/slide5.xml"/><Relationship Id="rId32" Type="http://schemas.openxmlformats.org/officeDocument/2006/relationships/font" Target="fonts/DMSansExtraLight-regular.fntdata"/><Relationship Id="rId13" Type="http://schemas.openxmlformats.org/officeDocument/2006/relationships/slide" Target="slides/slide8.xml"/><Relationship Id="rId35" Type="http://schemas.openxmlformats.org/officeDocument/2006/relationships/font" Target="fonts/DMSansExtraLight-boldItalic.fntdata"/><Relationship Id="rId12" Type="http://schemas.openxmlformats.org/officeDocument/2006/relationships/slide" Target="slides/slide7.xml"/><Relationship Id="rId34" Type="http://schemas.openxmlformats.org/officeDocument/2006/relationships/font" Target="fonts/DMSansExtraLight-italic.fntdata"/><Relationship Id="rId15" Type="http://schemas.openxmlformats.org/officeDocument/2006/relationships/slide" Target="slides/slide10.xml"/><Relationship Id="rId37" Type="http://schemas.openxmlformats.org/officeDocument/2006/relationships/font" Target="fonts/DMSans-bold.fntdata"/><Relationship Id="rId14" Type="http://schemas.openxmlformats.org/officeDocument/2006/relationships/slide" Target="slides/slide9.xml"/><Relationship Id="rId36" Type="http://schemas.openxmlformats.org/officeDocument/2006/relationships/font" Target="fonts/DMSans-regular.fntdata"/><Relationship Id="rId17" Type="http://schemas.openxmlformats.org/officeDocument/2006/relationships/slide" Target="slides/slide12.xml"/><Relationship Id="rId39" Type="http://schemas.openxmlformats.org/officeDocument/2006/relationships/font" Target="fonts/DMSans-boldItalic.fntdata"/><Relationship Id="rId16" Type="http://schemas.openxmlformats.org/officeDocument/2006/relationships/slide" Target="slides/slide11.xml"/><Relationship Id="rId38" Type="http://schemas.openxmlformats.org/officeDocument/2006/relationships/font" Target="fonts/DMSans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2965bb67852_1_1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2965bb67852_1_1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28e2404a380_1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28e2404a380_1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6bdca54fc3_0_274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6bdca54fc3_0_274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2965bb67852_1_4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2965bb67852_1_4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297750e87f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297750e87f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F1C51"/>
                </a:solidFill>
                <a:latin typeface="DM Sans"/>
                <a:ea typeface="DM Sans"/>
                <a:cs typeface="DM Sans"/>
                <a:sym typeface="DM Sans"/>
              </a:rPr>
              <a:t>S</a:t>
            </a:r>
            <a:r>
              <a:rPr lang="en" sz="1400">
                <a:solidFill>
                  <a:srgbClr val="1F1C51"/>
                </a:solidFill>
                <a:latin typeface="DM Sans"/>
                <a:ea typeface="DM Sans"/>
                <a:cs typeface="DM Sans"/>
                <a:sym typeface="DM Sans"/>
              </a:rPr>
              <a:t>ecret mode - dodavatel neuvidí odhady provedené ve fair-ict (budou mu skryté).</a:t>
            </a:r>
            <a:endParaRPr sz="1400">
              <a:solidFill>
                <a:srgbClr val="1F1C5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F1C51"/>
                </a:solidFill>
                <a:latin typeface="DM Sans"/>
                <a:ea typeface="DM Sans"/>
                <a:cs typeface="DM Sans"/>
                <a:sym typeface="DM Sans"/>
              </a:rPr>
              <a:t>Security mode - odstínění dodavatele od odběratele a maximální anonymizace ve snaze snížit ovlivnitelnost výsledku výběrového řízení</a:t>
            </a:r>
            <a:endParaRPr sz="1400">
              <a:solidFill>
                <a:srgbClr val="1F1C5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F1C51"/>
                </a:solidFill>
                <a:latin typeface="DM Sans"/>
                <a:ea typeface="DM Sans"/>
                <a:cs typeface="DM Sans"/>
                <a:sym typeface="DM Sans"/>
              </a:rPr>
              <a:t>Po projití řekněme:</a:t>
            </a:r>
            <a:endParaRPr sz="1400">
              <a:solidFill>
                <a:srgbClr val="1F1C5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Font typeface="DM Sans"/>
              <a:buChar char="●"/>
            </a:pPr>
            <a:r>
              <a:rPr lang="en" sz="1400">
                <a:solidFill>
                  <a:srgbClr val="1F1C51"/>
                </a:solidFill>
                <a:latin typeface="DM Sans"/>
                <a:ea typeface="DM Sans"/>
                <a:cs typeface="DM Sans"/>
                <a:sym typeface="DM Sans"/>
              </a:rPr>
              <a:t>Formální kontroly </a:t>
            </a:r>
            <a:endParaRPr sz="1400">
              <a:solidFill>
                <a:srgbClr val="1F1C5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Font typeface="DM Sans"/>
              <a:buChar char="●"/>
            </a:pPr>
            <a:r>
              <a:rPr lang="en" sz="1400">
                <a:solidFill>
                  <a:srgbClr val="1F1C51"/>
                </a:solidFill>
                <a:latin typeface="DM Sans"/>
                <a:ea typeface="DM Sans"/>
                <a:cs typeface="DM Sans"/>
                <a:sym typeface="DM Sans"/>
              </a:rPr>
              <a:t>Zákonné kontroly</a:t>
            </a:r>
            <a:endParaRPr sz="1400">
              <a:solidFill>
                <a:srgbClr val="1F1C5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F1C51"/>
                </a:solidFill>
                <a:latin typeface="DM Sans"/>
                <a:ea typeface="DM Sans"/>
                <a:cs typeface="DM Sans"/>
                <a:sym typeface="DM Sans"/>
              </a:rPr>
              <a:t>již není nutné znát firmu jako takovou a systém fair-ict může provádět anonymizaci a dokonce generovat virtuální společnosti k minimalizaci možnosti ovlivnění výsledku výběrového řízení</a:t>
            </a:r>
            <a:endParaRPr sz="1400">
              <a:solidFill>
                <a:srgbClr val="1F1C5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1F1C51"/>
                </a:solidFill>
                <a:latin typeface="DM Sans"/>
                <a:ea typeface="DM Sans"/>
                <a:cs typeface="DM Sans"/>
                <a:sym typeface="DM Sans"/>
              </a:rPr>
              <a:t>Více případně: d:\Workspace\Java\fair-ict\UC _061123.pdf</a:t>
            </a:r>
            <a:endParaRPr sz="1400">
              <a:solidFill>
                <a:srgbClr val="1F1C5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8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29b8f59324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29b8f59324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F1C51"/>
                </a:solidFill>
                <a:latin typeface="DM Sans"/>
                <a:ea typeface="DM Sans"/>
                <a:cs typeface="DM Sans"/>
                <a:sym typeface="DM Sans"/>
              </a:rPr>
              <a:t>Secret mode - dodavatel neuvidí odhady provedené ve fair-ict (budou mu skryté).</a:t>
            </a:r>
            <a:endParaRPr sz="1400">
              <a:solidFill>
                <a:srgbClr val="1F1C5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F1C51"/>
                </a:solidFill>
                <a:latin typeface="DM Sans"/>
                <a:ea typeface="DM Sans"/>
                <a:cs typeface="DM Sans"/>
                <a:sym typeface="DM Sans"/>
              </a:rPr>
              <a:t>Security mode - odstínění dodavatele od odběratele a maximální anonymizace ve snaze snížit ovlivnitelnost výsledku výběrového řízení</a:t>
            </a:r>
            <a:endParaRPr sz="1400">
              <a:solidFill>
                <a:srgbClr val="1F1C5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F1C51"/>
                </a:solidFill>
                <a:latin typeface="DM Sans"/>
                <a:ea typeface="DM Sans"/>
                <a:cs typeface="DM Sans"/>
                <a:sym typeface="DM Sans"/>
              </a:rPr>
              <a:t>Po projití řekněme:</a:t>
            </a:r>
            <a:endParaRPr sz="1400">
              <a:solidFill>
                <a:srgbClr val="1F1C5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Font typeface="DM Sans"/>
              <a:buChar char="●"/>
            </a:pPr>
            <a:r>
              <a:rPr lang="en" sz="1400">
                <a:solidFill>
                  <a:srgbClr val="1F1C51"/>
                </a:solidFill>
                <a:latin typeface="DM Sans"/>
                <a:ea typeface="DM Sans"/>
                <a:cs typeface="DM Sans"/>
                <a:sym typeface="DM Sans"/>
              </a:rPr>
              <a:t>Formální kontroly </a:t>
            </a:r>
            <a:endParaRPr sz="1400">
              <a:solidFill>
                <a:srgbClr val="1F1C5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Font typeface="DM Sans"/>
              <a:buChar char="●"/>
            </a:pPr>
            <a:r>
              <a:rPr lang="en" sz="1400">
                <a:solidFill>
                  <a:srgbClr val="1F1C51"/>
                </a:solidFill>
                <a:latin typeface="DM Sans"/>
                <a:ea typeface="DM Sans"/>
                <a:cs typeface="DM Sans"/>
                <a:sym typeface="DM Sans"/>
              </a:rPr>
              <a:t>Zákonné kontroly</a:t>
            </a:r>
            <a:endParaRPr sz="1400">
              <a:solidFill>
                <a:srgbClr val="1F1C5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F1C51"/>
                </a:solidFill>
                <a:latin typeface="DM Sans"/>
                <a:ea typeface="DM Sans"/>
                <a:cs typeface="DM Sans"/>
                <a:sym typeface="DM Sans"/>
              </a:rPr>
              <a:t>již není nutné znát firmu jako takovou a systém fair-ict může provádět anonymizaci a dokonce generovat virtuální společnosti k minimalizaci možnosti ovlivnění výsledku výběrového řízení</a:t>
            </a:r>
            <a:endParaRPr sz="1400">
              <a:solidFill>
                <a:srgbClr val="1F1C5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1F1C51"/>
                </a:solidFill>
                <a:latin typeface="DM Sans"/>
                <a:ea typeface="DM Sans"/>
                <a:cs typeface="DM Sans"/>
                <a:sym typeface="DM Sans"/>
              </a:rPr>
              <a:t>Více případně: d:\Workspace\Java\fair-ict\UC _061123.pdf</a:t>
            </a:r>
            <a:endParaRPr sz="1400">
              <a:solidFill>
                <a:srgbClr val="1F1C5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2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g29b8f59324d_1_1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4" name="Google Shape;1354;g29b8f59324d_1_1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F1C51"/>
                </a:solidFill>
                <a:latin typeface="DM Sans"/>
                <a:ea typeface="DM Sans"/>
                <a:cs typeface="DM Sans"/>
                <a:sym typeface="DM Sans"/>
              </a:rPr>
              <a:t>Secret mode - dodavatel neuvidí odhady provedené ve fair-ict (budou mu skryté).</a:t>
            </a:r>
            <a:endParaRPr sz="1400">
              <a:solidFill>
                <a:srgbClr val="1F1C5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F1C51"/>
                </a:solidFill>
                <a:latin typeface="DM Sans"/>
                <a:ea typeface="DM Sans"/>
                <a:cs typeface="DM Sans"/>
                <a:sym typeface="DM Sans"/>
              </a:rPr>
              <a:t>Security mode - odstínění dodavatele od odběratele a maximální anonymizace ve snaze snížit ovlivnitelnost výsledku výběrového řízení</a:t>
            </a:r>
            <a:endParaRPr sz="1400">
              <a:solidFill>
                <a:srgbClr val="1F1C5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F1C51"/>
                </a:solidFill>
                <a:latin typeface="DM Sans"/>
                <a:ea typeface="DM Sans"/>
                <a:cs typeface="DM Sans"/>
                <a:sym typeface="DM Sans"/>
              </a:rPr>
              <a:t>Po projití řekněme:</a:t>
            </a:r>
            <a:endParaRPr sz="1400">
              <a:solidFill>
                <a:srgbClr val="1F1C5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Font typeface="DM Sans"/>
              <a:buChar char="●"/>
            </a:pPr>
            <a:r>
              <a:rPr lang="en" sz="1400">
                <a:solidFill>
                  <a:srgbClr val="1F1C51"/>
                </a:solidFill>
                <a:latin typeface="DM Sans"/>
                <a:ea typeface="DM Sans"/>
                <a:cs typeface="DM Sans"/>
                <a:sym typeface="DM Sans"/>
              </a:rPr>
              <a:t>Formální kontroly </a:t>
            </a:r>
            <a:endParaRPr sz="1400">
              <a:solidFill>
                <a:srgbClr val="1F1C5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Font typeface="DM Sans"/>
              <a:buChar char="●"/>
            </a:pPr>
            <a:r>
              <a:rPr lang="en" sz="1400">
                <a:solidFill>
                  <a:srgbClr val="1F1C51"/>
                </a:solidFill>
                <a:latin typeface="DM Sans"/>
                <a:ea typeface="DM Sans"/>
                <a:cs typeface="DM Sans"/>
                <a:sym typeface="DM Sans"/>
              </a:rPr>
              <a:t>Zákonné kontroly</a:t>
            </a:r>
            <a:endParaRPr sz="1400">
              <a:solidFill>
                <a:srgbClr val="1F1C5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F1C51"/>
                </a:solidFill>
                <a:latin typeface="DM Sans"/>
                <a:ea typeface="DM Sans"/>
                <a:cs typeface="DM Sans"/>
                <a:sym typeface="DM Sans"/>
              </a:rPr>
              <a:t>již není nutné znát firmu jako takovou a systém fair-ict může provádět anonymizaci a dokonce generovat virtuální společnosti k minimalizaci možnosti ovlivnění výsledku výběrového řízení</a:t>
            </a:r>
            <a:endParaRPr sz="1400">
              <a:solidFill>
                <a:srgbClr val="1F1C5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1F1C51"/>
                </a:solidFill>
                <a:latin typeface="DM Sans"/>
                <a:ea typeface="DM Sans"/>
                <a:cs typeface="DM Sans"/>
                <a:sym typeface="DM Sans"/>
              </a:rPr>
              <a:t>Více případně: d:\Workspace\Java\fair-ict\UC _061123.pdf</a:t>
            </a:r>
            <a:endParaRPr sz="1400">
              <a:solidFill>
                <a:srgbClr val="1F1C5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3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29b8f59324d_1_1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5" name="Google Shape;1375;g29b8f59324d_1_1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F1C51"/>
                </a:solidFill>
                <a:latin typeface="DM Sans"/>
                <a:ea typeface="DM Sans"/>
                <a:cs typeface="DM Sans"/>
                <a:sym typeface="DM Sans"/>
              </a:rPr>
              <a:t>Secret mode - dodavatel neuvidí odhady provedené ve fair-ict (budou mu skryté).</a:t>
            </a:r>
            <a:endParaRPr sz="1400">
              <a:solidFill>
                <a:srgbClr val="1F1C5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F1C51"/>
                </a:solidFill>
                <a:latin typeface="DM Sans"/>
                <a:ea typeface="DM Sans"/>
                <a:cs typeface="DM Sans"/>
                <a:sym typeface="DM Sans"/>
              </a:rPr>
              <a:t>Security mode - odstínění dodavatele od odběratele a maximální anonymizace ve snaze snížit ovlivnitelnost výsledku výběrového řízení</a:t>
            </a:r>
            <a:endParaRPr sz="1400">
              <a:solidFill>
                <a:srgbClr val="1F1C5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F1C51"/>
                </a:solidFill>
                <a:latin typeface="DM Sans"/>
                <a:ea typeface="DM Sans"/>
                <a:cs typeface="DM Sans"/>
                <a:sym typeface="DM Sans"/>
              </a:rPr>
              <a:t>Po projití řekněme:</a:t>
            </a:r>
            <a:endParaRPr sz="1400">
              <a:solidFill>
                <a:srgbClr val="1F1C5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Font typeface="DM Sans"/>
              <a:buChar char="●"/>
            </a:pPr>
            <a:r>
              <a:rPr lang="en" sz="1400">
                <a:solidFill>
                  <a:srgbClr val="1F1C51"/>
                </a:solidFill>
                <a:latin typeface="DM Sans"/>
                <a:ea typeface="DM Sans"/>
                <a:cs typeface="DM Sans"/>
                <a:sym typeface="DM Sans"/>
              </a:rPr>
              <a:t>Formální kontroly </a:t>
            </a:r>
            <a:endParaRPr sz="1400">
              <a:solidFill>
                <a:srgbClr val="1F1C5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Font typeface="DM Sans"/>
              <a:buChar char="●"/>
            </a:pPr>
            <a:r>
              <a:rPr lang="en" sz="1400">
                <a:solidFill>
                  <a:srgbClr val="1F1C51"/>
                </a:solidFill>
                <a:latin typeface="DM Sans"/>
                <a:ea typeface="DM Sans"/>
                <a:cs typeface="DM Sans"/>
                <a:sym typeface="DM Sans"/>
              </a:rPr>
              <a:t>Zákonné kontroly</a:t>
            </a:r>
            <a:endParaRPr sz="1400">
              <a:solidFill>
                <a:srgbClr val="1F1C5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F1C51"/>
                </a:solidFill>
                <a:latin typeface="DM Sans"/>
                <a:ea typeface="DM Sans"/>
                <a:cs typeface="DM Sans"/>
                <a:sym typeface="DM Sans"/>
              </a:rPr>
              <a:t>již není nutné znát firmu jako takovou a systém fair-ict může provádět anonymizaci a dokonce generovat virtuální společnosti k minimalizaci možnosti ovlivnění výsledku výběrového řízení</a:t>
            </a:r>
            <a:endParaRPr sz="1400">
              <a:solidFill>
                <a:srgbClr val="1F1C5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1F1C51"/>
                </a:solidFill>
                <a:latin typeface="DM Sans"/>
                <a:ea typeface="DM Sans"/>
                <a:cs typeface="DM Sans"/>
                <a:sym typeface="DM Sans"/>
              </a:rPr>
              <a:t>Více případně: d:\Workspace\Java\fair-ict\UC _061123.pdf</a:t>
            </a:r>
            <a:endParaRPr sz="1400">
              <a:solidFill>
                <a:srgbClr val="1F1C5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g297750e87f7_0_7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1" name="Google Shape;1401;g297750e87f7_0_7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Budgeter tool - bylo v prezentaci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</a:t>
            </a:r>
            <a:r>
              <a:rPr lang="en" sz="1400"/>
              <a:t>onitoring and risk analysis tool: 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items = events - ze systému třetích stran (sběr dat). Následně je možné </a:t>
            </a:r>
            <a:r>
              <a:rPr lang="en" sz="1400"/>
              <a:t>provádět</a:t>
            </a:r>
            <a:r>
              <a:rPr lang="en" sz="1400"/>
              <a:t> matematickou analýzu dat a jejich vyhodnocení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catalog items = catalog events</a:t>
            </a:r>
            <a:endParaRPr sz="14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3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g297750e87f7_0_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5" name="Google Shape;1585;g297750e87f7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bb4ddd667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bb4ddd667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4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g297750e87f7_0_4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6" name="Google Shape;1646;g297750e87f7_0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0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g297750e87f7_0_9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2" name="Google Shape;1652;g297750e87f7_0_9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965bb67852_1_4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965bb67852_1_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965bb67852_1_5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965bb67852_1_5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965bb67852_1_1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965bb67852_1_1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 je součástí scope a co mohu považovat za standard 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Funkční &amp; nefunkční &amp; bezpečnostní požadavky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Bezpečnostní: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https (SSL)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Zaznamenávání logů/auditních událostí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DDOS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SQL-injection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XSS - </a:t>
            </a:r>
            <a:r>
              <a:rPr lang="en">
                <a:solidFill>
                  <a:schemeClr val="dk1"/>
                </a:solidFill>
              </a:rPr>
              <a:t>Cross Site Scripting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CSRF - Cross-site request forgery (encryption)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Aplikace/systém ukládá bezpečnostní logy takovým způsobem, že jsou chráněny proti změně a proti neautorizovanému přístupu.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Aplikace/systém má implementované ochrany/dohledy proti útokům hrubou silou: např. opakované volání blokujících funkcí nebo útoky typu Denial Of Service.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Důvěrné/citlivé informace musí být šifrované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Nefunkční: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Systém má responzivní design.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Součástí dodávky systému je dodávka dokumentace (uživatelská, administrátorská, …) v českém jazyce.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Odstranění kritické chyby musí být nejpozději do 8 pracovních hodin od nahlášení závady.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Průměrná doba běhu jednoduchých operací (např. uložení, refresh) do 1s.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965bb67852_1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965bb67852_1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6bdca54fc3_0_26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6bdca54fc3_0_26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Každá položka může mít až 10 levels/úrovní přesnosti - dané: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Atributy k položce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+ Vzorce k položce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Cena práce je pak vztažená na konkrétní role a příslušný level - čímž dochází k </a:t>
            </a:r>
            <a:r>
              <a:rPr lang="en"/>
              <a:t>postupnému</a:t>
            </a:r>
            <a:r>
              <a:rPr lang="en"/>
              <a:t> zpřesňování - nápočtu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6bdca54fc3_0_8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6bdca54fc3_0_8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6bdca54fc3_0_265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6bdca54fc3_0_26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Relationship Id="rId5" Type="http://schemas.openxmlformats.org/officeDocument/2006/relationships/hyperlink" Target="https://stories.freepik.com/?utm_source=slidesgo_template&amp;utm_medium=referral-link&amp;utm_campaign=slidesgo_contents_of_this_template&amp;utm_term=stories_by_freepik&amp;utm_content=stories" TargetMode="Externa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4974350" y="527325"/>
            <a:ext cx="3769500" cy="291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4800"/>
              <a:buNone/>
              <a:defRPr sz="4800">
                <a:solidFill>
                  <a:srgbClr val="1F1C5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6000"/>
              <a:buNone/>
              <a:defRPr sz="6000">
                <a:solidFill>
                  <a:srgbClr val="1F1C5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6000"/>
              <a:buNone/>
              <a:defRPr sz="6000">
                <a:solidFill>
                  <a:srgbClr val="1F1C5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6000"/>
              <a:buNone/>
              <a:defRPr sz="6000">
                <a:solidFill>
                  <a:srgbClr val="1F1C5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6000"/>
              <a:buNone/>
              <a:defRPr sz="6000">
                <a:solidFill>
                  <a:srgbClr val="1F1C5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6000"/>
              <a:buNone/>
              <a:defRPr sz="6000">
                <a:solidFill>
                  <a:srgbClr val="1F1C5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6000"/>
              <a:buNone/>
              <a:defRPr sz="6000">
                <a:solidFill>
                  <a:srgbClr val="1F1C5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6000"/>
              <a:buNone/>
              <a:defRPr sz="6000">
                <a:solidFill>
                  <a:srgbClr val="1F1C5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6000"/>
              <a:buNone/>
              <a:defRPr sz="6000">
                <a:solidFill>
                  <a:srgbClr val="1F1C51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4974350" y="3518775"/>
            <a:ext cx="38763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>
                <a:solidFill>
                  <a:srgbClr val="1F1C5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gradFill>
          <a:gsLst>
            <a:gs pos="0">
              <a:srgbClr val="8BE3FF"/>
            </a:gs>
            <a:gs pos="100000">
              <a:srgbClr val="ACFFD9"/>
            </a:gs>
          </a:gsLst>
          <a:lin ang="5400700" scaled="0"/>
        </a:gra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ITLE_1">
    <p:bg>
      <p:bgPr>
        <a:gradFill>
          <a:gsLst>
            <a:gs pos="0">
              <a:srgbClr val="8BE3FF"/>
            </a:gs>
            <a:gs pos="100000">
              <a:srgbClr val="ACFFD9"/>
            </a:gs>
          </a:gsLst>
          <a:lin ang="5400012" scaled="0"/>
        </a:gra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/>
          <p:nvPr>
            <p:ph type="ctrTitle"/>
          </p:nvPr>
        </p:nvSpPr>
        <p:spPr>
          <a:xfrm>
            <a:off x="572003" y="614888"/>
            <a:ext cx="2729100" cy="45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9pPr>
          </a:lstStyle>
          <a:p/>
        </p:txBody>
      </p:sp>
      <p:sp>
        <p:nvSpPr>
          <p:cNvPr id="47" name="Google Shape;47;p13"/>
          <p:cNvSpPr txBox="1"/>
          <p:nvPr>
            <p:ph idx="1" type="subTitle"/>
          </p:nvPr>
        </p:nvSpPr>
        <p:spPr>
          <a:xfrm>
            <a:off x="572003" y="1013113"/>
            <a:ext cx="2729100" cy="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 sz="1400">
                <a:solidFill>
                  <a:srgbClr val="1F1C5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9pPr>
          </a:lstStyle>
          <a:p/>
        </p:txBody>
      </p:sp>
      <p:sp>
        <p:nvSpPr>
          <p:cNvPr id="48" name="Google Shape;48;p13"/>
          <p:cNvSpPr txBox="1"/>
          <p:nvPr>
            <p:ph idx="2" type="ctrTitle"/>
          </p:nvPr>
        </p:nvSpPr>
        <p:spPr>
          <a:xfrm>
            <a:off x="572003" y="2055075"/>
            <a:ext cx="2729100" cy="45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9pPr>
          </a:lstStyle>
          <a:p/>
        </p:txBody>
      </p:sp>
      <p:sp>
        <p:nvSpPr>
          <p:cNvPr id="49" name="Google Shape;49;p13"/>
          <p:cNvSpPr txBox="1"/>
          <p:nvPr>
            <p:ph idx="3" type="subTitle"/>
          </p:nvPr>
        </p:nvSpPr>
        <p:spPr>
          <a:xfrm>
            <a:off x="572003" y="2453300"/>
            <a:ext cx="2729100" cy="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 sz="1400">
                <a:solidFill>
                  <a:srgbClr val="1F1C5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9pPr>
          </a:lstStyle>
          <a:p/>
        </p:txBody>
      </p:sp>
      <p:sp>
        <p:nvSpPr>
          <p:cNvPr id="50" name="Google Shape;50;p13"/>
          <p:cNvSpPr txBox="1"/>
          <p:nvPr>
            <p:ph idx="4" type="ctrTitle"/>
          </p:nvPr>
        </p:nvSpPr>
        <p:spPr>
          <a:xfrm>
            <a:off x="572003" y="3495275"/>
            <a:ext cx="2729100" cy="45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9pPr>
          </a:lstStyle>
          <a:p/>
        </p:txBody>
      </p:sp>
      <p:sp>
        <p:nvSpPr>
          <p:cNvPr id="51" name="Google Shape;51;p13"/>
          <p:cNvSpPr txBox="1"/>
          <p:nvPr>
            <p:ph idx="5" type="subTitle"/>
          </p:nvPr>
        </p:nvSpPr>
        <p:spPr>
          <a:xfrm>
            <a:off x="572003" y="3893500"/>
            <a:ext cx="2729100" cy="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 sz="1400">
                <a:solidFill>
                  <a:srgbClr val="1F1C5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hasCustomPrompt="1" idx="6" type="title"/>
          </p:nvPr>
        </p:nvSpPr>
        <p:spPr>
          <a:xfrm>
            <a:off x="3377303" y="739713"/>
            <a:ext cx="1192200" cy="79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/>
          <p:nvPr>
            <p:ph hasCustomPrompt="1" idx="7" type="title"/>
          </p:nvPr>
        </p:nvSpPr>
        <p:spPr>
          <a:xfrm>
            <a:off x="3377303" y="2176650"/>
            <a:ext cx="1192200" cy="79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/>
          <p:nvPr>
            <p:ph hasCustomPrompt="1" idx="8" type="title"/>
          </p:nvPr>
        </p:nvSpPr>
        <p:spPr>
          <a:xfrm>
            <a:off x="3377303" y="3613600"/>
            <a:ext cx="1192200" cy="79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/>
          <p:nvPr>
            <p:ph hasCustomPrompt="1" idx="9" type="title"/>
          </p:nvPr>
        </p:nvSpPr>
        <p:spPr>
          <a:xfrm>
            <a:off x="4574503" y="739713"/>
            <a:ext cx="1192200" cy="79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/>
          <p:nvPr>
            <p:ph hasCustomPrompt="1" idx="13" type="title"/>
          </p:nvPr>
        </p:nvSpPr>
        <p:spPr>
          <a:xfrm>
            <a:off x="4574503" y="2176650"/>
            <a:ext cx="1192200" cy="79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/>
          <p:nvPr>
            <p:ph hasCustomPrompt="1" idx="14" type="title"/>
          </p:nvPr>
        </p:nvSpPr>
        <p:spPr>
          <a:xfrm>
            <a:off x="4574503" y="3613600"/>
            <a:ext cx="1192200" cy="79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/>
          <p:nvPr>
            <p:ph idx="15" type="ctrTitle"/>
          </p:nvPr>
        </p:nvSpPr>
        <p:spPr>
          <a:xfrm>
            <a:off x="5842903" y="614888"/>
            <a:ext cx="2729100" cy="45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9pPr>
          </a:lstStyle>
          <a:p/>
        </p:txBody>
      </p:sp>
      <p:sp>
        <p:nvSpPr>
          <p:cNvPr id="59" name="Google Shape;59;p13"/>
          <p:cNvSpPr txBox="1"/>
          <p:nvPr>
            <p:ph idx="16" type="subTitle"/>
          </p:nvPr>
        </p:nvSpPr>
        <p:spPr>
          <a:xfrm>
            <a:off x="5842903" y="1013113"/>
            <a:ext cx="2729100" cy="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 sz="1400">
                <a:solidFill>
                  <a:srgbClr val="1F1C5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9pPr>
          </a:lstStyle>
          <a:p/>
        </p:txBody>
      </p:sp>
      <p:sp>
        <p:nvSpPr>
          <p:cNvPr id="60" name="Google Shape;60;p13"/>
          <p:cNvSpPr txBox="1"/>
          <p:nvPr>
            <p:ph idx="17" type="ctrTitle"/>
          </p:nvPr>
        </p:nvSpPr>
        <p:spPr>
          <a:xfrm>
            <a:off x="5842903" y="2055075"/>
            <a:ext cx="2729100" cy="45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9pPr>
          </a:lstStyle>
          <a:p/>
        </p:txBody>
      </p:sp>
      <p:sp>
        <p:nvSpPr>
          <p:cNvPr id="61" name="Google Shape;61;p13"/>
          <p:cNvSpPr txBox="1"/>
          <p:nvPr>
            <p:ph idx="18" type="subTitle"/>
          </p:nvPr>
        </p:nvSpPr>
        <p:spPr>
          <a:xfrm>
            <a:off x="5842903" y="2453300"/>
            <a:ext cx="2729100" cy="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 sz="1400">
                <a:solidFill>
                  <a:srgbClr val="1F1C5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9pPr>
          </a:lstStyle>
          <a:p/>
        </p:txBody>
      </p:sp>
      <p:sp>
        <p:nvSpPr>
          <p:cNvPr id="62" name="Google Shape;62;p13"/>
          <p:cNvSpPr txBox="1"/>
          <p:nvPr>
            <p:ph idx="19" type="ctrTitle"/>
          </p:nvPr>
        </p:nvSpPr>
        <p:spPr>
          <a:xfrm>
            <a:off x="5842903" y="3495275"/>
            <a:ext cx="2729100" cy="45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 sz="1800">
                <a:solidFill>
                  <a:srgbClr val="1F1C51"/>
                </a:solidFill>
              </a:defRPr>
            </a:lvl9pPr>
          </a:lstStyle>
          <a:p/>
        </p:txBody>
      </p:sp>
      <p:sp>
        <p:nvSpPr>
          <p:cNvPr id="63" name="Google Shape;63;p13"/>
          <p:cNvSpPr txBox="1"/>
          <p:nvPr>
            <p:ph idx="20" type="subTitle"/>
          </p:nvPr>
        </p:nvSpPr>
        <p:spPr>
          <a:xfrm>
            <a:off x="5842903" y="3893500"/>
            <a:ext cx="2729100" cy="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 sz="1400">
                <a:solidFill>
                  <a:srgbClr val="1F1C5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400"/>
              <a:buNone/>
              <a:defRPr>
                <a:solidFill>
                  <a:srgbClr val="1F1C5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">
  <p:cSld name="ONE_COLUMN_TEXT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Google Shape;65;p14"/>
          <p:cNvCxnSpPr/>
          <p:nvPr/>
        </p:nvCxnSpPr>
        <p:spPr>
          <a:xfrm>
            <a:off x="242600" y="608025"/>
            <a:ext cx="8988300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66" name="Google Shape;66;p14"/>
          <p:cNvSpPr txBox="1"/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5267775" y="2040625"/>
            <a:ext cx="2785200" cy="17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1">
  <p:cSld name="ONE_COLUMN_TEXT_1_1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Google Shape;69;p15"/>
          <p:cNvCxnSpPr/>
          <p:nvPr/>
        </p:nvCxnSpPr>
        <p:spPr>
          <a:xfrm>
            <a:off x="242600" y="608025"/>
            <a:ext cx="8988300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70" name="Google Shape;70;p15"/>
          <p:cNvSpPr txBox="1"/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5953575" y="3447525"/>
            <a:ext cx="2430300" cy="11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2" name="Google Shape;72;p15"/>
          <p:cNvSpPr txBox="1"/>
          <p:nvPr>
            <p:ph idx="2" type="title"/>
          </p:nvPr>
        </p:nvSpPr>
        <p:spPr>
          <a:xfrm>
            <a:off x="5953575" y="2949674"/>
            <a:ext cx="24303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Columns">
  <p:cSld name="ONE_COLUMN_TEXT_1_1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Google Shape;74;p16"/>
          <p:cNvCxnSpPr/>
          <p:nvPr/>
        </p:nvCxnSpPr>
        <p:spPr>
          <a:xfrm>
            <a:off x="242600" y="608025"/>
            <a:ext cx="8988300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75" name="Google Shape;75;p16"/>
          <p:cNvSpPr txBox="1"/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5316193" y="3450300"/>
            <a:ext cx="2628600" cy="11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7" name="Google Shape;77;p16"/>
          <p:cNvSpPr txBox="1"/>
          <p:nvPr>
            <p:ph idx="2" type="title"/>
          </p:nvPr>
        </p:nvSpPr>
        <p:spPr>
          <a:xfrm>
            <a:off x="5316193" y="2952450"/>
            <a:ext cx="26286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8" name="Google Shape;78;p16"/>
          <p:cNvSpPr txBox="1"/>
          <p:nvPr>
            <p:ph idx="3" type="body"/>
          </p:nvPr>
        </p:nvSpPr>
        <p:spPr>
          <a:xfrm>
            <a:off x="1199212" y="3450300"/>
            <a:ext cx="2628600" cy="11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9" name="Google Shape;79;p16"/>
          <p:cNvSpPr txBox="1"/>
          <p:nvPr>
            <p:ph idx="4" type="title"/>
          </p:nvPr>
        </p:nvSpPr>
        <p:spPr>
          <a:xfrm>
            <a:off x="1199212" y="2952450"/>
            <a:ext cx="26286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 ">
  <p:cSld name="ONE_COLUMN_TEXT_1_1_1_1">
    <p:bg>
      <p:bgPr>
        <a:gradFill>
          <a:gsLst>
            <a:gs pos="0">
              <a:srgbClr val="8BE3FF"/>
            </a:gs>
            <a:gs pos="100000">
              <a:srgbClr val="ACFFD9"/>
            </a:gs>
          </a:gsLst>
          <a:lin ang="5400700" scaled="0"/>
        </a:gra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Google Shape;81;p17"/>
          <p:cNvCxnSpPr/>
          <p:nvPr/>
        </p:nvCxnSpPr>
        <p:spPr>
          <a:xfrm>
            <a:off x="242600" y="608025"/>
            <a:ext cx="898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82" name="Google Shape;82;p17"/>
          <p:cNvSpPr txBox="1"/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464998" y="3508236"/>
            <a:ext cx="2214000" cy="11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2" type="title"/>
          </p:nvPr>
        </p:nvSpPr>
        <p:spPr>
          <a:xfrm>
            <a:off x="3464998" y="3010385"/>
            <a:ext cx="22140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5" name="Google Shape;85;p17"/>
          <p:cNvSpPr txBox="1"/>
          <p:nvPr>
            <p:ph idx="3" type="body"/>
          </p:nvPr>
        </p:nvSpPr>
        <p:spPr>
          <a:xfrm>
            <a:off x="835213" y="3508236"/>
            <a:ext cx="2214000" cy="11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6" name="Google Shape;86;p17"/>
          <p:cNvSpPr txBox="1"/>
          <p:nvPr>
            <p:ph idx="4" type="title"/>
          </p:nvPr>
        </p:nvSpPr>
        <p:spPr>
          <a:xfrm>
            <a:off x="835213" y="3010385"/>
            <a:ext cx="22140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7" name="Google Shape;87;p17"/>
          <p:cNvSpPr txBox="1"/>
          <p:nvPr>
            <p:ph idx="5" type="body"/>
          </p:nvPr>
        </p:nvSpPr>
        <p:spPr>
          <a:xfrm>
            <a:off x="6094778" y="3508236"/>
            <a:ext cx="2214000" cy="11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8" name="Google Shape;88;p17"/>
          <p:cNvSpPr txBox="1"/>
          <p:nvPr>
            <p:ph idx="6" type="title"/>
          </p:nvPr>
        </p:nvSpPr>
        <p:spPr>
          <a:xfrm>
            <a:off x="6094778" y="3010385"/>
            <a:ext cx="22140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Columns 1">
  <p:cSld name="ONE_COLUMN_TEXT_1_1_1_2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" name="Google Shape;90;p18"/>
          <p:cNvCxnSpPr/>
          <p:nvPr/>
        </p:nvCxnSpPr>
        <p:spPr>
          <a:xfrm>
            <a:off x="242600" y="608025"/>
            <a:ext cx="8988300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91" name="Google Shape;91;p18"/>
          <p:cNvSpPr txBox="1"/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4933300" y="1879975"/>
            <a:ext cx="2510400" cy="78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3" name="Google Shape;93;p18"/>
          <p:cNvSpPr txBox="1"/>
          <p:nvPr>
            <p:ph idx="2" type="title"/>
          </p:nvPr>
        </p:nvSpPr>
        <p:spPr>
          <a:xfrm>
            <a:off x="4933300" y="1508575"/>
            <a:ext cx="2510400" cy="41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4" name="Google Shape;94;p18"/>
          <p:cNvSpPr txBox="1"/>
          <p:nvPr>
            <p:ph idx="3" type="body"/>
          </p:nvPr>
        </p:nvSpPr>
        <p:spPr>
          <a:xfrm>
            <a:off x="4933300" y="3595175"/>
            <a:ext cx="2510400" cy="78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5" name="Google Shape;95;p18"/>
          <p:cNvSpPr txBox="1"/>
          <p:nvPr>
            <p:ph idx="4" type="title"/>
          </p:nvPr>
        </p:nvSpPr>
        <p:spPr>
          <a:xfrm>
            <a:off x="4933300" y="3223775"/>
            <a:ext cx="2510400" cy="41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1">
  <p:cSld name="SECTION_HEADER_1">
    <p:bg>
      <p:bgPr>
        <a:gradFill>
          <a:gsLst>
            <a:gs pos="0">
              <a:srgbClr val="8BE3FF"/>
            </a:gs>
            <a:gs pos="100000">
              <a:srgbClr val="ACFFD9"/>
            </a:gs>
          </a:gsLst>
          <a:lin ang="5400012" scaled="0"/>
        </a:gra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4288151" y="1458975"/>
            <a:ext cx="3967500" cy="167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8" name="Google Shape;98;p19"/>
          <p:cNvSpPr txBox="1"/>
          <p:nvPr>
            <p:ph idx="1" type="subTitle"/>
          </p:nvPr>
        </p:nvSpPr>
        <p:spPr>
          <a:xfrm>
            <a:off x="5277851" y="3087550"/>
            <a:ext cx="2977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>
                <a:solidFill>
                  <a:srgbClr val="1F1C5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9pPr>
          </a:lstStyle>
          <a:p/>
        </p:txBody>
      </p:sp>
      <p:sp>
        <p:nvSpPr>
          <p:cNvPr id="99" name="Google Shape;99;p19"/>
          <p:cNvSpPr txBox="1"/>
          <p:nvPr>
            <p:ph hasCustomPrompt="1" idx="2" type="title"/>
          </p:nvPr>
        </p:nvSpPr>
        <p:spPr>
          <a:xfrm>
            <a:off x="5597951" y="792425"/>
            <a:ext cx="26577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TITLE_ONLY_1">
    <p:bg>
      <p:bgPr>
        <a:gradFill>
          <a:gsLst>
            <a:gs pos="0">
              <a:srgbClr val="8BE3FF"/>
            </a:gs>
            <a:gs pos="100000">
              <a:srgbClr val="ACFFD9"/>
            </a:gs>
          </a:gsLst>
          <a:lin ang="5400700" scaled="0"/>
        </a:gra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20"/>
          <p:cNvCxnSpPr/>
          <p:nvPr/>
        </p:nvCxnSpPr>
        <p:spPr>
          <a:xfrm>
            <a:off x="242600" y="608025"/>
            <a:ext cx="898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102" name="Google Shape;102;p20"/>
          <p:cNvSpPr txBox="1"/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gradFill>
          <a:gsLst>
            <a:gs pos="0">
              <a:srgbClr val="8BE3FF"/>
            </a:gs>
            <a:gs pos="100000">
              <a:srgbClr val="ACFFD9"/>
            </a:gs>
          </a:gsLst>
          <a:lin ang="5400012" scaled="0"/>
        </a:gra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876325" y="1458975"/>
            <a:ext cx="4559100" cy="167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876325" y="3087550"/>
            <a:ext cx="2977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>
                <a:solidFill>
                  <a:srgbClr val="1F1C5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9pPr>
          </a:lstStyle>
          <a:p/>
        </p:txBody>
      </p:sp>
      <p:sp>
        <p:nvSpPr>
          <p:cNvPr id="14" name="Google Shape;14;p3"/>
          <p:cNvSpPr txBox="1"/>
          <p:nvPr>
            <p:ph hasCustomPrompt="1" idx="2" type="title"/>
          </p:nvPr>
        </p:nvSpPr>
        <p:spPr>
          <a:xfrm>
            <a:off x="876325" y="792425"/>
            <a:ext cx="26577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Four Columns ">
  <p:cSld name="ONE_COLUMN_TEXT_1_1_1_3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Google Shape;104;p21"/>
          <p:cNvCxnSpPr/>
          <p:nvPr/>
        </p:nvCxnSpPr>
        <p:spPr>
          <a:xfrm>
            <a:off x="242600" y="608025"/>
            <a:ext cx="8988300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105" name="Google Shape;105;p21"/>
          <p:cNvSpPr txBox="1"/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6" name="Google Shape;106;p21"/>
          <p:cNvSpPr txBox="1"/>
          <p:nvPr>
            <p:ph idx="1" type="body"/>
          </p:nvPr>
        </p:nvSpPr>
        <p:spPr>
          <a:xfrm>
            <a:off x="1010100" y="3819175"/>
            <a:ext cx="1478400" cy="7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7" name="Google Shape;107;p21"/>
          <p:cNvSpPr txBox="1"/>
          <p:nvPr>
            <p:ph idx="2" type="title"/>
          </p:nvPr>
        </p:nvSpPr>
        <p:spPr>
          <a:xfrm>
            <a:off x="1010088" y="3321325"/>
            <a:ext cx="14784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8" name="Google Shape;108;p21"/>
          <p:cNvSpPr txBox="1"/>
          <p:nvPr>
            <p:ph idx="3" type="body"/>
          </p:nvPr>
        </p:nvSpPr>
        <p:spPr>
          <a:xfrm>
            <a:off x="2891901" y="3819175"/>
            <a:ext cx="1478400" cy="7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9" name="Google Shape;109;p21"/>
          <p:cNvSpPr txBox="1"/>
          <p:nvPr>
            <p:ph idx="4" type="title"/>
          </p:nvPr>
        </p:nvSpPr>
        <p:spPr>
          <a:xfrm>
            <a:off x="2891894" y="3321325"/>
            <a:ext cx="14784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0" name="Google Shape;110;p21"/>
          <p:cNvSpPr txBox="1"/>
          <p:nvPr>
            <p:ph idx="5" type="body"/>
          </p:nvPr>
        </p:nvSpPr>
        <p:spPr>
          <a:xfrm>
            <a:off x="4773703" y="3819175"/>
            <a:ext cx="1478400" cy="7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1" name="Google Shape;111;p21"/>
          <p:cNvSpPr txBox="1"/>
          <p:nvPr>
            <p:ph idx="6" type="title"/>
          </p:nvPr>
        </p:nvSpPr>
        <p:spPr>
          <a:xfrm>
            <a:off x="4773701" y="3321325"/>
            <a:ext cx="14784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2" name="Google Shape;112;p21"/>
          <p:cNvSpPr txBox="1"/>
          <p:nvPr>
            <p:ph idx="7" type="body"/>
          </p:nvPr>
        </p:nvSpPr>
        <p:spPr>
          <a:xfrm>
            <a:off x="6655504" y="3819175"/>
            <a:ext cx="1478400" cy="7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3" name="Google Shape;113;p21"/>
          <p:cNvSpPr txBox="1"/>
          <p:nvPr>
            <p:ph idx="8" type="title"/>
          </p:nvPr>
        </p:nvSpPr>
        <p:spPr>
          <a:xfrm>
            <a:off x="6655507" y="3321325"/>
            <a:ext cx="14784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2">
  <p:cSld name="SECTION_HEADER_1_1">
    <p:bg>
      <p:bgPr>
        <a:gradFill>
          <a:gsLst>
            <a:gs pos="0">
              <a:srgbClr val="8BE3FF"/>
            </a:gs>
            <a:gs pos="100000">
              <a:srgbClr val="ACFFD9"/>
            </a:gs>
          </a:gsLst>
          <a:lin ang="5400012" scaled="0"/>
        </a:gra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/>
          <p:nvPr>
            <p:ph type="title"/>
          </p:nvPr>
        </p:nvSpPr>
        <p:spPr>
          <a:xfrm>
            <a:off x="2588250" y="1458975"/>
            <a:ext cx="3967500" cy="167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6" name="Google Shape;116;p22"/>
          <p:cNvSpPr txBox="1"/>
          <p:nvPr>
            <p:ph idx="1" type="subTitle"/>
          </p:nvPr>
        </p:nvSpPr>
        <p:spPr>
          <a:xfrm>
            <a:off x="3083100" y="3087550"/>
            <a:ext cx="2977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800"/>
              <a:buNone/>
              <a:defRPr>
                <a:solidFill>
                  <a:srgbClr val="1F1C5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9pPr>
          </a:lstStyle>
          <a:p/>
        </p:txBody>
      </p:sp>
      <p:sp>
        <p:nvSpPr>
          <p:cNvPr id="117" name="Google Shape;117;p22"/>
          <p:cNvSpPr txBox="1"/>
          <p:nvPr>
            <p:ph hasCustomPrompt="1" idx="2" type="title"/>
          </p:nvPr>
        </p:nvSpPr>
        <p:spPr>
          <a:xfrm>
            <a:off x="3243150" y="792425"/>
            <a:ext cx="26577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ix Columns  ">
  <p:cSld name="ONE_COLUMN_TEXT_1_1_1_1_1">
    <p:bg>
      <p:bgPr>
        <a:gradFill>
          <a:gsLst>
            <a:gs pos="0">
              <a:srgbClr val="8BE3FF"/>
            </a:gs>
            <a:gs pos="100000">
              <a:srgbClr val="ACFFD9"/>
            </a:gs>
          </a:gsLst>
          <a:lin ang="5400700" scaled="0"/>
        </a:gra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9" name="Google Shape;119;p23"/>
          <p:cNvCxnSpPr/>
          <p:nvPr/>
        </p:nvCxnSpPr>
        <p:spPr>
          <a:xfrm>
            <a:off x="242600" y="608025"/>
            <a:ext cx="898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120" name="Google Shape;120;p23"/>
          <p:cNvSpPr txBox="1"/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1" name="Google Shape;121;p23"/>
          <p:cNvSpPr txBox="1"/>
          <p:nvPr>
            <p:ph idx="1" type="body"/>
          </p:nvPr>
        </p:nvSpPr>
        <p:spPr>
          <a:xfrm>
            <a:off x="3465005" y="1971203"/>
            <a:ext cx="2214000" cy="79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2" name="Google Shape;122;p23"/>
          <p:cNvSpPr txBox="1"/>
          <p:nvPr>
            <p:ph idx="2" type="title"/>
          </p:nvPr>
        </p:nvSpPr>
        <p:spPr>
          <a:xfrm>
            <a:off x="3464998" y="1473360"/>
            <a:ext cx="22140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23" name="Google Shape;123;p23"/>
          <p:cNvSpPr txBox="1"/>
          <p:nvPr>
            <p:ph idx="3" type="body"/>
          </p:nvPr>
        </p:nvSpPr>
        <p:spPr>
          <a:xfrm>
            <a:off x="835225" y="1971203"/>
            <a:ext cx="2214000" cy="79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4" name="Google Shape;124;p23"/>
          <p:cNvSpPr txBox="1"/>
          <p:nvPr>
            <p:ph idx="4" type="title"/>
          </p:nvPr>
        </p:nvSpPr>
        <p:spPr>
          <a:xfrm>
            <a:off x="835213" y="1473360"/>
            <a:ext cx="22140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25" name="Google Shape;125;p23"/>
          <p:cNvSpPr txBox="1"/>
          <p:nvPr>
            <p:ph idx="5" type="body"/>
          </p:nvPr>
        </p:nvSpPr>
        <p:spPr>
          <a:xfrm>
            <a:off x="6094780" y="1971203"/>
            <a:ext cx="2214000" cy="79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6" name="Google Shape;126;p23"/>
          <p:cNvSpPr txBox="1"/>
          <p:nvPr>
            <p:ph idx="6" type="title"/>
          </p:nvPr>
        </p:nvSpPr>
        <p:spPr>
          <a:xfrm>
            <a:off x="6094778" y="1473360"/>
            <a:ext cx="22140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27" name="Google Shape;127;p23"/>
          <p:cNvSpPr txBox="1"/>
          <p:nvPr>
            <p:ph idx="7" type="body"/>
          </p:nvPr>
        </p:nvSpPr>
        <p:spPr>
          <a:xfrm>
            <a:off x="3465005" y="3882828"/>
            <a:ext cx="2214000" cy="79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8" name="Google Shape;128;p23"/>
          <p:cNvSpPr txBox="1"/>
          <p:nvPr>
            <p:ph idx="8" type="title"/>
          </p:nvPr>
        </p:nvSpPr>
        <p:spPr>
          <a:xfrm>
            <a:off x="3464998" y="3384985"/>
            <a:ext cx="22140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29" name="Google Shape;129;p23"/>
          <p:cNvSpPr txBox="1"/>
          <p:nvPr>
            <p:ph idx="9" type="body"/>
          </p:nvPr>
        </p:nvSpPr>
        <p:spPr>
          <a:xfrm>
            <a:off x="835225" y="3882828"/>
            <a:ext cx="2214000" cy="79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0" name="Google Shape;130;p23"/>
          <p:cNvSpPr txBox="1"/>
          <p:nvPr>
            <p:ph idx="13" type="title"/>
          </p:nvPr>
        </p:nvSpPr>
        <p:spPr>
          <a:xfrm>
            <a:off x="835213" y="3384985"/>
            <a:ext cx="22140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1" name="Google Shape;131;p23"/>
          <p:cNvSpPr txBox="1"/>
          <p:nvPr>
            <p:ph idx="14" type="body"/>
          </p:nvPr>
        </p:nvSpPr>
        <p:spPr>
          <a:xfrm>
            <a:off x="6094780" y="3882828"/>
            <a:ext cx="2214000" cy="79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2" name="Google Shape;132;p23"/>
          <p:cNvSpPr txBox="1"/>
          <p:nvPr>
            <p:ph idx="15" type="title"/>
          </p:nvPr>
        </p:nvSpPr>
        <p:spPr>
          <a:xfrm>
            <a:off x="6094778" y="3384985"/>
            <a:ext cx="22140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  1">
  <p:cSld name="ONE_COLUMN_TEXT_1_1_1_1_2">
    <p:bg>
      <p:bgPr>
        <a:solidFill>
          <a:srgbClr val="FFFFFF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4" name="Google Shape;134;p24"/>
          <p:cNvCxnSpPr/>
          <p:nvPr/>
        </p:nvCxnSpPr>
        <p:spPr>
          <a:xfrm>
            <a:off x="242600" y="608025"/>
            <a:ext cx="8988300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135" name="Google Shape;135;p24"/>
          <p:cNvSpPr txBox="1"/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6" name="Google Shape;136;p24"/>
          <p:cNvSpPr txBox="1"/>
          <p:nvPr>
            <p:ph idx="1" type="body"/>
          </p:nvPr>
        </p:nvSpPr>
        <p:spPr>
          <a:xfrm>
            <a:off x="3464998" y="3508236"/>
            <a:ext cx="2214000" cy="11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7" name="Google Shape;137;p24"/>
          <p:cNvSpPr txBox="1"/>
          <p:nvPr>
            <p:ph idx="2" type="title"/>
          </p:nvPr>
        </p:nvSpPr>
        <p:spPr>
          <a:xfrm>
            <a:off x="3464998" y="3010385"/>
            <a:ext cx="22140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8" name="Google Shape;138;p24"/>
          <p:cNvSpPr txBox="1"/>
          <p:nvPr>
            <p:ph idx="3" type="body"/>
          </p:nvPr>
        </p:nvSpPr>
        <p:spPr>
          <a:xfrm>
            <a:off x="835213" y="3508236"/>
            <a:ext cx="2214000" cy="11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9" name="Google Shape;139;p24"/>
          <p:cNvSpPr txBox="1"/>
          <p:nvPr>
            <p:ph idx="4" type="title"/>
          </p:nvPr>
        </p:nvSpPr>
        <p:spPr>
          <a:xfrm>
            <a:off x="835213" y="3010385"/>
            <a:ext cx="22140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40" name="Google Shape;140;p24"/>
          <p:cNvSpPr txBox="1"/>
          <p:nvPr>
            <p:ph idx="5" type="body"/>
          </p:nvPr>
        </p:nvSpPr>
        <p:spPr>
          <a:xfrm>
            <a:off x="6094778" y="3508236"/>
            <a:ext cx="2214000" cy="11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1" name="Google Shape;141;p24"/>
          <p:cNvSpPr txBox="1"/>
          <p:nvPr>
            <p:ph idx="6" type="title"/>
          </p:nvPr>
        </p:nvSpPr>
        <p:spPr>
          <a:xfrm>
            <a:off x="6094778" y="3010385"/>
            <a:ext cx="22140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&amp; Credits">
  <p:cSld name="SECTION_HEADER_1_1_1">
    <p:bg>
      <p:bgPr>
        <a:solidFill>
          <a:schemeClr val="lt1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/>
          <p:nvPr>
            <p:ph type="title"/>
          </p:nvPr>
        </p:nvSpPr>
        <p:spPr>
          <a:xfrm>
            <a:off x="671150" y="-101475"/>
            <a:ext cx="3967500" cy="167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44" name="Google Shape;144;p25"/>
          <p:cNvSpPr txBox="1"/>
          <p:nvPr>
            <p:ph idx="1" type="subTitle"/>
          </p:nvPr>
        </p:nvSpPr>
        <p:spPr>
          <a:xfrm>
            <a:off x="671150" y="1450900"/>
            <a:ext cx="3742800" cy="155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1600"/>
              <a:buNone/>
              <a:defRPr sz="1600">
                <a:solidFill>
                  <a:srgbClr val="1F1C5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C51"/>
              </a:buClr>
              <a:buSzPts val="2800"/>
              <a:buNone/>
              <a:defRPr sz="2800">
                <a:solidFill>
                  <a:srgbClr val="1F1C51"/>
                </a:solidFill>
              </a:defRPr>
            </a:lvl9pPr>
          </a:lstStyle>
          <a:p/>
        </p:txBody>
      </p:sp>
      <p:sp>
        <p:nvSpPr>
          <p:cNvPr id="145" name="Google Shape;145;p25"/>
          <p:cNvSpPr txBox="1"/>
          <p:nvPr/>
        </p:nvSpPr>
        <p:spPr>
          <a:xfrm>
            <a:off x="671150" y="3275775"/>
            <a:ext cx="33876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CREDITS: This presentation template was created by </a:t>
            </a:r>
            <a:r>
              <a:rPr b="1" lang="en" sz="1100">
                <a:solidFill>
                  <a:schemeClr val="lt2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, including icons by </a:t>
            </a:r>
            <a:r>
              <a:rPr b="1" lang="en" sz="1100">
                <a:solidFill>
                  <a:schemeClr val="lt2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, infographics &amp; images by </a:t>
            </a:r>
            <a:r>
              <a:rPr b="1" lang="en" sz="1100">
                <a:solidFill>
                  <a:schemeClr val="lt2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 and illustrations by </a:t>
            </a:r>
            <a:r>
              <a:rPr lang="en" sz="1100">
                <a:solidFill>
                  <a:schemeClr val="hlink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5"/>
              </a:rPr>
              <a:t>Stories</a:t>
            </a:r>
            <a:endParaRPr sz="11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ullet Points">
  <p:cSld name="TITLE_AND_TWO_COLUMNS_1">
    <p:bg>
      <p:bgPr>
        <a:gradFill>
          <a:gsLst>
            <a:gs pos="0">
              <a:srgbClr val="8BE3FF"/>
            </a:gs>
            <a:gs pos="100000">
              <a:srgbClr val="ACFFD9"/>
            </a:gs>
          </a:gsLst>
          <a:lin ang="5400700" scaled="0"/>
        </a:gra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/>
          <p:nvPr>
            <p:ph idx="1" type="body"/>
          </p:nvPr>
        </p:nvSpPr>
        <p:spPr>
          <a:xfrm>
            <a:off x="722600" y="1335775"/>
            <a:ext cx="3614100" cy="32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148" name="Google Shape;148;p26"/>
          <p:cNvCxnSpPr/>
          <p:nvPr/>
        </p:nvCxnSpPr>
        <p:spPr>
          <a:xfrm>
            <a:off x="395000" y="760425"/>
            <a:ext cx="898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149" name="Google Shape;149;p26"/>
          <p:cNvSpPr txBox="1"/>
          <p:nvPr>
            <p:ph type="title"/>
          </p:nvPr>
        </p:nvSpPr>
        <p:spPr>
          <a:xfrm>
            <a:off x="779025" y="490575"/>
            <a:ext cx="60840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idx="1" type="body"/>
          </p:nvPr>
        </p:nvSpPr>
        <p:spPr>
          <a:xfrm>
            <a:off x="626625" y="877875"/>
            <a:ext cx="7322400" cy="32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cxnSp>
        <p:nvCxnSpPr>
          <p:cNvPr id="17" name="Google Shape;17;p4"/>
          <p:cNvCxnSpPr/>
          <p:nvPr/>
        </p:nvCxnSpPr>
        <p:spPr>
          <a:xfrm>
            <a:off x="242600" y="608025"/>
            <a:ext cx="8988300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18" name="Google Shape;18;p4"/>
          <p:cNvSpPr txBox="1"/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gradFill>
          <a:gsLst>
            <a:gs pos="0">
              <a:srgbClr val="8BE3FF"/>
            </a:gs>
            <a:gs pos="100000">
              <a:srgbClr val="ACFFD9"/>
            </a:gs>
          </a:gsLst>
          <a:lin ang="5400700" scaled="0"/>
        </a:gra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idx="1" type="body"/>
          </p:nvPr>
        </p:nvSpPr>
        <p:spPr>
          <a:xfrm>
            <a:off x="722600" y="1335775"/>
            <a:ext cx="3614100" cy="32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2" type="body"/>
          </p:nvPr>
        </p:nvSpPr>
        <p:spPr>
          <a:xfrm>
            <a:off x="4807302" y="1335775"/>
            <a:ext cx="3614100" cy="32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22" name="Google Shape;22;p5"/>
          <p:cNvCxnSpPr/>
          <p:nvPr/>
        </p:nvCxnSpPr>
        <p:spPr>
          <a:xfrm>
            <a:off x="395000" y="760425"/>
            <a:ext cx="898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23" name="Google Shape;23;p5"/>
          <p:cNvSpPr txBox="1"/>
          <p:nvPr>
            <p:ph type="title"/>
          </p:nvPr>
        </p:nvSpPr>
        <p:spPr>
          <a:xfrm>
            <a:off x="779025" y="490575"/>
            <a:ext cx="60840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6"/>
          <p:cNvCxnSpPr/>
          <p:nvPr/>
        </p:nvCxnSpPr>
        <p:spPr>
          <a:xfrm>
            <a:off x="242600" y="608025"/>
            <a:ext cx="8988300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26" name="Google Shape;26;p6"/>
          <p:cNvSpPr txBox="1"/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7"/>
          <p:cNvCxnSpPr/>
          <p:nvPr/>
        </p:nvCxnSpPr>
        <p:spPr>
          <a:xfrm>
            <a:off x="242600" y="608025"/>
            <a:ext cx="8988300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29" name="Google Shape;29;p7"/>
          <p:cNvSpPr txBox="1"/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626625" y="1404600"/>
            <a:ext cx="27852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/>
          <p:nvPr>
            <p:ph type="title"/>
          </p:nvPr>
        </p:nvSpPr>
        <p:spPr>
          <a:xfrm>
            <a:off x="5554975" y="526350"/>
            <a:ext cx="2730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/>
          <p:nvPr>
            <p:ph idx="1" type="subTitle"/>
          </p:nvPr>
        </p:nvSpPr>
        <p:spPr>
          <a:xfrm>
            <a:off x="626625" y="1515050"/>
            <a:ext cx="1940700" cy="7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iga"/>
              <a:buNone/>
              <a:defRPr sz="1400">
                <a:latin typeface="Viga"/>
                <a:ea typeface="Viga"/>
                <a:cs typeface="Viga"/>
                <a:sym typeface="Vig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iga"/>
              <a:buNone/>
              <a:defRPr>
                <a:latin typeface="Viga"/>
                <a:ea typeface="Viga"/>
                <a:cs typeface="Viga"/>
                <a:sym typeface="Vig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iga"/>
              <a:buNone/>
              <a:defRPr>
                <a:latin typeface="Viga"/>
                <a:ea typeface="Viga"/>
                <a:cs typeface="Viga"/>
                <a:sym typeface="Vig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iga"/>
              <a:buNone/>
              <a:defRPr>
                <a:latin typeface="Viga"/>
                <a:ea typeface="Viga"/>
                <a:cs typeface="Viga"/>
                <a:sym typeface="Vig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iga"/>
              <a:buNone/>
              <a:defRPr>
                <a:latin typeface="Viga"/>
                <a:ea typeface="Viga"/>
                <a:cs typeface="Viga"/>
                <a:sym typeface="Vig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iga"/>
              <a:buNone/>
              <a:defRPr>
                <a:latin typeface="Viga"/>
                <a:ea typeface="Viga"/>
                <a:cs typeface="Viga"/>
                <a:sym typeface="Vig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iga"/>
              <a:buNone/>
              <a:defRPr>
                <a:latin typeface="Viga"/>
                <a:ea typeface="Viga"/>
                <a:cs typeface="Viga"/>
                <a:sym typeface="Vig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iga"/>
              <a:buNone/>
              <a:defRPr>
                <a:latin typeface="Viga"/>
                <a:ea typeface="Viga"/>
                <a:cs typeface="Viga"/>
                <a:sym typeface="Vig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iga"/>
              <a:buNone/>
              <a:defRPr>
                <a:latin typeface="Viga"/>
                <a:ea typeface="Viga"/>
                <a:cs typeface="Viga"/>
                <a:sym typeface="Viga"/>
              </a:defRPr>
            </a:lvl9pPr>
          </a:lstStyle>
          <a:p/>
        </p:txBody>
      </p:sp>
      <p:sp>
        <p:nvSpPr>
          <p:cNvPr id="35" name="Google Shape;35;p9"/>
          <p:cNvSpPr txBox="1"/>
          <p:nvPr>
            <p:ph idx="2" type="body"/>
          </p:nvPr>
        </p:nvSpPr>
        <p:spPr>
          <a:xfrm>
            <a:off x="626625" y="2266850"/>
            <a:ext cx="2925900" cy="239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36" name="Google Shape;36;p9"/>
          <p:cNvCxnSpPr/>
          <p:nvPr/>
        </p:nvCxnSpPr>
        <p:spPr>
          <a:xfrm>
            <a:off x="242600" y="608025"/>
            <a:ext cx="8988300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37" name="Google Shape;37;p9"/>
          <p:cNvSpPr txBox="1"/>
          <p:nvPr>
            <p:ph type="title"/>
          </p:nvPr>
        </p:nvSpPr>
        <p:spPr>
          <a:xfrm>
            <a:off x="626625" y="338175"/>
            <a:ext cx="60840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gradFill>
          <a:gsLst>
            <a:gs pos="0">
              <a:srgbClr val="8BE3FF"/>
            </a:gs>
            <a:gs pos="100000">
              <a:srgbClr val="ACFFD9"/>
            </a:gs>
          </a:gsLst>
          <a:lin ang="5400700" scaled="0"/>
        </a:gra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/>
          <p:nvPr>
            <p:ph type="title"/>
          </p:nvPr>
        </p:nvSpPr>
        <p:spPr>
          <a:xfrm>
            <a:off x="4979375" y="2028425"/>
            <a:ext cx="35724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10"/>
          <p:cNvSpPr txBox="1"/>
          <p:nvPr>
            <p:ph idx="1" type="body"/>
          </p:nvPr>
        </p:nvSpPr>
        <p:spPr>
          <a:xfrm>
            <a:off x="4979375" y="2568125"/>
            <a:ext cx="2785200" cy="21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Viga"/>
              <a:buNone/>
              <a:defRPr sz="2800">
                <a:solidFill>
                  <a:schemeClr val="lt2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DM Sans"/>
              <a:buChar char="●"/>
              <a:defRPr sz="18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○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■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●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○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■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●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○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DM Sans"/>
              <a:buChar char="■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hyperlink" Target="https://app.test.fair-ict.cz/" TargetMode="External"/><Relationship Id="rId5" Type="http://schemas.openxmlformats.org/officeDocument/2006/relationships/hyperlink" Target="https://fair-ict.cz/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20.png"/><Relationship Id="rId7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24.png"/><Relationship Id="rId6" Type="http://schemas.openxmlformats.org/officeDocument/2006/relationships/image" Target="../media/image22.jpg"/><Relationship Id="rId7" Type="http://schemas.openxmlformats.org/officeDocument/2006/relationships/image" Target="../media/image29.png"/><Relationship Id="rId8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24.png"/><Relationship Id="rId6" Type="http://schemas.openxmlformats.org/officeDocument/2006/relationships/image" Target="../media/image22.jpg"/><Relationship Id="rId7" Type="http://schemas.openxmlformats.org/officeDocument/2006/relationships/image" Target="../media/image31.png"/><Relationship Id="rId8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24.png"/><Relationship Id="rId6" Type="http://schemas.openxmlformats.org/officeDocument/2006/relationships/image" Target="../media/image2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Relationship Id="rId4" Type="http://schemas.openxmlformats.org/officeDocument/2006/relationships/image" Target="../media/image13.png"/><Relationship Id="rId5" Type="http://schemas.openxmlformats.org/officeDocument/2006/relationships/image" Target="../media/image31.png"/><Relationship Id="rId6" Type="http://schemas.openxmlformats.org/officeDocument/2006/relationships/image" Target="../media/image39.png"/><Relationship Id="rId7" Type="http://schemas.openxmlformats.org/officeDocument/2006/relationships/image" Target="../media/image3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27.png"/><Relationship Id="rId9" Type="http://schemas.openxmlformats.org/officeDocument/2006/relationships/image" Target="../media/image1.png"/><Relationship Id="rId5" Type="http://schemas.openxmlformats.org/officeDocument/2006/relationships/image" Target="../media/image9.png"/><Relationship Id="rId6" Type="http://schemas.openxmlformats.org/officeDocument/2006/relationships/image" Target="../media/image35.png"/><Relationship Id="rId7" Type="http://schemas.openxmlformats.org/officeDocument/2006/relationships/image" Target="../media/image14.png"/><Relationship Id="rId8" Type="http://schemas.openxmlformats.org/officeDocument/2006/relationships/image" Target="../media/image23.png"/><Relationship Id="rId11" Type="http://schemas.openxmlformats.org/officeDocument/2006/relationships/image" Target="../media/image11.png"/><Relationship Id="rId10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21.png"/><Relationship Id="rId5" Type="http://schemas.openxmlformats.org/officeDocument/2006/relationships/image" Target="../media/image13.png"/><Relationship Id="rId6" Type="http://schemas.openxmlformats.org/officeDocument/2006/relationships/image" Target="../media/image10.png"/><Relationship Id="rId7" Type="http://schemas.openxmlformats.org/officeDocument/2006/relationships/image" Target="../media/image1.png"/><Relationship Id="rId8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/>
          <p:nvPr>
            <p:ph type="ctrTitle"/>
          </p:nvPr>
        </p:nvSpPr>
        <p:spPr>
          <a:xfrm>
            <a:off x="982150" y="1106225"/>
            <a:ext cx="3626700" cy="93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ŠETŘÍME VAŠE ZDROJE</a:t>
            </a:r>
            <a:endParaRPr b="1" sz="18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55" name="Google Shape;1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150" y="265350"/>
            <a:ext cx="3777101" cy="77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7"/>
          <p:cNvSpPr txBox="1"/>
          <p:nvPr/>
        </p:nvSpPr>
        <p:spPr>
          <a:xfrm>
            <a:off x="149075" y="3904025"/>
            <a:ext cx="86157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30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rPr>
              <a:t>MANDAY (MD)/ MAYDAY</a:t>
            </a:r>
            <a:r>
              <a:rPr b="1" lang="en" sz="490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rPr>
              <a:t>?</a:t>
            </a:r>
            <a:endParaRPr b="1" sz="4900">
              <a:solidFill>
                <a:srgbClr val="FF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57" name="Google Shape;15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9150" y="0"/>
            <a:ext cx="4723176" cy="330805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7"/>
          <p:cNvSpPr txBox="1"/>
          <p:nvPr/>
        </p:nvSpPr>
        <p:spPr>
          <a:xfrm>
            <a:off x="1425050" y="2045225"/>
            <a:ext cx="22071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(endup)</a:t>
            </a:r>
            <a:endParaRPr b="1" sz="35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36"/>
          <p:cNvSpPr/>
          <p:nvPr/>
        </p:nvSpPr>
        <p:spPr>
          <a:xfrm rot="-4027697">
            <a:off x="1540880" y="1222746"/>
            <a:ext cx="3189692" cy="3493332"/>
          </a:xfrm>
          <a:custGeom>
            <a:rect b="b" l="l" r="r" t="t"/>
            <a:pathLst>
              <a:path extrusionOk="0" h="32076" w="26397">
                <a:moveTo>
                  <a:pt x="11422" y="1"/>
                </a:moveTo>
                <a:cubicBezTo>
                  <a:pt x="10866" y="1"/>
                  <a:pt x="10274" y="46"/>
                  <a:pt x="9640" y="141"/>
                </a:cubicBezTo>
                <a:cubicBezTo>
                  <a:pt x="5702" y="732"/>
                  <a:pt x="2430" y="3940"/>
                  <a:pt x="1216" y="7734"/>
                </a:cubicBezTo>
                <a:cubicBezTo>
                  <a:pt x="0" y="11528"/>
                  <a:pt x="664" y="15761"/>
                  <a:pt x="2459" y="19317"/>
                </a:cubicBezTo>
                <a:cubicBezTo>
                  <a:pt x="4253" y="22873"/>
                  <a:pt x="7097" y="25808"/>
                  <a:pt x="10241" y="28254"/>
                </a:cubicBezTo>
                <a:cubicBezTo>
                  <a:pt x="12805" y="30251"/>
                  <a:pt x="15774" y="32014"/>
                  <a:pt x="19022" y="32074"/>
                </a:cubicBezTo>
                <a:cubicBezTo>
                  <a:pt x="19066" y="32075"/>
                  <a:pt x="19109" y="32076"/>
                  <a:pt x="19153" y="32076"/>
                </a:cubicBezTo>
                <a:cubicBezTo>
                  <a:pt x="22363" y="32076"/>
                  <a:pt x="25746" y="29895"/>
                  <a:pt x="26096" y="26708"/>
                </a:cubicBezTo>
                <a:cubicBezTo>
                  <a:pt x="26397" y="23957"/>
                  <a:pt x="24516" y="21520"/>
                  <a:pt x="23100" y="19145"/>
                </a:cubicBezTo>
                <a:cubicBezTo>
                  <a:pt x="19506" y="13117"/>
                  <a:pt x="20856" y="1"/>
                  <a:pt x="114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p36"/>
          <p:cNvSpPr txBox="1"/>
          <p:nvPr>
            <p:ph idx="1" type="body"/>
          </p:nvPr>
        </p:nvSpPr>
        <p:spPr>
          <a:xfrm>
            <a:off x="-229850" y="2583075"/>
            <a:ext cx="6874800" cy="57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/>
              <a:t>Děkujeme za pozornost!</a:t>
            </a:r>
            <a:endParaRPr b="1" sz="2000"/>
          </a:p>
        </p:txBody>
      </p:sp>
      <p:pic>
        <p:nvPicPr>
          <p:cNvPr id="840" name="Google Shape;84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687" y="474925"/>
            <a:ext cx="4732073" cy="968125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36"/>
          <p:cNvSpPr txBox="1"/>
          <p:nvPr/>
        </p:nvSpPr>
        <p:spPr>
          <a:xfrm>
            <a:off x="7212450" y="3915325"/>
            <a:ext cx="1351800" cy="7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42" name="Google Shape;84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1247" y="1024625"/>
            <a:ext cx="3180477" cy="309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37"/>
          <p:cNvSpPr txBox="1"/>
          <p:nvPr>
            <p:ph type="title"/>
          </p:nvPr>
        </p:nvSpPr>
        <p:spPr>
          <a:xfrm>
            <a:off x="4261725" y="55300"/>
            <a:ext cx="2435400" cy="539700"/>
          </a:xfrm>
          <a:prstGeom prst="rect">
            <a:avLst/>
          </a:prstGeom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M Sans"/>
                <a:ea typeface="DM Sans"/>
                <a:cs typeface="DM Sans"/>
                <a:sym typeface="DM Sans"/>
              </a:rPr>
              <a:t>Ukázka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48" name="Google Shape;848;p37"/>
          <p:cNvSpPr/>
          <p:nvPr/>
        </p:nvSpPr>
        <p:spPr>
          <a:xfrm>
            <a:off x="4893600" y="1130451"/>
            <a:ext cx="3273724" cy="2618432"/>
          </a:xfrm>
          <a:custGeom>
            <a:rect b="b" l="l" r="r" t="t"/>
            <a:pathLst>
              <a:path extrusionOk="0" h="169423" w="211823">
                <a:moveTo>
                  <a:pt x="126460" y="1"/>
                </a:moveTo>
                <a:cubicBezTo>
                  <a:pt x="118976" y="1"/>
                  <a:pt x="111395" y="984"/>
                  <a:pt x="103902" y="2949"/>
                </a:cubicBezTo>
                <a:cubicBezTo>
                  <a:pt x="88843" y="6899"/>
                  <a:pt x="78801" y="17143"/>
                  <a:pt x="70124" y="29492"/>
                </a:cubicBezTo>
                <a:cubicBezTo>
                  <a:pt x="62563" y="40250"/>
                  <a:pt x="54064" y="50620"/>
                  <a:pt x="42621" y="57428"/>
                </a:cubicBezTo>
                <a:cubicBezTo>
                  <a:pt x="31292" y="64169"/>
                  <a:pt x="19645" y="69546"/>
                  <a:pt x="13923" y="82356"/>
                </a:cubicBezTo>
                <a:cubicBezTo>
                  <a:pt x="0" y="113536"/>
                  <a:pt x="10175" y="149813"/>
                  <a:pt x="43103" y="162044"/>
                </a:cubicBezTo>
                <a:cubicBezTo>
                  <a:pt x="57586" y="167423"/>
                  <a:pt x="76041" y="169423"/>
                  <a:pt x="93913" y="169423"/>
                </a:cubicBezTo>
                <a:cubicBezTo>
                  <a:pt x="119804" y="169423"/>
                  <a:pt x="144470" y="165226"/>
                  <a:pt x="154062" y="161030"/>
                </a:cubicBezTo>
                <a:cubicBezTo>
                  <a:pt x="154062" y="161030"/>
                  <a:pt x="178383" y="159510"/>
                  <a:pt x="195103" y="129617"/>
                </a:cubicBezTo>
                <a:cubicBezTo>
                  <a:pt x="211822" y="99723"/>
                  <a:pt x="208783" y="54122"/>
                  <a:pt x="188009" y="28789"/>
                </a:cubicBezTo>
                <a:cubicBezTo>
                  <a:pt x="172271" y="9597"/>
                  <a:pt x="149846" y="1"/>
                  <a:pt x="126460" y="1"/>
                </a:cubicBez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9" name="Google Shape;849;p37"/>
          <p:cNvSpPr/>
          <p:nvPr/>
        </p:nvSpPr>
        <p:spPr>
          <a:xfrm>
            <a:off x="5378565" y="1988960"/>
            <a:ext cx="2376253" cy="1628169"/>
          </a:xfrm>
          <a:custGeom>
            <a:rect b="b" l="l" r="r" t="t"/>
            <a:pathLst>
              <a:path extrusionOk="0" h="105349" w="153753">
                <a:moveTo>
                  <a:pt x="90" y="1"/>
                </a:moveTo>
                <a:cubicBezTo>
                  <a:pt x="41" y="1"/>
                  <a:pt x="1" y="40"/>
                  <a:pt x="1" y="90"/>
                </a:cubicBezTo>
                <a:lnTo>
                  <a:pt x="1" y="105349"/>
                </a:lnTo>
                <a:lnTo>
                  <a:pt x="153753" y="105349"/>
                </a:lnTo>
                <a:lnTo>
                  <a:pt x="153753" y="89"/>
                </a:lnTo>
                <a:cubicBezTo>
                  <a:pt x="153753" y="40"/>
                  <a:pt x="153713" y="1"/>
                  <a:pt x="153664" y="1"/>
                </a:cubicBez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0" name="Google Shape;850;p37"/>
          <p:cNvSpPr/>
          <p:nvPr/>
        </p:nvSpPr>
        <p:spPr>
          <a:xfrm>
            <a:off x="5032751" y="3644107"/>
            <a:ext cx="3069641" cy="719786"/>
          </a:xfrm>
          <a:custGeom>
            <a:rect b="b" l="l" r="r" t="t"/>
            <a:pathLst>
              <a:path extrusionOk="0" h="46573" w="198618">
                <a:moveTo>
                  <a:pt x="22375" y="0"/>
                </a:moveTo>
                <a:lnTo>
                  <a:pt x="935" y="41662"/>
                </a:lnTo>
                <a:cubicBezTo>
                  <a:pt x="1" y="43548"/>
                  <a:pt x="1780" y="46572"/>
                  <a:pt x="3884" y="46572"/>
                </a:cubicBezTo>
                <a:lnTo>
                  <a:pt x="194618" y="46572"/>
                </a:lnTo>
                <a:cubicBezTo>
                  <a:pt x="196723" y="46572"/>
                  <a:pt x="198618" y="43400"/>
                  <a:pt x="197684" y="41514"/>
                </a:cubicBezTo>
                <a:lnTo>
                  <a:pt x="17612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1" name="Google Shape;851;p37"/>
          <p:cNvSpPr/>
          <p:nvPr/>
        </p:nvSpPr>
        <p:spPr>
          <a:xfrm>
            <a:off x="5035255" y="3639270"/>
            <a:ext cx="3064603" cy="729430"/>
          </a:xfrm>
          <a:custGeom>
            <a:rect b="b" l="l" r="r" t="t"/>
            <a:pathLst>
              <a:path extrusionOk="0" h="47197" w="198292">
                <a:moveTo>
                  <a:pt x="175776" y="625"/>
                </a:moveTo>
                <a:lnTo>
                  <a:pt x="197243" y="41965"/>
                </a:lnTo>
                <a:cubicBezTo>
                  <a:pt x="197632" y="42750"/>
                  <a:pt x="197470" y="43923"/>
                  <a:pt x="196831" y="44952"/>
                </a:cubicBezTo>
                <a:cubicBezTo>
                  <a:pt x="196211" y="45952"/>
                  <a:pt x="195301" y="46573"/>
                  <a:pt x="194457" y="46573"/>
                </a:cubicBezTo>
                <a:lnTo>
                  <a:pt x="3722" y="46573"/>
                </a:lnTo>
                <a:cubicBezTo>
                  <a:pt x="2885" y="46573"/>
                  <a:pt x="2001" y="45986"/>
                  <a:pt x="1415" y="45042"/>
                </a:cubicBezTo>
                <a:cubicBezTo>
                  <a:pt x="793" y="44040"/>
                  <a:pt x="654" y="42917"/>
                  <a:pt x="1050" y="42117"/>
                </a:cubicBezTo>
                <a:lnTo>
                  <a:pt x="22404" y="625"/>
                </a:lnTo>
                <a:close/>
                <a:moveTo>
                  <a:pt x="22023" y="1"/>
                </a:moveTo>
                <a:lnTo>
                  <a:pt x="494" y="41836"/>
                </a:lnTo>
                <a:cubicBezTo>
                  <a:pt x="0" y="42833"/>
                  <a:pt x="150" y="44186"/>
                  <a:pt x="886" y="45370"/>
                </a:cubicBezTo>
                <a:cubicBezTo>
                  <a:pt x="1595" y="46514"/>
                  <a:pt x="2655" y="47197"/>
                  <a:pt x="3722" y="47197"/>
                </a:cubicBezTo>
                <a:lnTo>
                  <a:pt x="194457" y="47197"/>
                </a:lnTo>
                <a:cubicBezTo>
                  <a:pt x="195515" y="47197"/>
                  <a:pt x="196628" y="46462"/>
                  <a:pt x="197360" y="45280"/>
                </a:cubicBezTo>
                <a:cubicBezTo>
                  <a:pt x="198122" y="44053"/>
                  <a:pt x="198291" y="42677"/>
                  <a:pt x="197799" y="41683"/>
                </a:cubicBezTo>
                <a:lnTo>
                  <a:pt x="176242" y="169"/>
                </a:lnTo>
                <a:lnTo>
                  <a:pt x="1761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37"/>
          <p:cNvSpPr/>
          <p:nvPr/>
        </p:nvSpPr>
        <p:spPr>
          <a:xfrm>
            <a:off x="5039041" y="3617229"/>
            <a:ext cx="3055268" cy="719786"/>
          </a:xfrm>
          <a:custGeom>
            <a:rect b="b" l="l" r="r" t="t"/>
            <a:pathLst>
              <a:path extrusionOk="0" h="46573" w="197688">
                <a:moveTo>
                  <a:pt x="21968" y="1"/>
                </a:moveTo>
                <a:lnTo>
                  <a:pt x="935" y="42476"/>
                </a:lnTo>
                <a:cubicBezTo>
                  <a:pt x="0" y="44362"/>
                  <a:pt x="1373" y="46573"/>
                  <a:pt x="3477" y="46573"/>
                </a:cubicBezTo>
                <a:lnTo>
                  <a:pt x="194211" y="46573"/>
                </a:lnTo>
                <a:cubicBezTo>
                  <a:pt x="196316" y="46573"/>
                  <a:pt x="197687" y="44362"/>
                  <a:pt x="196754" y="42475"/>
                </a:cubicBezTo>
                <a:lnTo>
                  <a:pt x="17572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3" name="Google Shape;853;p37"/>
          <p:cNvSpPr/>
          <p:nvPr/>
        </p:nvSpPr>
        <p:spPr>
          <a:xfrm>
            <a:off x="5041684" y="3612422"/>
            <a:ext cx="3049982" cy="729414"/>
          </a:xfrm>
          <a:custGeom>
            <a:rect b="b" l="l" r="r" t="t"/>
            <a:pathLst>
              <a:path extrusionOk="0" h="47196" w="197346">
                <a:moveTo>
                  <a:pt x="175355" y="624"/>
                </a:moveTo>
                <a:lnTo>
                  <a:pt x="196304" y="42925"/>
                </a:lnTo>
                <a:cubicBezTo>
                  <a:pt x="196691" y="43708"/>
                  <a:pt x="196647" y="44635"/>
                  <a:pt x="196186" y="45378"/>
                </a:cubicBezTo>
                <a:cubicBezTo>
                  <a:pt x="195725" y="46121"/>
                  <a:pt x="194914" y="46571"/>
                  <a:pt x="194041" y="46572"/>
                </a:cubicBezTo>
                <a:lnTo>
                  <a:pt x="3306" y="46572"/>
                </a:lnTo>
                <a:cubicBezTo>
                  <a:pt x="2432" y="46572"/>
                  <a:pt x="1621" y="46121"/>
                  <a:pt x="1160" y="45378"/>
                </a:cubicBezTo>
                <a:cubicBezTo>
                  <a:pt x="700" y="44636"/>
                  <a:pt x="655" y="43708"/>
                  <a:pt x="1043" y="42925"/>
                </a:cubicBezTo>
                <a:lnTo>
                  <a:pt x="21991" y="624"/>
                </a:lnTo>
                <a:close/>
                <a:moveTo>
                  <a:pt x="21797" y="0"/>
                </a:moveTo>
                <a:cubicBezTo>
                  <a:pt x="21679" y="0"/>
                  <a:pt x="21571" y="68"/>
                  <a:pt x="21518" y="174"/>
                </a:cubicBezTo>
                <a:lnTo>
                  <a:pt x="484" y="42649"/>
                </a:lnTo>
                <a:cubicBezTo>
                  <a:pt x="0" y="43626"/>
                  <a:pt x="56" y="44782"/>
                  <a:pt x="630" y="45708"/>
                </a:cubicBezTo>
                <a:cubicBezTo>
                  <a:pt x="1204" y="46633"/>
                  <a:pt x="2217" y="47195"/>
                  <a:pt x="3306" y="47195"/>
                </a:cubicBezTo>
                <a:lnTo>
                  <a:pt x="194041" y="47195"/>
                </a:lnTo>
                <a:cubicBezTo>
                  <a:pt x="195130" y="47194"/>
                  <a:pt x="196141" y="46632"/>
                  <a:pt x="196716" y="45706"/>
                </a:cubicBezTo>
                <a:cubicBezTo>
                  <a:pt x="197290" y="44781"/>
                  <a:pt x="197345" y="43625"/>
                  <a:pt x="196863" y="42648"/>
                </a:cubicBezTo>
                <a:lnTo>
                  <a:pt x="175828" y="174"/>
                </a:lnTo>
                <a:cubicBezTo>
                  <a:pt x="175776" y="68"/>
                  <a:pt x="175668" y="0"/>
                  <a:pt x="1755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37"/>
          <p:cNvSpPr/>
          <p:nvPr/>
        </p:nvSpPr>
        <p:spPr>
          <a:xfrm>
            <a:off x="5522522" y="2117895"/>
            <a:ext cx="2088372" cy="1370333"/>
          </a:xfrm>
          <a:custGeom>
            <a:rect b="b" l="l" r="r" t="t"/>
            <a:pathLst>
              <a:path extrusionOk="0" h="88666" w="135126">
                <a:moveTo>
                  <a:pt x="1" y="1"/>
                </a:moveTo>
                <a:lnTo>
                  <a:pt x="1" y="88666"/>
                </a:lnTo>
                <a:lnTo>
                  <a:pt x="135126" y="88666"/>
                </a:lnTo>
                <a:lnTo>
                  <a:pt x="1351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p37"/>
          <p:cNvSpPr/>
          <p:nvPr/>
        </p:nvSpPr>
        <p:spPr>
          <a:xfrm>
            <a:off x="5517700" y="2113088"/>
            <a:ext cx="2098016" cy="1379961"/>
          </a:xfrm>
          <a:custGeom>
            <a:rect b="b" l="l" r="r" t="t"/>
            <a:pathLst>
              <a:path extrusionOk="0" h="89289" w="135750">
                <a:moveTo>
                  <a:pt x="135127" y="623"/>
                </a:moveTo>
                <a:lnTo>
                  <a:pt x="135127" y="88665"/>
                </a:lnTo>
                <a:lnTo>
                  <a:pt x="624" y="88665"/>
                </a:lnTo>
                <a:lnTo>
                  <a:pt x="624" y="623"/>
                </a:lnTo>
                <a:close/>
                <a:moveTo>
                  <a:pt x="0" y="0"/>
                </a:moveTo>
                <a:lnTo>
                  <a:pt x="0" y="89288"/>
                </a:lnTo>
                <a:lnTo>
                  <a:pt x="135749" y="89288"/>
                </a:lnTo>
                <a:lnTo>
                  <a:pt x="13574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p37"/>
          <p:cNvSpPr/>
          <p:nvPr/>
        </p:nvSpPr>
        <p:spPr>
          <a:xfrm>
            <a:off x="5626542" y="3050377"/>
            <a:ext cx="204315" cy="204331"/>
          </a:xfrm>
          <a:custGeom>
            <a:rect b="b" l="l" r="r" t="t"/>
            <a:pathLst>
              <a:path extrusionOk="0" h="13221" w="13220">
                <a:moveTo>
                  <a:pt x="6611" y="4013"/>
                </a:moveTo>
                <a:cubicBezTo>
                  <a:pt x="7296" y="4013"/>
                  <a:pt x="7957" y="4284"/>
                  <a:pt x="8446" y="4773"/>
                </a:cubicBezTo>
                <a:cubicBezTo>
                  <a:pt x="8998" y="5326"/>
                  <a:pt x="9273" y="6098"/>
                  <a:pt x="9194" y="6874"/>
                </a:cubicBezTo>
                <a:cubicBezTo>
                  <a:pt x="9073" y="8090"/>
                  <a:pt x="8091" y="9073"/>
                  <a:pt x="6876" y="9193"/>
                </a:cubicBezTo>
                <a:cubicBezTo>
                  <a:pt x="6787" y="9202"/>
                  <a:pt x="6699" y="9207"/>
                  <a:pt x="6611" y="9207"/>
                </a:cubicBezTo>
                <a:cubicBezTo>
                  <a:pt x="5926" y="9207"/>
                  <a:pt x="5263" y="8935"/>
                  <a:pt x="4774" y="8446"/>
                </a:cubicBezTo>
                <a:cubicBezTo>
                  <a:pt x="4222" y="7893"/>
                  <a:pt x="3948" y="7121"/>
                  <a:pt x="4027" y="6345"/>
                </a:cubicBezTo>
                <a:cubicBezTo>
                  <a:pt x="4148" y="5130"/>
                  <a:pt x="5131" y="4146"/>
                  <a:pt x="6345" y="4027"/>
                </a:cubicBezTo>
                <a:cubicBezTo>
                  <a:pt x="6434" y="4018"/>
                  <a:pt x="6522" y="4013"/>
                  <a:pt x="6611" y="4013"/>
                </a:cubicBezTo>
                <a:close/>
                <a:moveTo>
                  <a:pt x="6043" y="1"/>
                </a:moveTo>
                <a:cubicBezTo>
                  <a:pt x="5707" y="1"/>
                  <a:pt x="5435" y="273"/>
                  <a:pt x="5435" y="608"/>
                </a:cubicBezTo>
                <a:lnTo>
                  <a:pt x="5435" y="1485"/>
                </a:lnTo>
                <a:cubicBezTo>
                  <a:pt x="4861" y="1616"/>
                  <a:pt x="4314" y="1842"/>
                  <a:pt x="3816" y="2156"/>
                </a:cubicBezTo>
                <a:lnTo>
                  <a:pt x="3197" y="1536"/>
                </a:lnTo>
                <a:cubicBezTo>
                  <a:pt x="3078" y="1417"/>
                  <a:pt x="2922" y="1358"/>
                  <a:pt x="2767" y="1358"/>
                </a:cubicBezTo>
                <a:cubicBezTo>
                  <a:pt x="2612" y="1358"/>
                  <a:pt x="2456" y="1417"/>
                  <a:pt x="2337" y="1536"/>
                </a:cubicBezTo>
                <a:lnTo>
                  <a:pt x="1536" y="2339"/>
                </a:lnTo>
                <a:cubicBezTo>
                  <a:pt x="1298" y="2576"/>
                  <a:pt x="1298" y="2960"/>
                  <a:pt x="1536" y="3197"/>
                </a:cubicBezTo>
                <a:lnTo>
                  <a:pt x="2155" y="3817"/>
                </a:lnTo>
                <a:cubicBezTo>
                  <a:pt x="1841" y="4315"/>
                  <a:pt x="1615" y="4862"/>
                  <a:pt x="1485" y="5436"/>
                </a:cubicBezTo>
                <a:lnTo>
                  <a:pt x="608" y="5436"/>
                </a:lnTo>
                <a:cubicBezTo>
                  <a:pt x="272" y="5436"/>
                  <a:pt x="0" y="5708"/>
                  <a:pt x="0" y="6044"/>
                </a:cubicBezTo>
                <a:lnTo>
                  <a:pt x="0" y="7179"/>
                </a:lnTo>
                <a:cubicBezTo>
                  <a:pt x="0" y="7514"/>
                  <a:pt x="272" y="7786"/>
                  <a:pt x="608" y="7786"/>
                </a:cubicBezTo>
                <a:lnTo>
                  <a:pt x="1485" y="7786"/>
                </a:lnTo>
                <a:cubicBezTo>
                  <a:pt x="1615" y="8360"/>
                  <a:pt x="1841" y="8906"/>
                  <a:pt x="2155" y="9404"/>
                </a:cubicBezTo>
                <a:lnTo>
                  <a:pt x="1536" y="10024"/>
                </a:lnTo>
                <a:cubicBezTo>
                  <a:pt x="1298" y="10261"/>
                  <a:pt x="1298" y="10646"/>
                  <a:pt x="1536" y="10882"/>
                </a:cubicBezTo>
                <a:lnTo>
                  <a:pt x="2340" y="11684"/>
                </a:lnTo>
                <a:cubicBezTo>
                  <a:pt x="2458" y="11803"/>
                  <a:pt x="2613" y="11862"/>
                  <a:pt x="2768" y="11862"/>
                </a:cubicBezTo>
                <a:cubicBezTo>
                  <a:pt x="2924" y="11862"/>
                  <a:pt x="3079" y="11803"/>
                  <a:pt x="3198" y="11684"/>
                </a:cubicBezTo>
                <a:lnTo>
                  <a:pt x="3817" y="11064"/>
                </a:lnTo>
                <a:cubicBezTo>
                  <a:pt x="4315" y="11378"/>
                  <a:pt x="4862" y="11604"/>
                  <a:pt x="5437" y="11736"/>
                </a:cubicBezTo>
                <a:lnTo>
                  <a:pt x="5437" y="12613"/>
                </a:lnTo>
                <a:cubicBezTo>
                  <a:pt x="5437" y="12948"/>
                  <a:pt x="5708" y="13220"/>
                  <a:pt x="6044" y="13220"/>
                </a:cubicBezTo>
                <a:lnTo>
                  <a:pt x="7179" y="13220"/>
                </a:lnTo>
                <a:cubicBezTo>
                  <a:pt x="7515" y="13220"/>
                  <a:pt x="7787" y="12948"/>
                  <a:pt x="7787" y="12613"/>
                </a:cubicBezTo>
                <a:lnTo>
                  <a:pt x="7787" y="11736"/>
                </a:lnTo>
                <a:cubicBezTo>
                  <a:pt x="8360" y="11606"/>
                  <a:pt x="8907" y="11378"/>
                  <a:pt x="9405" y="11066"/>
                </a:cubicBezTo>
                <a:lnTo>
                  <a:pt x="10024" y="11685"/>
                </a:lnTo>
                <a:cubicBezTo>
                  <a:pt x="10143" y="11804"/>
                  <a:pt x="10299" y="11863"/>
                  <a:pt x="10454" y="11863"/>
                </a:cubicBezTo>
                <a:cubicBezTo>
                  <a:pt x="10610" y="11863"/>
                  <a:pt x="10765" y="11804"/>
                  <a:pt x="10884" y="11685"/>
                </a:cubicBezTo>
                <a:lnTo>
                  <a:pt x="11687" y="10882"/>
                </a:lnTo>
                <a:cubicBezTo>
                  <a:pt x="11923" y="10645"/>
                  <a:pt x="11923" y="10260"/>
                  <a:pt x="11687" y="10024"/>
                </a:cubicBezTo>
                <a:lnTo>
                  <a:pt x="11067" y="9404"/>
                </a:lnTo>
                <a:cubicBezTo>
                  <a:pt x="11380" y="8906"/>
                  <a:pt x="11606" y="8358"/>
                  <a:pt x="11737" y="7785"/>
                </a:cubicBezTo>
                <a:lnTo>
                  <a:pt x="12613" y="7785"/>
                </a:lnTo>
                <a:cubicBezTo>
                  <a:pt x="12948" y="7784"/>
                  <a:pt x="13220" y="7512"/>
                  <a:pt x="13220" y="7178"/>
                </a:cubicBezTo>
                <a:lnTo>
                  <a:pt x="13220" y="6042"/>
                </a:lnTo>
                <a:cubicBezTo>
                  <a:pt x="13220" y="5707"/>
                  <a:pt x="12948" y="5435"/>
                  <a:pt x="12612" y="5435"/>
                </a:cubicBezTo>
                <a:lnTo>
                  <a:pt x="11735" y="5435"/>
                </a:lnTo>
                <a:cubicBezTo>
                  <a:pt x="11605" y="4862"/>
                  <a:pt x="11379" y="4314"/>
                  <a:pt x="11065" y="3816"/>
                </a:cubicBezTo>
                <a:lnTo>
                  <a:pt x="11686" y="3197"/>
                </a:lnTo>
                <a:cubicBezTo>
                  <a:pt x="11922" y="2960"/>
                  <a:pt x="11922" y="2576"/>
                  <a:pt x="11686" y="2338"/>
                </a:cubicBezTo>
                <a:lnTo>
                  <a:pt x="10883" y="1535"/>
                </a:lnTo>
                <a:cubicBezTo>
                  <a:pt x="10764" y="1417"/>
                  <a:pt x="10608" y="1358"/>
                  <a:pt x="10453" y="1358"/>
                </a:cubicBezTo>
                <a:cubicBezTo>
                  <a:pt x="10298" y="1358"/>
                  <a:pt x="10143" y="1417"/>
                  <a:pt x="10024" y="1535"/>
                </a:cubicBezTo>
                <a:lnTo>
                  <a:pt x="9405" y="2155"/>
                </a:lnTo>
                <a:cubicBezTo>
                  <a:pt x="8906" y="1842"/>
                  <a:pt x="8359" y="1616"/>
                  <a:pt x="7786" y="1485"/>
                </a:cubicBezTo>
                <a:lnTo>
                  <a:pt x="7786" y="608"/>
                </a:lnTo>
                <a:cubicBezTo>
                  <a:pt x="7786" y="273"/>
                  <a:pt x="7513" y="1"/>
                  <a:pt x="71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p37"/>
          <p:cNvSpPr/>
          <p:nvPr/>
        </p:nvSpPr>
        <p:spPr>
          <a:xfrm>
            <a:off x="5791922" y="3173222"/>
            <a:ext cx="204300" cy="204331"/>
          </a:xfrm>
          <a:custGeom>
            <a:rect b="b" l="l" r="r" t="t"/>
            <a:pathLst>
              <a:path extrusionOk="0" h="13221" w="13219">
                <a:moveTo>
                  <a:pt x="6610" y="4014"/>
                </a:moveTo>
                <a:cubicBezTo>
                  <a:pt x="7295" y="4014"/>
                  <a:pt x="7957" y="4285"/>
                  <a:pt x="8446" y="4774"/>
                </a:cubicBezTo>
                <a:cubicBezTo>
                  <a:pt x="8998" y="5326"/>
                  <a:pt x="9272" y="6098"/>
                  <a:pt x="9193" y="6875"/>
                </a:cubicBezTo>
                <a:cubicBezTo>
                  <a:pt x="9072" y="8090"/>
                  <a:pt x="8091" y="9073"/>
                  <a:pt x="6875" y="9193"/>
                </a:cubicBezTo>
                <a:cubicBezTo>
                  <a:pt x="6786" y="9202"/>
                  <a:pt x="6698" y="9207"/>
                  <a:pt x="6610" y="9207"/>
                </a:cubicBezTo>
                <a:cubicBezTo>
                  <a:pt x="5925" y="9207"/>
                  <a:pt x="5263" y="8936"/>
                  <a:pt x="4774" y="8447"/>
                </a:cubicBezTo>
                <a:cubicBezTo>
                  <a:pt x="4222" y="7894"/>
                  <a:pt x="3948" y="7122"/>
                  <a:pt x="4027" y="6346"/>
                </a:cubicBezTo>
                <a:cubicBezTo>
                  <a:pt x="4148" y="5131"/>
                  <a:pt x="5129" y="4147"/>
                  <a:pt x="6345" y="4028"/>
                </a:cubicBezTo>
                <a:cubicBezTo>
                  <a:pt x="6434" y="4019"/>
                  <a:pt x="6522" y="4014"/>
                  <a:pt x="6610" y="4014"/>
                </a:cubicBezTo>
                <a:close/>
                <a:moveTo>
                  <a:pt x="6042" y="1"/>
                </a:moveTo>
                <a:cubicBezTo>
                  <a:pt x="5706" y="1"/>
                  <a:pt x="5434" y="272"/>
                  <a:pt x="5434" y="608"/>
                </a:cubicBezTo>
                <a:lnTo>
                  <a:pt x="5434" y="1484"/>
                </a:lnTo>
                <a:cubicBezTo>
                  <a:pt x="4861" y="1615"/>
                  <a:pt x="4313" y="1842"/>
                  <a:pt x="3816" y="2154"/>
                </a:cubicBezTo>
                <a:lnTo>
                  <a:pt x="3196" y="1535"/>
                </a:lnTo>
                <a:cubicBezTo>
                  <a:pt x="3077" y="1417"/>
                  <a:pt x="2922" y="1358"/>
                  <a:pt x="2767" y="1358"/>
                </a:cubicBezTo>
                <a:cubicBezTo>
                  <a:pt x="2612" y="1358"/>
                  <a:pt x="2456" y="1417"/>
                  <a:pt x="2337" y="1535"/>
                </a:cubicBezTo>
                <a:lnTo>
                  <a:pt x="1534" y="2338"/>
                </a:lnTo>
                <a:cubicBezTo>
                  <a:pt x="1298" y="2575"/>
                  <a:pt x="1298" y="2960"/>
                  <a:pt x="1534" y="3197"/>
                </a:cubicBezTo>
                <a:lnTo>
                  <a:pt x="2154" y="3817"/>
                </a:lnTo>
                <a:cubicBezTo>
                  <a:pt x="1841" y="4315"/>
                  <a:pt x="1614" y="4861"/>
                  <a:pt x="1484" y="5435"/>
                </a:cubicBezTo>
                <a:lnTo>
                  <a:pt x="608" y="5435"/>
                </a:lnTo>
                <a:cubicBezTo>
                  <a:pt x="272" y="5435"/>
                  <a:pt x="0" y="5706"/>
                  <a:pt x="0" y="6042"/>
                </a:cubicBezTo>
                <a:lnTo>
                  <a:pt x="0" y="7178"/>
                </a:lnTo>
                <a:cubicBezTo>
                  <a:pt x="0" y="7513"/>
                  <a:pt x="272" y="7785"/>
                  <a:pt x="608" y="7785"/>
                </a:cubicBezTo>
                <a:lnTo>
                  <a:pt x="1484" y="7785"/>
                </a:lnTo>
                <a:cubicBezTo>
                  <a:pt x="1614" y="8358"/>
                  <a:pt x="1841" y="8906"/>
                  <a:pt x="2154" y="9404"/>
                </a:cubicBezTo>
                <a:lnTo>
                  <a:pt x="1534" y="10024"/>
                </a:lnTo>
                <a:cubicBezTo>
                  <a:pt x="1298" y="10261"/>
                  <a:pt x="1298" y="10646"/>
                  <a:pt x="1534" y="10882"/>
                </a:cubicBezTo>
                <a:lnTo>
                  <a:pt x="2337" y="11685"/>
                </a:lnTo>
                <a:cubicBezTo>
                  <a:pt x="2456" y="11804"/>
                  <a:pt x="2612" y="11863"/>
                  <a:pt x="2767" y="11863"/>
                </a:cubicBezTo>
                <a:cubicBezTo>
                  <a:pt x="2922" y="11863"/>
                  <a:pt x="3077" y="11804"/>
                  <a:pt x="3196" y="11685"/>
                </a:cubicBezTo>
                <a:lnTo>
                  <a:pt x="3816" y="11065"/>
                </a:lnTo>
                <a:cubicBezTo>
                  <a:pt x="4313" y="11379"/>
                  <a:pt x="4861" y="11605"/>
                  <a:pt x="5434" y="11736"/>
                </a:cubicBezTo>
                <a:lnTo>
                  <a:pt x="5434" y="12613"/>
                </a:lnTo>
                <a:cubicBezTo>
                  <a:pt x="5434" y="12947"/>
                  <a:pt x="5706" y="13220"/>
                  <a:pt x="6042" y="13220"/>
                </a:cubicBezTo>
                <a:lnTo>
                  <a:pt x="7177" y="13220"/>
                </a:lnTo>
                <a:cubicBezTo>
                  <a:pt x="7513" y="13220"/>
                  <a:pt x="7785" y="12947"/>
                  <a:pt x="7785" y="12613"/>
                </a:cubicBezTo>
                <a:lnTo>
                  <a:pt x="7785" y="11736"/>
                </a:lnTo>
                <a:cubicBezTo>
                  <a:pt x="8358" y="11605"/>
                  <a:pt x="8906" y="11378"/>
                  <a:pt x="9403" y="11065"/>
                </a:cubicBezTo>
                <a:lnTo>
                  <a:pt x="10023" y="11685"/>
                </a:lnTo>
                <a:cubicBezTo>
                  <a:pt x="10142" y="11804"/>
                  <a:pt x="10297" y="11863"/>
                  <a:pt x="10452" y="11863"/>
                </a:cubicBezTo>
                <a:cubicBezTo>
                  <a:pt x="10607" y="11863"/>
                  <a:pt x="10763" y="11804"/>
                  <a:pt x="10881" y="11685"/>
                </a:cubicBezTo>
                <a:lnTo>
                  <a:pt x="11684" y="10882"/>
                </a:lnTo>
                <a:cubicBezTo>
                  <a:pt x="11921" y="10646"/>
                  <a:pt x="11921" y="10261"/>
                  <a:pt x="11684" y="10024"/>
                </a:cubicBezTo>
                <a:lnTo>
                  <a:pt x="11065" y="9404"/>
                </a:lnTo>
                <a:cubicBezTo>
                  <a:pt x="11377" y="8906"/>
                  <a:pt x="11604" y="8358"/>
                  <a:pt x="11735" y="7785"/>
                </a:cubicBezTo>
                <a:lnTo>
                  <a:pt x="12611" y="7785"/>
                </a:lnTo>
                <a:cubicBezTo>
                  <a:pt x="12947" y="7785"/>
                  <a:pt x="13219" y="7513"/>
                  <a:pt x="13219" y="7178"/>
                </a:cubicBezTo>
                <a:lnTo>
                  <a:pt x="13219" y="6042"/>
                </a:lnTo>
                <a:cubicBezTo>
                  <a:pt x="13219" y="5706"/>
                  <a:pt x="12947" y="5435"/>
                  <a:pt x="12611" y="5435"/>
                </a:cubicBezTo>
                <a:lnTo>
                  <a:pt x="11735" y="5435"/>
                </a:lnTo>
                <a:cubicBezTo>
                  <a:pt x="11604" y="4861"/>
                  <a:pt x="11377" y="4315"/>
                  <a:pt x="11065" y="3817"/>
                </a:cubicBezTo>
                <a:lnTo>
                  <a:pt x="11684" y="3197"/>
                </a:lnTo>
                <a:cubicBezTo>
                  <a:pt x="11921" y="2960"/>
                  <a:pt x="11921" y="2575"/>
                  <a:pt x="11684" y="2338"/>
                </a:cubicBezTo>
                <a:lnTo>
                  <a:pt x="10881" y="1535"/>
                </a:lnTo>
                <a:cubicBezTo>
                  <a:pt x="10763" y="1417"/>
                  <a:pt x="10607" y="1358"/>
                  <a:pt x="10452" y="1358"/>
                </a:cubicBezTo>
                <a:cubicBezTo>
                  <a:pt x="10297" y="1358"/>
                  <a:pt x="10142" y="1417"/>
                  <a:pt x="10023" y="1535"/>
                </a:cubicBezTo>
                <a:lnTo>
                  <a:pt x="9403" y="2154"/>
                </a:lnTo>
                <a:cubicBezTo>
                  <a:pt x="8906" y="1842"/>
                  <a:pt x="8358" y="1615"/>
                  <a:pt x="7785" y="1484"/>
                </a:cubicBezTo>
                <a:lnTo>
                  <a:pt x="7785" y="608"/>
                </a:lnTo>
                <a:cubicBezTo>
                  <a:pt x="7785" y="272"/>
                  <a:pt x="7513" y="1"/>
                  <a:pt x="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8" name="Google Shape;858;p37"/>
          <p:cNvSpPr/>
          <p:nvPr/>
        </p:nvSpPr>
        <p:spPr>
          <a:xfrm>
            <a:off x="6337892" y="3757385"/>
            <a:ext cx="133887" cy="87723"/>
          </a:xfrm>
          <a:custGeom>
            <a:rect b="b" l="l" r="r" t="t"/>
            <a:pathLst>
              <a:path extrusionOk="0" h="5676" w="8663">
                <a:moveTo>
                  <a:pt x="538" y="0"/>
                </a:moveTo>
                <a:lnTo>
                  <a:pt x="0" y="5675"/>
                </a:lnTo>
                <a:lnTo>
                  <a:pt x="8395" y="5675"/>
                </a:lnTo>
                <a:lnTo>
                  <a:pt x="8663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37"/>
          <p:cNvSpPr/>
          <p:nvPr/>
        </p:nvSpPr>
        <p:spPr>
          <a:xfrm>
            <a:off x="6332590" y="3752578"/>
            <a:ext cx="144226" cy="97336"/>
          </a:xfrm>
          <a:custGeom>
            <a:rect b="b" l="l" r="r" t="t"/>
            <a:pathLst>
              <a:path extrusionOk="0" h="6298" w="9332">
                <a:moveTo>
                  <a:pt x="8679" y="623"/>
                </a:moveTo>
                <a:lnTo>
                  <a:pt x="8441" y="5675"/>
                </a:lnTo>
                <a:lnTo>
                  <a:pt x="686" y="5675"/>
                </a:lnTo>
                <a:lnTo>
                  <a:pt x="1165" y="623"/>
                </a:lnTo>
                <a:close/>
                <a:moveTo>
                  <a:pt x="597" y="0"/>
                </a:moveTo>
                <a:lnTo>
                  <a:pt x="1" y="6298"/>
                </a:lnTo>
                <a:lnTo>
                  <a:pt x="9036" y="6298"/>
                </a:lnTo>
                <a:lnTo>
                  <a:pt x="933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0" name="Google Shape;860;p37"/>
          <p:cNvSpPr/>
          <p:nvPr/>
        </p:nvSpPr>
        <p:spPr>
          <a:xfrm>
            <a:off x="6597322" y="3757385"/>
            <a:ext cx="129853" cy="87723"/>
          </a:xfrm>
          <a:custGeom>
            <a:rect b="b" l="l" r="r" t="t"/>
            <a:pathLst>
              <a:path extrusionOk="0" h="5676" w="8402">
                <a:moveTo>
                  <a:pt x="1" y="0"/>
                </a:moveTo>
                <a:lnTo>
                  <a:pt x="6" y="5675"/>
                </a:lnTo>
                <a:lnTo>
                  <a:pt x="8401" y="5675"/>
                </a:lnTo>
                <a:lnTo>
                  <a:pt x="8125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37"/>
          <p:cNvSpPr/>
          <p:nvPr/>
        </p:nvSpPr>
        <p:spPr>
          <a:xfrm>
            <a:off x="6592515" y="3752578"/>
            <a:ext cx="139729" cy="97336"/>
          </a:xfrm>
          <a:custGeom>
            <a:rect b="b" l="l" r="r" t="t"/>
            <a:pathLst>
              <a:path extrusionOk="0" h="6298" w="9041">
                <a:moveTo>
                  <a:pt x="8139" y="623"/>
                </a:moveTo>
                <a:lnTo>
                  <a:pt x="8385" y="5675"/>
                </a:lnTo>
                <a:lnTo>
                  <a:pt x="629" y="5675"/>
                </a:lnTo>
                <a:lnTo>
                  <a:pt x="623" y="623"/>
                </a:lnTo>
                <a:close/>
                <a:moveTo>
                  <a:pt x="0" y="0"/>
                </a:moveTo>
                <a:lnTo>
                  <a:pt x="7" y="6298"/>
                </a:lnTo>
                <a:lnTo>
                  <a:pt x="9040" y="6298"/>
                </a:lnTo>
                <a:lnTo>
                  <a:pt x="87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Google Shape;862;p37"/>
          <p:cNvSpPr/>
          <p:nvPr/>
        </p:nvSpPr>
        <p:spPr>
          <a:xfrm>
            <a:off x="7375983" y="3845099"/>
            <a:ext cx="161288" cy="93796"/>
          </a:xfrm>
          <a:custGeom>
            <a:rect b="b" l="l" r="r" t="t"/>
            <a:pathLst>
              <a:path extrusionOk="0" h="6069" w="10436">
                <a:moveTo>
                  <a:pt x="1" y="0"/>
                </a:moveTo>
                <a:lnTo>
                  <a:pt x="1749" y="6068"/>
                </a:lnTo>
                <a:lnTo>
                  <a:pt x="10436" y="6068"/>
                </a:lnTo>
                <a:lnTo>
                  <a:pt x="8397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p37"/>
          <p:cNvSpPr/>
          <p:nvPr/>
        </p:nvSpPr>
        <p:spPr>
          <a:xfrm>
            <a:off x="7369599" y="3840276"/>
            <a:ext cx="174363" cy="103425"/>
          </a:xfrm>
          <a:custGeom>
            <a:rect b="b" l="l" r="r" t="t"/>
            <a:pathLst>
              <a:path extrusionOk="0" h="6692" w="11282">
                <a:moveTo>
                  <a:pt x="8586" y="624"/>
                </a:moveTo>
                <a:lnTo>
                  <a:pt x="10415" y="6068"/>
                </a:lnTo>
                <a:lnTo>
                  <a:pt x="2396" y="6068"/>
                </a:lnTo>
                <a:lnTo>
                  <a:pt x="828" y="624"/>
                </a:lnTo>
                <a:close/>
                <a:moveTo>
                  <a:pt x="1" y="1"/>
                </a:moveTo>
                <a:lnTo>
                  <a:pt x="1928" y="6692"/>
                </a:lnTo>
                <a:lnTo>
                  <a:pt x="11282" y="6692"/>
                </a:lnTo>
                <a:lnTo>
                  <a:pt x="90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37"/>
          <p:cNvSpPr/>
          <p:nvPr/>
        </p:nvSpPr>
        <p:spPr>
          <a:xfrm>
            <a:off x="6208123" y="3757385"/>
            <a:ext cx="138090" cy="87723"/>
          </a:xfrm>
          <a:custGeom>
            <a:rect b="b" l="l" r="r" t="t"/>
            <a:pathLst>
              <a:path extrusionOk="0" h="5676" w="8935">
                <a:moveTo>
                  <a:pt x="810" y="0"/>
                </a:moveTo>
                <a:lnTo>
                  <a:pt x="0" y="5675"/>
                </a:lnTo>
                <a:lnTo>
                  <a:pt x="8396" y="5675"/>
                </a:lnTo>
                <a:lnTo>
                  <a:pt x="8934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5" name="Google Shape;865;p37"/>
          <p:cNvSpPr/>
          <p:nvPr/>
        </p:nvSpPr>
        <p:spPr>
          <a:xfrm>
            <a:off x="6202574" y="3752578"/>
            <a:ext cx="148924" cy="97336"/>
          </a:xfrm>
          <a:custGeom>
            <a:rect b="b" l="l" r="r" t="t"/>
            <a:pathLst>
              <a:path extrusionOk="0" h="6298" w="9636">
                <a:moveTo>
                  <a:pt x="8951" y="623"/>
                </a:moveTo>
                <a:lnTo>
                  <a:pt x="8471" y="5675"/>
                </a:lnTo>
                <a:lnTo>
                  <a:pt x="719" y="5675"/>
                </a:lnTo>
                <a:lnTo>
                  <a:pt x="1439" y="623"/>
                </a:lnTo>
                <a:close/>
                <a:moveTo>
                  <a:pt x="899" y="0"/>
                </a:moveTo>
                <a:lnTo>
                  <a:pt x="0" y="6298"/>
                </a:lnTo>
                <a:lnTo>
                  <a:pt x="9039" y="6298"/>
                </a:lnTo>
                <a:lnTo>
                  <a:pt x="963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p37"/>
          <p:cNvSpPr/>
          <p:nvPr/>
        </p:nvSpPr>
        <p:spPr>
          <a:xfrm>
            <a:off x="5948600" y="3757385"/>
            <a:ext cx="146482" cy="87723"/>
          </a:xfrm>
          <a:custGeom>
            <a:rect b="b" l="l" r="r" t="t"/>
            <a:pathLst>
              <a:path extrusionOk="0" h="5676" w="9478">
                <a:moveTo>
                  <a:pt x="1353" y="0"/>
                </a:moveTo>
                <a:lnTo>
                  <a:pt x="0" y="5675"/>
                </a:lnTo>
                <a:lnTo>
                  <a:pt x="8396" y="5675"/>
                </a:lnTo>
                <a:lnTo>
                  <a:pt x="9477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7" name="Google Shape;867;p37"/>
          <p:cNvSpPr/>
          <p:nvPr/>
        </p:nvSpPr>
        <p:spPr>
          <a:xfrm>
            <a:off x="5942495" y="3752578"/>
            <a:ext cx="158414" cy="97336"/>
          </a:xfrm>
          <a:custGeom>
            <a:rect b="b" l="l" r="r" t="t"/>
            <a:pathLst>
              <a:path extrusionOk="0" h="6298" w="10250">
                <a:moveTo>
                  <a:pt x="9496" y="623"/>
                </a:moveTo>
                <a:lnTo>
                  <a:pt x="8534" y="5675"/>
                </a:lnTo>
                <a:lnTo>
                  <a:pt x="789" y="5675"/>
                </a:lnTo>
                <a:lnTo>
                  <a:pt x="1994" y="623"/>
                </a:lnTo>
                <a:close/>
                <a:moveTo>
                  <a:pt x="1502" y="0"/>
                </a:moveTo>
                <a:lnTo>
                  <a:pt x="1" y="6298"/>
                </a:lnTo>
                <a:lnTo>
                  <a:pt x="9049" y="6298"/>
                </a:lnTo>
                <a:lnTo>
                  <a:pt x="102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37"/>
          <p:cNvSpPr/>
          <p:nvPr/>
        </p:nvSpPr>
        <p:spPr>
          <a:xfrm>
            <a:off x="7099582" y="3757385"/>
            <a:ext cx="146652" cy="87723"/>
          </a:xfrm>
          <a:custGeom>
            <a:rect b="b" l="l" r="r" t="t"/>
            <a:pathLst>
              <a:path extrusionOk="0" h="5676" w="9489">
                <a:moveTo>
                  <a:pt x="0" y="0"/>
                </a:moveTo>
                <a:lnTo>
                  <a:pt x="1093" y="5675"/>
                </a:lnTo>
                <a:lnTo>
                  <a:pt x="9489" y="5675"/>
                </a:lnTo>
                <a:lnTo>
                  <a:pt x="8125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p37"/>
          <p:cNvSpPr/>
          <p:nvPr/>
        </p:nvSpPr>
        <p:spPr>
          <a:xfrm>
            <a:off x="7093755" y="3752578"/>
            <a:ext cx="158599" cy="97336"/>
          </a:xfrm>
          <a:custGeom>
            <a:rect b="b" l="l" r="r" t="t"/>
            <a:pathLst>
              <a:path extrusionOk="0" h="6298" w="10262">
                <a:moveTo>
                  <a:pt x="8255" y="623"/>
                </a:moveTo>
                <a:lnTo>
                  <a:pt x="9469" y="5675"/>
                </a:lnTo>
                <a:lnTo>
                  <a:pt x="1727" y="5675"/>
                </a:lnTo>
                <a:lnTo>
                  <a:pt x="755" y="623"/>
                </a:lnTo>
                <a:close/>
                <a:moveTo>
                  <a:pt x="1" y="0"/>
                </a:moveTo>
                <a:lnTo>
                  <a:pt x="1212" y="6298"/>
                </a:lnTo>
                <a:lnTo>
                  <a:pt x="10261" y="6298"/>
                </a:lnTo>
                <a:lnTo>
                  <a:pt x="87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p37"/>
          <p:cNvSpPr/>
          <p:nvPr/>
        </p:nvSpPr>
        <p:spPr>
          <a:xfrm>
            <a:off x="7225147" y="3757385"/>
            <a:ext cx="150841" cy="87723"/>
          </a:xfrm>
          <a:custGeom>
            <a:rect b="b" l="l" r="r" t="t"/>
            <a:pathLst>
              <a:path extrusionOk="0" h="5676" w="9760">
                <a:moveTo>
                  <a:pt x="1" y="0"/>
                </a:moveTo>
                <a:lnTo>
                  <a:pt x="1365" y="5675"/>
                </a:lnTo>
                <a:lnTo>
                  <a:pt x="9760" y="5675"/>
                </a:lnTo>
                <a:lnTo>
                  <a:pt x="8125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1" name="Google Shape;871;p37"/>
          <p:cNvSpPr/>
          <p:nvPr/>
        </p:nvSpPr>
        <p:spPr>
          <a:xfrm>
            <a:off x="7219042" y="3752578"/>
            <a:ext cx="163344" cy="97336"/>
          </a:xfrm>
          <a:custGeom>
            <a:rect b="b" l="l" r="r" t="t"/>
            <a:pathLst>
              <a:path extrusionOk="0" h="6298" w="10569">
                <a:moveTo>
                  <a:pt x="8285" y="623"/>
                </a:moveTo>
                <a:lnTo>
                  <a:pt x="9742" y="5675"/>
                </a:lnTo>
                <a:lnTo>
                  <a:pt x="2005" y="5675"/>
                </a:lnTo>
                <a:lnTo>
                  <a:pt x="791" y="623"/>
                </a:lnTo>
                <a:close/>
                <a:moveTo>
                  <a:pt x="0" y="0"/>
                </a:moveTo>
                <a:lnTo>
                  <a:pt x="1513" y="6298"/>
                </a:lnTo>
                <a:lnTo>
                  <a:pt x="10569" y="6298"/>
                </a:lnTo>
                <a:lnTo>
                  <a:pt x="8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2" name="Google Shape;872;p37"/>
          <p:cNvSpPr/>
          <p:nvPr/>
        </p:nvSpPr>
        <p:spPr>
          <a:xfrm>
            <a:off x="5818846" y="3757385"/>
            <a:ext cx="150671" cy="87723"/>
          </a:xfrm>
          <a:custGeom>
            <a:rect b="b" l="l" r="r" t="t"/>
            <a:pathLst>
              <a:path extrusionOk="0" h="5676" w="9749">
                <a:moveTo>
                  <a:pt x="1625" y="0"/>
                </a:moveTo>
                <a:lnTo>
                  <a:pt x="0" y="5675"/>
                </a:lnTo>
                <a:lnTo>
                  <a:pt x="8395" y="5675"/>
                </a:lnTo>
                <a:lnTo>
                  <a:pt x="9748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p37"/>
          <p:cNvSpPr/>
          <p:nvPr/>
        </p:nvSpPr>
        <p:spPr>
          <a:xfrm>
            <a:off x="5812463" y="3752578"/>
            <a:ext cx="163158" cy="97336"/>
          </a:xfrm>
          <a:custGeom>
            <a:rect b="b" l="l" r="r" t="t"/>
            <a:pathLst>
              <a:path extrusionOk="0" h="6298" w="10557">
                <a:moveTo>
                  <a:pt x="9767" y="623"/>
                </a:moveTo>
                <a:lnTo>
                  <a:pt x="8563" y="5675"/>
                </a:lnTo>
                <a:lnTo>
                  <a:pt x="826" y="5675"/>
                </a:lnTo>
                <a:lnTo>
                  <a:pt x="2272" y="623"/>
                </a:lnTo>
                <a:close/>
                <a:moveTo>
                  <a:pt x="1803" y="0"/>
                </a:moveTo>
                <a:lnTo>
                  <a:pt x="0" y="6298"/>
                </a:lnTo>
                <a:lnTo>
                  <a:pt x="9054" y="6298"/>
                </a:lnTo>
                <a:lnTo>
                  <a:pt x="105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4" name="Google Shape;874;p37"/>
          <p:cNvSpPr/>
          <p:nvPr/>
        </p:nvSpPr>
        <p:spPr>
          <a:xfrm>
            <a:off x="6722902" y="3757385"/>
            <a:ext cx="134041" cy="87723"/>
          </a:xfrm>
          <a:custGeom>
            <a:rect b="b" l="l" r="r" t="t"/>
            <a:pathLst>
              <a:path extrusionOk="0" h="5676" w="8673">
                <a:moveTo>
                  <a:pt x="0" y="0"/>
                </a:moveTo>
                <a:lnTo>
                  <a:pt x="276" y="5675"/>
                </a:lnTo>
                <a:lnTo>
                  <a:pt x="8672" y="5675"/>
                </a:lnTo>
                <a:lnTo>
                  <a:pt x="8124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5" name="Google Shape;875;p37"/>
          <p:cNvSpPr/>
          <p:nvPr/>
        </p:nvSpPr>
        <p:spPr>
          <a:xfrm>
            <a:off x="6717833" y="3752578"/>
            <a:ext cx="144412" cy="97336"/>
          </a:xfrm>
          <a:custGeom>
            <a:rect b="b" l="l" r="r" t="t"/>
            <a:pathLst>
              <a:path extrusionOk="0" h="6298" w="9344">
                <a:moveTo>
                  <a:pt x="8169" y="623"/>
                </a:moveTo>
                <a:lnTo>
                  <a:pt x="8657" y="5675"/>
                </a:lnTo>
                <a:lnTo>
                  <a:pt x="901" y="5675"/>
                </a:lnTo>
                <a:lnTo>
                  <a:pt x="655" y="623"/>
                </a:lnTo>
                <a:close/>
                <a:moveTo>
                  <a:pt x="0" y="0"/>
                </a:moveTo>
                <a:lnTo>
                  <a:pt x="307" y="6298"/>
                </a:lnTo>
                <a:lnTo>
                  <a:pt x="9344" y="6298"/>
                </a:lnTo>
                <a:lnTo>
                  <a:pt x="873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6" name="Google Shape;876;p37"/>
          <p:cNvSpPr/>
          <p:nvPr/>
        </p:nvSpPr>
        <p:spPr>
          <a:xfrm>
            <a:off x="7350728" y="3757385"/>
            <a:ext cx="155029" cy="87723"/>
          </a:xfrm>
          <a:custGeom>
            <a:rect b="b" l="l" r="r" t="t"/>
            <a:pathLst>
              <a:path extrusionOk="0" h="5676" w="10031">
                <a:moveTo>
                  <a:pt x="0" y="0"/>
                </a:moveTo>
                <a:lnTo>
                  <a:pt x="1635" y="5675"/>
                </a:lnTo>
                <a:lnTo>
                  <a:pt x="10031" y="5675"/>
                </a:lnTo>
                <a:lnTo>
                  <a:pt x="8123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7" name="Google Shape;877;p37"/>
          <p:cNvSpPr/>
          <p:nvPr/>
        </p:nvSpPr>
        <p:spPr>
          <a:xfrm>
            <a:off x="7344313" y="3752578"/>
            <a:ext cx="168135" cy="97336"/>
          </a:xfrm>
          <a:custGeom>
            <a:rect b="b" l="l" r="r" t="t"/>
            <a:pathLst>
              <a:path extrusionOk="0" h="6298" w="10879">
                <a:moveTo>
                  <a:pt x="8315" y="623"/>
                </a:moveTo>
                <a:lnTo>
                  <a:pt x="10013" y="5675"/>
                </a:lnTo>
                <a:lnTo>
                  <a:pt x="2284" y="5675"/>
                </a:lnTo>
                <a:lnTo>
                  <a:pt x="829" y="623"/>
                </a:lnTo>
                <a:close/>
                <a:moveTo>
                  <a:pt x="1" y="0"/>
                </a:moveTo>
                <a:lnTo>
                  <a:pt x="1816" y="6298"/>
                </a:lnTo>
                <a:lnTo>
                  <a:pt x="10879" y="6298"/>
                </a:lnTo>
                <a:lnTo>
                  <a:pt x="876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p37"/>
          <p:cNvSpPr/>
          <p:nvPr/>
        </p:nvSpPr>
        <p:spPr>
          <a:xfrm>
            <a:off x="6974017" y="3757385"/>
            <a:ext cx="142449" cy="87723"/>
          </a:xfrm>
          <a:custGeom>
            <a:rect b="b" l="l" r="r" t="t"/>
            <a:pathLst>
              <a:path extrusionOk="0" h="5676" w="9217">
                <a:moveTo>
                  <a:pt x="1" y="0"/>
                </a:moveTo>
                <a:lnTo>
                  <a:pt x="820" y="5675"/>
                </a:lnTo>
                <a:lnTo>
                  <a:pt x="9217" y="5675"/>
                </a:lnTo>
                <a:lnTo>
                  <a:pt x="8124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p37"/>
          <p:cNvSpPr/>
          <p:nvPr/>
        </p:nvSpPr>
        <p:spPr>
          <a:xfrm>
            <a:off x="6968437" y="3752578"/>
            <a:ext cx="153870" cy="97336"/>
          </a:xfrm>
          <a:custGeom>
            <a:rect b="b" l="l" r="r" t="t"/>
            <a:pathLst>
              <a:path extrusionOk="0" h="6298" w="9956">
                <a:moveTo>
                  <a:pt x="8228" y="623"/>
                </a:moveTo>
                <a:lnTo>
                  <a:pt x="9200" y="5675"/>
                </a:lnTo>
                <a:lnTo>
                  <a:pt x="1452" y="5675"/>
                </a:lnTo>
                <a:lnTo>
                  <a:pt x="721" y="623"/>
                </a:lnTo>
                <a:close/>
                <a:moveTo>
                  <a:pt x="1" y="0"/>
                </a:moveTo>
                <a:lnTo>
                  <a:pt x="912" y="6298"/>
                </a:lnTo>
                <a:lnTo>
                  <a:pt x="9955" y="6298"/>
                </a:lnTo>
                <a:lnTo>
                  <a:pt x="874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0" name="Google Shape;880;p37"/>
          <p:cNvSpPr/>
          <p:nvPr/>
        </p:nvSpPr>
        <p:spPr>
          <a:xfrm>
            <a:off x="6848452" y="3757385"/>
            <a:ext cx="138245" cy="87723"/>
          </a:xfrm>
          <a:custGeom>
            <a:rect b="b" l="l" r="r" t="t"/>
            <a:pathLst>
              <a:path extrusionOk="0" h="5676" w="8945">
                <a:moveTo>
                  <a:pt x="1" y="0"/>
                </a:moveTo>
                <a:lnTo>
                  <a:pt x="549" y="5675"/>
                </a:lnTo>
                <a:lnTo>
                  <a:pt x="8944" y="5675"/>
                </a:lnTo>
                <a:lnTo>
                  <a:pt x="8125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1" name="Google Shape;881;p37"/>
          <p:cNvSpPr/>
          <p:nvPr/>
        </p:nvSpPr>
        <p:spPr>
          <a:xfrm>
            <a:off x="6843166" y="3752578"/>
            <a:ext cx="149110" cy="97336"/>
          </a:xfrm>
          <a:custGeom>
            <a:rect b="b" l="l" r="r" t="t"/>
            <a:pathLst>
              <a:path extrusionOk="0" h="6298" w="9648">
                <a:moveTo>
                  <a:pt x="8197" y="623"/>
                </a:moveTo>
                <a:lnTo>
                  <a:pt x="8928" y="5675"/>
                </a:lnTo>
                <a:lnTo>
                  <a:pt x="1175" y="5675"/>
                </a:lnTo>
                <a:lnTo>
                  <a:pt x="687" y="623"/>
                </a:lnTo>
                <a:close/>
                <a:moveTo>
                  <a:pt x="0" y="0"/>
                </a:moveTo>
                <a:lnTo>
                  <a:pt x="609" y="6298"/>
                </a:lnTo>
                <a:lnTo>
                  <a:pt x="9648" y="6298"/>
                </a:lnTo>
                <a:lnTo>
                  <a:pt x="873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2" name="Google Shape;882;p37"/>
          <p:cNvSpPr/>
          <p:nvPr/>
        </p:nvSpPr>
        <p:spPr>
          <a:xfrm>
            <a:off x="6467645" y="3757385"/>
            <a:ext cx="129776" cy="87723"/>
          </a:xfrm>
          <a:custGeom>
            <a:rect b="b" l="l" r="r" t="t"/>
            <a:pathLst>
              <a:path extrusionOk="0" h="5676" w="8397">
                <a:moveTo>
                  <a:pt x="268" y="0"/>
                </a:moveTo>
                <a:lnTo>
                  <a:pt x="0" y="5675"/>
                </a:lnTo>
                <a:lnTo>
                  <a:pt x="8396" y="5675"/>
                </a:lnTo>
                <a:lnTo>
                  <a:pt x="8391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3" name="Google Shape;883;p37"/>
          <p:cNvSpPr/>
          <p:nvPr/>
        </p:nvSpPr>
        <p:spPr>
          <a:xfrm>
            <a:off x="6462607" y="3752578"/>
            <a:ext cx="139620" cy="97336"/>
          </a:xfrm>
          <a:custGeom>
            <a:rect b="b" l="l" r="r" t="t"/>
            <a:pathLst>
              <a:path extrusionOk="0" h="6298" w="9034">
                <a:moveTo>
                  <a:pt x="8405" y="623"/>
                </a:moveTo>
                <a:lnTo>
                  <a:pt x="8410" y="5675"/>
                </a:lnTo>
                <a:lnTo>
                  <a:pt x="653" y="5675"/>
                </a:lnTo>
                <a:lnTo>
                  <a:pt x="891" y="623"/>
                </a:lnTo>
                <a:close/>
                <a:moveTo>
                  <a:pt x="295" y="0"/>
                </a:moveTo>
                <a:lnTo>
                  <a:pt x="0" y="6298"/>
                </a:lnTo>
                <a:lnTo>
                  <a:pt x="9034" y="6298"/>
                </a:lnTo>
                <a:lnTo>
                  <a:pt x="90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4" name="Google Shape;884;p37"/>
          <p:cNvSpPr/>
          <p:nvPr/>
        </p:nvSpPr>
        <p:spPr>
          <a:xfrm>
            <a:off x="5523481" y="3845099"/>
            <a:ext cx="165585" cy="93796"/>
          </a:xfrm>
          <a:custGeom>
            <a:rect b="b" l="l" r="r" t="t"/>
            <a:pathLst>
              <a:path extrusionOk="0" h="6069" w="10714">
                <a:moveTo>
                  <a:pt x="2319" y="0"/>
                </a:moveTo>
                <a:lnTo>
                  <a:pt x="1" y="6068"/>
                </a:lnTo>
                <a:lnTo>
                  <a:pt x="8686" y="6068"/>
                </a:lnTo>
                <a:lnTo>
                  <a:pt x="10714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5" name="Google Shape;885;p37"/>
          <p:cNvSpPr/>
          <p:nvPr/>
        </p:nvSpPr>
        <p:spPr>
          <a:xfrm>
            <a:off x="5516479" y="3840276"/>
            <a:ext cx="179278" cy="103425"/>
          </a:xfrm>
          <a:custGeom>
            <a:rect b="b" l="l" r="r" t="t"/>
            <a:pathLst>
              <a:path extrusionOk="0" h="6692" w="11600">
                <a:moveTo>
                  <a:pt x="10734" y="624"/>
                </a:moveTo>
                <a:lnTo>
                  <a:pt x="8915" y="6068"/>
                </a:lnTo>
                <a:lnTo>
                  <a:pt x="905" y="6068"/>
                </a:lnTo>
                <a:lnTo>
                  <a:pt x="2986" y="624"/>
                </a:lnTo>
                <a:close/>
                <a:moveTo>
                  <a:pt x="2558" y="1"/>
                </a:moveTo>
                <a:lnTo>
                  <a:pt x="1" y="6692"/>
                </a:lnTo>
                <a:lnTo>
                  <a:pt x="9363" y="6692"/>
                </a:lnTo>
                <a:lnTo>
                  <a:pt x="1160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6" name="Google Shape;886;p37"/>
          <p:cNvSpPr/>
          <p:nvPr/>
        </p:nvSpPr>
        <p:spPr>
          <a:xfrm>
            <a:off x="5559308" y="3757385"/>
            <a:ext cx="159078" cy="87723"/>
          </a:xfrm>
          <a:custGeom>
            <a:rect b="b" l="l" r="r" t="t"/>
            <a:pathLst>
              <a:path extrusionOk="0" h="5676" w="10293">
                <a:moveTo>
                  <a:pt x="2169" y="0"/>
                </a:moveTo>
                <a:lnTo>
                  <a:pt x="1" y="5675"/>
                </a:lnTo>
                <a:lnTo>
                  <a:pt x="8396" y="5675"/>
                </a:lnTo>
                <a:lnTo>
                  <a:pt x="10292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p37"/>
          <p:cNvSpPr/>
          <p:nvPr/>
        </p:nvSpPr>
        <p:spPr>
          <a:xfrm>
            <a:off x="5552322" y="3752578"/>
            <a:ext cx="172756" cy="97336"/>
          </a:xfrm>
          <a:custGeom>
            <a:rect b="b" l="l" r="r" t="t"/>
            <a:pathLst>
              <a:path extrusionOk="0" h="6298" w="11178">
                <a:moveTo>
                  <a:pt x="10313" y="623"/>
                </a:moveTo>
                <a:lnTo>
                  <a:pt x="8624" y="5675"/>
                </a:lnTo>
                <a:lnTo>
                  <a:pt x="905" y="5675"/>
                </a:lnTo>
                <a:lnTo>
                  <a:pt x="2835" y="623"/>
                </a:lnTo>
                <a:close/>
                <a:moveTo>
                  <a:pt x="2406" y="0"/>
                </a:moveTo>
                <a:lnTo>
                  <a:pt x="0" y="6298"/>
                </a:lnTo>
                <a:lnTo>
                  <a:pt x="9072" y="6298"/>
                </a:lnTo>
                <a:lnTo>
                  <a:pt x="111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p37"/>
          <p:cNvSpPr/>
          <p:nvPr/>
        </p:nvSpPr>
        <p:spPr>
          <a:xfrm>
            <a:off x="5689062" y="3757385"/>
            <a:ext cx="154890" cy="87723"/>
          </a:xfrm>
          <a:custGeom>
            <a:rect b="b" l="l" r="r" t="t"/>
            <a:pathLst>
              <a:path extrusionOk="0" h="5676" w="10022">
                <a:moveTo>
                  <a:pt x="1897" y="0"/>
                </a:moveTo>
                <a:lnTo>
                  <a:pt x="1" y="5675"/>
                </a:lnTo>
                <a:lnTo>
                  <a:pt x="8397" y="5675"/>
                </a:lnTo>
                <a:lnTo>
                  <a:pt x="10022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37"/>
          <p:cNvSpPr/>
          <p:nvPr/>
        </p:nvSpPr>
        <p:spPr>
          <a:xfrm>
            <a:off x="5682385" y="3752578"/>
            <a:ext cx="167949" cy="97336"/>
          </a:xfrm>
          <a:custGeom>
            <a:rect b="b" l="l" r="r" t="t"/>
            <a:pathLst>
              <a:path extrusionOk="0" h="6298" w="10867">
                <a:moveTo>
                  <a:pt x="10041" y="623"/>
                </a:moveTo>
                <a:lnTo>
                  <a:pt x="8594" y="5675"/>
                </a:lnTo>
                <a:lnTo>
                  <a:pt x="866" y="5675"/>
                </a:lnTo>
                <a:lnTo>
                  <a:pt x="2554" y="623"/>
                </a:lnTo>
                <a:close/>
                <a:moveTo>
                  <a:pt x="2105" y="0"/>
                </a:moveTo>
                <a:lnTo>
                  <a:pt x="0" y="6298"/>
                </a:lnTo>
                <a:lnTo>
                  <a:pt x="9064" y="6298"/>
                </a:lnTo>
                <a:lnTo>
                  <a:pt x="108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0" name="Google Shape;890;p37"/>
          <p:cNvSpPr/>
          <p:nvPr/>
        </p:nvSpPr>
        <p:spPr>
          <a:xfrm>
            <a:off x="5443836" y="4039382"/>
            <a:ext cx="180313" cy="107969"/>
          </a:xfrm>
          <a:custGeom>
            <a:rect b="b" l="l" r="r" t="t"/>
            <a:pathLst>
              <a:path extrusionOk="0" h="6986" w="11667">
                <a:moveTo>
                  <a:pt x="2669" y="0"/>
                </a:moveTo>
                <a:lnTo>
                  <a:pt x="0" y="6986"/>
                </a:lnTo>
                <a:lnTo>
                  <a:pt x="9332" y="6986"/>
                </a:lnTo>
                <a:lnTo>
                  <a:pt x="11667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1" name="Google Shape;891;p37"/>
          <p:cNvSpPr/>
          <p:nvPr/>
        </p:nvSpPr>
        <p:spPr>
          <a:xfrm>
            <a:off x="5436819" y="4034559"/>
            <a:ext cx="194007" cy="117628"/>
          </a:xfrm>
          <a:custGeom>
            <a:rect b="b" l="l" r="r" t="t"/>
            <a:pathLst>
              <a:path extrusionOk="0" h="7611" w="12553">
                <a:moveTo>
                  <a:pt x="11688" y="624"/>
                </a:moveTo>
                <a:lnTo>
                  <a:pt x="9562" y="6986"/>
                </a:lnTo>
                <a:lnTo>
                  <a:pt x="907" y="6986"/>
                </a:lnTo>
                <a:lnTo>
                  <a:pt x="3338" y="624"/>
                </a:lnTo>
                <a:close/>
                <a:moveTo>
                  <a:pt x="2908" y="1"/>
                </a:moveTo>
                <a:lnTo>
                  <a:pt x="0" y="7610"/>
                </a:lnTo>
                <a:lnTo>
                  <a:pt x="10010" y="7610"/>
                </a:lnTo>
                <a:lnTo>
                  <a:pt x="1255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2" name="Google Shape;892;p37"/>
          <p:cNvSpPr/>
          <p:nvPr/>
        </p:nvSpPr>
        <p:spPr>
          <a:xfrm>
            <a:off x="5485072" y="3938886"/>
            <a:ext cx="172663" cy="100504"/>
          </a:xfrm>
          <a:custGeom>
            <a:rect b="b" l="l" r="r" t="t"/>
            <a:pathLst>
              <a:path extrusionOk="0" h="6503" w="11172">
                <a:moveTo>
                  <a:pt x="2486" y="0"/>
                </a:moveTo>
                <a:lnTo>
                  <a:pt x="1" y="6502"/>
                </a:lnTo>
                <a:lnTo>
                  <a:pt x="8999" y="6502"/>
                </a:lnTo>
                <a:lnTo>
                  <a:pt x="11171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3" name="Google Shape;893;p37"/>
          <p:cNvSpPr/>
          <p:nvPr/>
        </p:nvSpPr>
        <p:spPr>
          <a:xfrm>
            <a:off x="5478086" y="3934048"/>
            <a:ext cx="186341" cy="110148"/>
          </a:xfrm>
          <a:custGeom>
            <a:rect b="b" l="l" r="r" t="t"/>
            <a:pathLst>
              <a:path extrusionOk="0" h="7127" w="12057">
                <a:moveTo>
                  <a:pt x="11190" y="625"/>
                </a:moveTo>
                <a:lnTo>
                  <a:pt x="9227" y="6504"/>
                </a:lnTo>
                <a:lnTo>
                  <a:pt x="906" y="6504"/>
                </a:lnTo>
                <a:lnTo>
                  <a:pt x="3152" y="625"/>
                </a:lnTo>
                <a:close/>
                <a:moveTo>
                  <a:pt x="2722" y="1"/>
                </a:moveTo>
                <a:lnTo>
                  <a:pt x="1" y="7127"/>
                </a:lnTo>
                <a:lnTo>
                  <a:pt x="9675" y="7127"/>
                </a:lnTo>
                <a:lnTo>
                  <a:pt x="120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Google Shape;894;p37"/>
          <p:cNvSpPr/>
          <p:nvPr/>
        </p:nvSpPr>
        <p:spPr>
          <a:xfrm>
            <a:off x="5588056" y="4039382"/>
            <a:ext cx="175152" cy="107969"/>
          </a:xfrm>
          <a:custGeom>
            <a:rect b="b" l="l" r="r" t="t"/>
            <a:pathLst>
              <a:path extrusionOk="0" h="6986" w="11333">
                <a:moveTo>
                  <a:pt x="2336" y="0"/>
                </a:moveTo>
                <a:lnTo>
                  <a:pt x="1" y="6986"/>
                </a:lnTo>
                <a:lnTo>
                  <a:pt x="9332" y="6986"/>
                </a:lnTo>
                <a:lnTo>
                  <a:pt x="11333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5" name="Google Shape;895;p37"/>
          <p:cNvSpPr/>
          <p:nvPr/>
        </p:nvSpPr>
        <p:spPr>
          <a:xfrm>
            <a:off x="5581364" y="4034559"/>
            <a:ext cx="188226" cy="117628"/>
          </a:xfrm>
          <a:custGeom>
            <a:rect b="b" l="l" r="r" t="t"/>
            <a:pathLst>
              <a:path extrusionOk="0" h="7611" w="12179">
                <a:moveTo>
                  <a:pt x="11353" y="624"/>
                </a:moveTo>
                <a:lnTo>
                  <a:pt x="9530" y="6986"/>
                </a:lnTo>
                <a:lnTo>
                  <a:pt x="867" y="6986"/>
                </a:lnTo>
                <a:lnTo>
                  <a:pt x="2993" y="624"/>
                </a:lnTo>
                <a:close/>
                <a:moveTo>
                  <a:pt x="2545" y="1"/>
                </a:moveTo>
                <a:lnTo>
                  <a:pt x="1" y="7610"/>
                </a:lnTo>
                <a:lnTo>
                  <a:pt x="10001" y="7610"/>
                </a:lnTo>
                <a:lnTo>
                  <a:pt x="1217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6" name="Google Shape;896;p37"/>
          <p:cNvSpPr/>
          <p:nvPr/>
        </p:nvSpPr>
        <p:spPr>
          <a:xfrm>
            <a:off x="6078369" y="3757385"/>
            <a:ext cx="142263" cy="87723"/>
          </a:xfrm>
          <a:custGeom>
            <a:rect b="b" l="l" r="r" t="t"/>
            <a:pathLst>
              <a:path extrusionOk="0" h="5676" w="9205">
                <a:moveTo>
                  <a:pt x="1081" y="0"/>
                </a:moveTo>
                <a:lnTo>
                  <a:pt x="0" y="5675"/>
                </a:lnTo>
                <a:lnTo>
                  <a:pt x="8395" y="5675"/>
                </a:lnTo>
                <a:lnTo>
                  <a:pt x="9205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7" name="Google Shape;897;p37"/>
          <p:cNvSpPr/>
          <p:nvPr/>
        </p:nvSpPr>
        <p:spPr>
          <a:xfrm>
            <a:off x="6072526" y="3752578"/>
            <a:ext cx="153654" cy="97336"/>
          </a:xfrm>
          <a:custGeom>
            <a:rect b="b" l="l" r="r" t="t"/>
            <a:pathLst>
              <a:path extrusionOk="0" h="6298" w="9942">
                <a:moveTo>
                  <a:pt x="9224" y="623"/>
                </a:moveTo>
                <a:lnTo>
                  <a:pt x="8503" y="5675"/>
                </a:lnTo>
                <a:lnTo>
                  <a:pt x="755" y="5675"/>
                </a:lnTo>
                <a:lnTo>
                  <a:pt x="1717" y="623"/>
                </a:lnTo>
                <a:close/>
                <a:moveTo>
                  <a:pt x="1201" y="0"/>
                </a:moveTo>
                <a:lnTo>
                  <a:pt x="0" y="6298"/>
                </a:lnTo>
                <a:lnTo>
                  <a:pt x="9044" y="6298"/>
                </a:lnTo>
                <a:lnTo>
                  <a:pt x="99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8" name="Google Shape;898;p37"/>
          <p:cNvSpPr/>
          <p:nvPr/>
        </p:nvSpPr>
        <p:spPr>
          <a:xfrm>
            <a:off x="6060486" y="3845099"/>
            <a:ext cx="147642" cy="93796"/>
          </a:xfrm>
          <a:custGeom>
            <a:rect b="b" l="l" r="r" t="t"/>
            <a:pathLst>
              <a:path extrusionOk="0" h="6069" w="9553">
                <a:moveTo>
                  <a:pt x="1157" y="0"/>
                </a:moveTo>
                <a:lnTo>
                  <a:pt x="1" y="6068"/>
                </a:lnTo>
                <a:lnTo>
                  <a:pt x="8686" y="6068"/>
                </a:lnTo>
                <a:lnTo>
                  <a:pt x="9552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9" name="Google Shape;899;p37"/>
          <p:cNvSpPr/>
          <p:nvPr/>
        </p:nvSpPr>
        <p:spPr>
          <a:xfrm>
            <a:off x="6054675" y="3840276"/>
            <a:ext cx="159016" cy="103425"/>
          </a:xfrm>
          <a:custGeom>
            <a:rect b="b" l="l" r="r" t="t"/>
            <a:pathLst>
              <a:path extrusionOk="0" h="6692" w="10289">
                <a:moveTo>
                  <a:pt x="9569" y="624"/>
                </a:moveTo>
                <a:lnTo>
                  <a:pt x="8793" y="6068"/>
                </a:lnTo>
                <a:lnTo>
                  <a:pt x="753" y="6068"/>
                </a:lnTo>
                <a:lnTo>
                  <a:pt x="1791" y="624"/>
                </a:lnTo>
                <a:close/>
                <a:moveTo>
                  <a:pt x="1276" y="1"/>
                </a:moveTo>
                <a:lnTo>
                  <a:pt x="0" y="6692"/>
                </a:lnTo>
                <a:lnTo>
                  <a:pt x="9333" y="6692"/>
                </a:lnTo>
                <a:lnTo>
                  <a:pt x="1028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0" name="Google Shape;900;p37"/>
          <p:cNvSpPr/>
          <p:nvPr/>
        </p:nvSpPr>
        <p:spPr>
          <a:xfrm>
            <a:off x="5926235" y="3845099"/>
            <a:ext cx="152139" cy="93796"/>
          </a:xfrm>
          <a:custGeom>
            <a:rect b="b" l="l" r="r" t="t"/>
            <a:pathLst>
              <a:path extrusionOk="0" h="6069" w="9844">
                <a:moveTo>
                  <a:pt x="1447" y="0"/>
                </a:moveTo>
                <a:lnTo>
                  <a:pt x="0" y="6068"/>
                </a:lnTo>
                <a:lnTo>
                  <a:pt x="8687" y="6068"/>
                </a:lnTo>
                <a:lnTo>
                  <a:pt x="9843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1" name="Google Shape;901;p37"/>
          <p:cNvSpPr/>
          <p:nvPr/>
        </p:nvSpPr>
        <p:spPr>
          <a:xfrm>
            <a:off x="5920130" y="3840276"/>
            <a:ext cx="164055" cy="103425"/>
          </a:xfrm>
          <a:custGeom>
            <a:rect b="b" l="l" r="r" t="t"/>
            <a:pathLst>
              <a:path extrusionOk="0" h="6692" w="10615">
                <a:moveTo>
                  <a:pt x="9862" y="624"/>
                </a:moveTo>
                <a:lnTo>
                  <a:pt x="8823" y="6068"/>
                </a:lnTo>
                <a:lnTo>
                  <a:pt x="791" y="6068"/>
                </a:lnTo>
                <a:lnTo>
                  <a:pt x="2088" y="624"/>
                </a:lnTo>
                <a:close/>
                <a:moveTo>
                  <a:pt x="1596" y="1"/>
                </a:moveTo>
                <a:lnTo>
                  <a:pt x="1" y="6692"/>
                </a:lnTo>
                <a:lnTo>
                  <a:pt x="9339" y="6692"/>
                </a:lnTo>
                <a:lnTo>
                  <a:pt x="106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2" name="Google Shape;902;p37"/>
          <p:cNvSpPr/>
          <p:nvPr/>
        </p:nvSpPr>
        <p:spPr>
          <a:xfrm>
            <a:off x="6194738" y="3845099"/>
            <a:ext cx="143160" cy="93796"/>
          </a:xfrm>
          <a:custGeom>
            <a:rect b="b" l="l" r="r" t="t"/>
            <a:pathLst>
              <a:path extrusionOk="0" h="6069" w="9263">
                <a:moveTo>
                  <a:pt x="866" y="0"/>
                </a:moveTo>
                <a:lnTo>
                  <a:pt x="0" y="6068"/>
                </a:lnTo>
                <a:lnTo>
                  <a:pt x="8687" y="6068"/>
                </a:lnTo>
                <a:lnTo>
                  <a:pt x="9262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3" name="Google Shape;903;p37"/>
          <p:cNvSpPr/>
          <p:nvPr/>
        </p:nvSpPr>
        <p:spPr>
          <a:xfrm>
            <a:off x="6189189" y="3840276"/>
            <a:ext cx="153994" cy="103425"/>
          </a:xfrm>
          <a:custGeom>
            <a:rect b="b" l="l" r="r" t="t"/>
            <a:pathLst>
              <a:path extrusionOk="0" h="6692" w="9964">
                <a:moveTo>
                  <a:pt x="9279" y="624"/>
                </a:moveTo>
                <a:lnTo>
                  <a:pt x="8762" y="6068"/>
                </a:lnTo>
                <a:lnTo>
                  <a:pt x="719" y="6068"/>
                </a:lnTo>
                <a:lnTo>
                  <a:pt x="1496" y="624"/>
                </a:lnTo>
                <a:close/>
                <a:moveTo>
                  <a:pt x="955" y="1"/>
                </a:moveTo>
                <a:lnTo>
                  <a:pt x="0" y="6692"/>
                </a:lnTo>
                <a:lnTo>
                  <a:pt x="9330" y="6692"/>
                </a:lnTo>
                <a:lnTo>
                  <a:pt x="996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4" name="Google Shape;904;p37"/>
          <p:cNvSpPr/>
          <p:nvPr/>
        </p:nvSpPr>
        <p:spPr>
          <a:xfrm>
            <a:off x="5657732" y="3845099"/>
            <a:ext cx="161118" cy="93796"/>
          </a:xfrm>
          <a:custGeom>
            <a:rect b="b" l="l" r="r" t="t"/>
            <a:pathLst>
              <a:path extrusionOk="0" h="6069" w="10425">
                <a:moveTo>
                  <a:pt x="2028" y="0"/>
                </a:moveTo>
                <a:lnTo>
                  <a:pt x="0" y="6068"/>
                </a:lnTo>
                <a:lnTo>
                  <a:pt x="8687" y="6068"/>
                </a:lnTo>
                <a:lnTo>
                  <a:pt x="10424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5" name="Google Shape;905;p37"/>
          <p:cNvSpPr/>
          <p:nvPr/>
        </p:nvSpPr>
        <p:spPr>
          <a:xfrm>
            <a:off x="5651040" y="3840276"/>
            <a:ext cx="174193" cy="103425"/>
          </a:xfrm>
          <a:custGeom>
            <a:rect b="b" l="l" r="r" t="t"/>
            <a:pathLst>
              <a:path extrusionOk="0" h="6692" w="11271">
                <a:moveTo>
                  <a:pt x="10444" y="624"/>
                </a:moveTo>
                <a:lnTo>
                  <a:pt x="8886" y="6068"/>
                </a:lnTo>
                <a:lnTo>
                  <a:pt x="867" y="6068"/>
                </a:lnTo>
                <a:lnTo>
                  <a:pt x="2685" y="624"/>
                </a:lnTo>
                <a:close/>
                <a:moveTo>
                  <a:pt x="2237" y="1"/>
                </a:moveTo>
                <a:lnTo>
                  <a:pt x="0" y="6692"/>
                </a:lnTo>
                <a:lnTo>
                  <a:pt x="9355" y="6692"/>
                </a:lnTo>
                <a:lnTo>
                  <a:pt x="1127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6" name="Google Shape;906;p37"/>
          <p:cNvSpPr/>
          <p:nvPr/>
        </p:nvSpPr>
        <p:spPr>
          <a:xfrm>
            <a:off x="7403015" y="3938886"/>
            <a:ext cx="168027" cy="100504"/>
          </a:xfrm>
          <a:custGeom>
            <a:rect b="b" l="l" r="r" t="t"/>
            <a:pathLst>
              <a:path extrusionOk="0" h="6503" w="10872">
                <a:moveTo>
                  <a:pt x="0" y="0"/>
                </a:moveTo>
                <a:lnTo>
                  <a:pt x="1874" y="6502"/>
                </a:lnTo>
                <a:lnTo>
                  <a:pt x="10871" y="6502"/>
                </a:lnTo>
                <a:lnTo>
                  <a:pt x="8687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7" name="Google Shape;907;p37"/>
          <p:cNvSpPr/>
          <p:nvPr/>
        </p:nvSpPr>
        <p:spPr>
          <a:xfrm>
            <a:off x="7396601" y="3934048"/>
            <a:ext cx="181148" cy="110148"/>
          </a:xfrm>
          <a:custGeom>
            <a:rect b="b" l="l" r="r" t="t"/>
            <a:pathLst>
              <a:path extrusionOk="0" h="7127" w="11721">
                <a:moveTo>
                  <a:pt x="8879" y="625"/>
                </a:moveTo>
                <a:lnTo>
                  <a:pt x="10854" y="6504"/>
                </a:lnTo>
                <a:lnTo>
                  <a:pt x="2523" y="6504"/>
                </a:lnTo>
                <a:lnTo>
                  <a:pt x="829" y="625"/>
                </a:lnTo>
                <a:close/>
                <a:moveTo>
                  <a:pt x="1" y="1"/>
                </a:moveTo>
                <a:lnTo>
                  <a:pt x="2054" y="7127"/>
                </a:lnTo>
                <a:lnTo>
                  <a:pt x="11720" y="7127"/>
                </a:lnTo>
                <a:lnTo>
                  <a:pt x="93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8" name="Google Shape;908;p37"/>
          <p:cNvSpPr/>
          <p:nvPr/>
        </p:nvSpPr>
        <p:spPr>
          <a:xfrm>
            <a:off x="5791983" y="3845099"/>
            <a:ext cx="156621" cy="93796"/>
          </a:xfrm>
          <a:custGeom>
            <a:rect b="b" l="l" r="r" t="t"/>
            <a:pathLst>
              <a:path extrusionOk="0" h="6069" w="10134">
                <a:moveTo>
                  <a:pt x="1738" y="0"/>
                </a:moveTo>
                <a:lnTo>
                  <a:pt x="1" y="6068"/>
                </a:lnTo>
                <a:lnTo>
                  <a:pt x="8686" y="6068"/>
                </a:lnTo>
                <a:lnTo>
                  <a:pt x="10133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p37"/>
          <p:cNvSpPr/>
          <p:nvPr/>
        </p:nvSpPr>
        <p:spPr>
          <a:xfrm>
            <a:off x="5785600" y="3840276"/>
            <a:ext cx="169109" cy="103425"/>
          </a:xfrm>
          <a:custGeom>
            <a:rect b="b" l="l" r="r" t="t"/>
            <a:pathLst>
              <a:path extrusionOk="0" h="6692" w="10942">
                <a:moveTo>
                  <a:pt x="10152" y="624"/>
                </a:moveTo>
                <a:lnTo>
                  <a:pt x="8854" y="6068"/>
                </a:lnTo>
                <a:lnTo>
                  <a:pt x="828" y="6068"/>
                </a:lnTo>
                <a:lnTo>
                  <a:pt x="2386" y="624"/>
                </a:lnTo>
                <a:close/>
                <a:moveTo>
                  <a:pt x="1916" y="1"/>
                </a:moveTo>
                <a:lnTo>
                  <a:pt x="1" y="6692"/>
                </a:lnTo>
                <a:lnTo>
                  <a:pt x="9346" y="6692"/>
                </a:lnTo>
                <a:lnTo>
                  <a:pt x="109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0" name="Google Shape;910;p37"/>
          <p:cNvSpPr/>
          <p:nvPr/>
        </p:nvSpPr>
        <p:spPr>
          <a:xfrm>
            <a:off x="5624146" y="3938886"/>
            <a:ext cx="167841" cy="100504"/>
          </a:xfrm>
          <a:custGeom>
            <a:rect b="b" l="l" r="r" t="t"/>
            <a:pathLst>
              <a:path extrusionOk="0" h="6503" w="10860">
                <a:moveTo>
                  <a:pt x="2173" y="0"/>
                </a:moveTo>
                <a:lnTo>
                  <a:pt x="1" y="6502"/>
                </a:lnTo>
                <a:lnTo>
                  <a:pt x="8998" y="6502"/>
                </a:lnTo>
                <a:lnTo>
                  <a:pt x="10860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1" name="Google Shape;911;p37"/>
          <p:cNvSpPr/>
          <p:nvPr/>
        </p:nvSpPr>
        <p:spPr>
          <a:xfrm>
            <a:off x="5617454" y="3934048"/>
            <a:ext cx="180916" cy="110148"/>
          </a:xfrm>
          <a:custGeom>
            <a:rect b="b" l="l" r="r" t="t"/>
            <a:pathLst>
              <a:path extrusionOk="0" h="7127" w="11706">
                <a:moveTo>
                  <a:pt x="10880" y="625"/>
                </a:moveTo>
                <a:lnTo>
                  <a:pt x="9195" y="6504"/>
                </a:lnTo>
                <a:lnTo>
                  <a:pt x="867" y="6504"/>
                </a:lnTo>
                <a:lnTo>
                  <a:pt x="2830" y="625"/>
                </a:lnTo>
                <a:close/>
                <a:moveTo>
                  <a:pt x="2382" y="1"/>
                </a:moveTo>
                <a:lnTo>
                  <a:pt x="1" y="7127"/>
                </a:lnTo>
                <a:lnTo>
                  <a:pt x="9666" y="7127"/>
                </a:lnTo>
                <a:lnTo>
                  <a:pt x="1170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2" name="Google Shape;912;p37"/>
          <p:cNvSpPr/>
          <p:nvPr/>
        </p:nvSpPr>
        <p:spPr>
          <a:xfrm>
            <a:off x="6986691" y="3845099"/>
            <a:ext cx="147812" cy="93796"/>
          </a:xfrm>
          <a:custGeom>
            <a:rect b="b" l="l" r="r" t="t"/>
            <a:pathLst>
              <a:path extrusionOk="0" h="6069" w="9564">
                <a:moveTo>
                  <a:pt x="0" y="0"/>
                </a:moveTo>
                <a:lnTo>
                  <a:pt x="879" y="6068"/>
                </a:lnTo>
                <a:lnTo>
                  <a:pt x="9564" y="6068"/>
                </a:lnTo>
                <a:lnTo>
                  <a:pt x="8397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3" name="Google Shape;913;p37"/>
          <p:cNvSpPr/>
          <p:nvPr/>
        </p:nvSpPr>
        <p:spPr>
          <a:xfrm>
            <a:off x="6981142" y="3840276"/>
            <a:ext cx="159187" cy="103425"/>
          </a:xfrm>
          <a:custGeom>
            <a:rect b="b" l="l" r="r" t="t"/>
            <a:pathLst>
              <a:path extrusionOk="0" h="6692" w="10300">
                <a:moveTo>
                  <a:pt x="8498" y="624"/>
                </a:moveTo>
                <a:lnTo>
                  <a:pt x="9546" y="6068"/>
                </a:lnTo>
                <a:lnTo>
                  <a:pt x="1508" y="6068"/>
                </a:lnTo>
                <a:lnTo>
                  <a:pt x="721" y="624"/>
                </a:lnTo>
                <a:close/>
                <a:moveTo>
                  <a:pt x="1" y="1"/>
                </a:moveTo>
                <a:lnTo>
                  <a:pt x="967" y="6692"/>
                </a:lnTo>
                <a:lnTo>
                  <a:pt x="10300" y="6692"/>
                </a:lnTo>
                <a:lnTo>
                  <a:pt x="901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4" name="Google Shape;914;p37"/>
          <p:cNvSpPr/>
          <p:nvPr/>
        </p:nvSpPr>
        <p:spPr>
          <a:xfrm>
            <a:off x="6856937" y="3845099"/>
            <a:ext cx="143330" cy="93796"/>
          </a:xfrm>
          <a:custGeom>
            <a:rect b="b" l="l" r="r" t="t"/>
            <a:pathLst>
              <a:path extrusionOk="0" h="6069" w="9274">
                <a:moveTo>
                  <a:pt x="0" y="0"/>
                </a:moveTo>
                <a:lnTo>
                  <a:pt x="587" y="6068"/>
                </a:lnTo>
                <a:lnTo>
                  <a:pt x="9274" y="6068"/>
                </a:lnTo>
                <a:lnTo>
                  <a:pt x="8395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5" name="Google Shape;915;p37"/>
          <p:cNvSpPr/>
          <p:nvPr/>
        </p:nvSpPr>
        <p:spPr>
          <a:xfrm>
            <a:off x="6851620" y="3840276"/>
            <a:ext cx="154210" cy="103425"/>
          </a:xfrm>
          <a:custGeom>
            <a:rect b="b" l="l" r="r" t="t"/>
            <a:pathLst>
              <a:path extrusionOk="0" h="6692" w="9978">
                <a:moveTo>
                  <a:pt x="8470" y="624"/>
                </a:moveTo>
                <a:lnTo>
                  <a:pt x="9257" y="6068"/>
                </a:lnTo>
                <a:lnTo>
                  <a:pt x="1214" y="6068"/>
                </a:lnTo>
                <a:lnTo>
                  <a:pt x="688" y="624"/>
                </a:lnTo>
                <a:close/>
                <a:moveTo>
                  <a:pt x="1" y="1"/>
                </a:moveTo>
                <a:lnTo>
                  <a:pt x="647" y="6692"/>
                </a:lnTo>
                <a:lnTo>
                  <a:pt x="9978" y="6692"/>
                </a:lnTo>
                <a:lnTo>
                  <a:pt x="901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6" name="Google Shape;916;p37"/>
          <p:cNvSpPr/>
          <p:nvPr/>
        </p:nvSpPr>
        <p:spPr>
          <a:xfrm>
            <a:off x="7246229" y="3845099"/>
            <a:ext cx="156791" cy="93796"/>
          </a:xfrm>
          <a:custGeom>
            <a:rect b="b" l="l" r="r" t="t"/>
            <a:pathLst>
              <a:path extrusionOk="0" h="6069" w="10145">
                <a:moveTo>
                  <a:pt x="1" y="0"/>
                </a:moveTo>
                <a:lnTo>
                  <a:pt x="1459" y="6068"/>
                </a:lnTo>
                <a:lnTo>
                  <a:pt x="10144" y="6068"/>
                </a:lnTo>
                <a:lnTo>
                  <a:pt x="8396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7" name="Google Shape;917;p37"/>
          <p:cNvSpPr/>
          <p:nvPr/>
        </p:nvSpPr>
        <p:spPr>
          <a:xfrm>
            <a:off x="7240109" y="3840276"/>
            <a:ext cx="169310" cy="103425"/>
          </a:xfrm>
          <a:custGeom>
            <a:rect b="b" l="l" r="r" t="t"/>
            <a:pathLst>
              <a:path extrusionOk="0" h="6692" w="10955">
                <a:moveTo>
                  <a:pt x="8558" y="624"/>
                </a:moveTo>
                <a:lnTo>
                  <a:pt x="10126" y="6068"/>
                </a:lnTo>
                <a:lnTo>
                  <a:pt x="2100" y="6068"/>
                </a:lnTo>
                <a:lnTo>
                  <a:pt x="792" y="624"/>
                </a:lnTo>
                <a:close/>
                <a:moveTo>
                  <a:pt x="0" y="1"/>
                </a:moveTo>
                <a:lnTo>
                  <a:pt x="1607" y="6692"/>
                </a:lnTo>
                <a:lnTo>
                  <a:pt x="10954" y="6692"/>
                </a:lnTo>
                <a:lnTo>
                  <a:pt x="90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8" name="Google Shape;918;p37"/>
          <p:cNvSpPr/>
          <p:nvPr/>
        </p:nvSpPr>
        <p:spPr>
          <a:xfrm>
            <a:off x="6463240" y="3845099"/>
            <a:ext cx="134258" cy="93796"/>
          </a:xfrm>
          <a:custGeom>
            <a:rect b="b" l="l" r="r" t="t"/>
            <a:pathLst>
              <a:path extrusionOk="0" h="6069" w="8687">
                <a:moveTo>
                  <a:pt x="285" y="0"/>
                </a:moveTo>
                <a:lnTo>
                  <a:pt x="0" y="6068"/>
                </a:lnTo>
                <a:lnTo>
                  <a:pt x="8687" y="6068"/>
                </a:lnTo>
                <a:lnTo>
                  <a:pt x="8681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9" name="Google Shape;919;p37"/>
          <p:cNvSpPr/>
          <p:nvPr/>
        </p:nvSpPr>
        <p:spPr>
          <a:xfrm>
            <a:off x="6458202" y="3840276"/>
            <a:ext cx="144118" cy="103425"/>
          </a:xfrm>
          <a:custGeom>
            <a:rect b="b" l="l" r="r" t="t"/>
            <a:pathLst>
              <a:path extrusionOk="0" h="6692" w="9325">
                <a:moveTo>
                  <a:pt x="8696" y="624"/>
                </a:moveTo>
                <a:lnTo>
                  <a:pt x="8701" y="6068"/>
                </a:lnTo>
                <a:lnTo>
                  <a:pt x="653" y="6068"/>
                </a:lnTo>
                <a:lnTo>
                  <a:pt x="909" y="624"/>
                </a:lnTo>
                <a:close/>
                <a:moveTo>
                  <a:pt x="314" y="1"/>
                </a:moveTo>
                <a:lnTo>
                  <a:pt x="1" y="6692"/>
                </a:lnTo>
                <a:lnTo>
                  <a:pt x="9324" y="6692"/>
                </a:lnTo>
                <a:lnTo>
                  <a:pt x="931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0" name="Google Shape;920;p37"/>
          <p:cNvSpPr/>
          <p:nvPr/>
        </p:nvSpPr>
        <p:spPr>
          <a:xfrm>
            <a:off x="6727168" y="3845099"/>
            <a:ext cx="138832" cy="93796"/>
          </a:xfrm>
          <a:custGeom>
            <a:rect b="b" l="l" r="r" t="t"/>
            <a:pathLst>
              <a:path extrusionOk="0" h="6069" w="8983">
                <a:moveTo>
                  <a:pt x="0" y="0"/>
                </a:moveTo>
                <a:lnTo>
                  <a:pt x="297" y="6068"/>
                </a:lnTo>
                <a:lnTo>
                  <a:pt x="8983" y="6068"/>
                </a:lnTo>
                <a:lnTo>
                  <a:pt x="8396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1" name="Google Shape;921;p37"/>
          <p:cNvSpPr/>
          <p:nvPr/>
        </p:nvSpPr>
        <p:spPr>
          <a:xfrm>
            <a:off x="6722114" y="3840276"/>
            <a:ext cx="149203" cy="103425"/>
          </a:xfrm>
          <a:custGeom>
            <a:rect b="b" l="l" r="r" t="t"/>
            <a:pathLst>
              <a:path extrusionOk="0" h="6692" w="9654">
                <a:moveTo>
                  <a:pt x="8441" y="624"/>
                </a:moveTo>
                <a:lnTo>
                  <a:pt x="8966" y="6068"/>
                </a:lnTo>
                <a:lnTo>
                  <a:pt x="922" y="6068"/>
                </a:lnTo>
                <a:lnTo>
                  <a:pt x="655" y="624"/>
                </a:lnTo>
                <a:close/>
                <a:moveTo>
                  <a:pt x="0" y="1"/>
                </a:moveTo>
                <a:lnTo>
                  <a:pt x="327" y="6692"/>
                </a:lnTo>
                <a:lnTo>
                  <a:pt x="9653" y="6692"/>
                </a:lnTo>
                <a:lnTo>
                  <a:pt x="900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2" name="Google Shape;922;p37"/>
          <p:cNvSpPr/>
          <p:nvPr/>
        </p:nvSpPr>
        <p:spPr>
          <a:xfrm>
            <a:off x="6597414" y="3845099"/>
            <a:ext cx="134350" cy="93796"/>
          </a:xfrm>
          <a:custGeom>
            <a:rect b="b" l="l" r="r" t="t"/>
            <a:pathLst>
              <a:path extrusionOk="0" h="6069" w="8693">
                <a:moveTo>
                  <a:pt x="0" y="0"/>
                </a:moveTo>
                <a:lnTo>
                  <a:pt x="6" y="6068"/>
                </a:lnTo>
                <a:lnTo>
                  <a:pt x="8692" y="6068"/>
                </a:lnTo>
                <a:lnTo>
                  <a:pt x="8395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3" name="Google Shape;923;p37"/>
          <p:cNvSpPr/>
          <p:nvPr/>
        </p:nvSpPr>
        <p:spPr>
          <a:xfrm>
            <a:off x="6592592" y="3840276"/>
            <a:ext cx="144226" cy="103425"/>
          </a:xfrm>
          <a:custGeom>
            <a:rect b="b" l="l" r="r" t="t"/>
            <a:pathLst>
              <a:path extrusionOk="0" h="6692" w="9332">
                <a:moveTo>
                  <a:pt x="8410" y="624"/>
                </a:moveTo>
                <a:lnTo>
                  <a:pt x="8676" y="6068"/>
                </a:lnTo>
                <a:lnTo>
                  <a:pt x="629" y="6068"/>
                </a:lnTo>
                <a:lnTo>
                  <a:pt x="624" y="624"/>
                </a:lnTo>
                <a:close/>
                <a:moveTo>
                  <a:pt x="1" y="1"/>
                </a:moveTo>
                <a:lnTo>
                  <a:pt x="6" y="6692"/>
                </a:lnTo>
                <a:lnTo>
                  <a:pt x="9331" y="6692"/>
                </a:lnTo>
                <a:lnTo>
                  <a:pt x="900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4" name="Google Shape;924;p37"/>
          <p:cNvSpPr/>
          <p:nvPr/>
        </p:nvSpPr>
        <p:spPr>
          <a:xfrm>
            <a:off x="6328989" y="3845099"/>
            <a:ext cx="138662" cy="93796"/>
          </a:xfrm>
          <a:custGeom>
            <a:rect b="b" l="l" r="r" t="t"/>
            <a:pathLst>
              <a:path extrusionOk="0" h="6069" w="8972">
                <a:moveTo>
                  <a:pt x="576" y="0"/>
                </a:moveTo>
                <a:lnTo>
                  <a:pt x="1" y="6068"/>
                </a:lnTo>
                <a:lnTo>
                  <a:pt x="8686" y="6068"/>
                </a:lnTo>
                <a:lnTo>
                  <a:pt x="8971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p37"/>
          <p:cNvSpPr/>
          <p:nvPr/>
        </p:nvSpPr>
        <p:spPr>
          <a:xfrm>
            <a:off x="6323703" y="3840276"/>
            <a:ext cx="149002" cy="103425"/>
          </a:xfrm>
          <a:custGeom>
            <a:rect b="b" l="l" r="r" t="t"/>
            <a:pathLst>
              <a:path extrusionOk="0" h="6692" w="9641">
                <a:moveTo>
                  <a:pt x="8987" y="624"/>
                </a:moveTo>
                <a:lnTo>
                  <a:pt x="8731" y="6068"/>
                </a:lnTo>
                <a:lnTo>
                  <a:pt x="685" y="6068"/>
                </a:lnTo>
                <a:lnTo>
                  <a:pt x="1202" y="624"/>
                </a:lnTo>
                <a:close/>
                <a:moveTo>
                  <a:pt x="634" y="1"/>
                </a:moveTo>
                <a:lnTo>
                  <a:pt x="0" y="6692"/>
                </a:lnTo>
                <a:lnTo>
                  <a:pt x="9327" y="6692"/>
                </a:lnTo>
                <a:lnTo>
                  <a:pt x="964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6" name="Google Shape;926;p37"/>
          <p:cNvSpPr/>
          <p:nvPr/>
        </p:nvSpPr>
        <p:spPr>
          <a:xfrm>
            <a:off x="6865994" y="3938886"/>
            <a:ext cx="148801" cy="100504"/>
          </a:xfrm>
          <a:custGeom>
            <a:rect b="b" l="l" r="r" t="t"/>
            <a:pathLst>
              <a:path extrusionOk="0" h="6503" w="9628">
                <a:moveTo>
                  <a:pt x="1" y="0"/>
                </a:moveTo>
                <a:lnTo>
                  <a:pt x="629" y="6502"/>
                </a:lnTo>
                <a:lnTo>
                  <a:pt x="9627" y="6502"/>
                </a:lnTo>
                <a:lnTo>
                  <a:pt x="8688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7" name="Google Shape;927;p37"/>
          <p:cNvSpPr/>
          <p:nvPr/>
        </p:nvSpPr>
        <p:spPr>
          <a:xfrm>
            <a:off x="6860693" y="3934048"/>
            <a:ext cx="159650" cy="110148"/>
          </a:xfrm>
          <a:custGeom>
            <a:rect b="b" l="l" r="r" t="t"/>
            <a:pathLst>
              <a:path extrusionOk="0" h="7127" w="10330">
                <a:moveTo>
                  <a:pt x="8761" y="625"/>
                </a:moveTo>
                <a:lnTo>
                  <a:pt x="9610" y="6504"/>
                </a:lnTo>
                <a:lnTo>
                  <a:pt x="1255" y="6504"/>
                </a:lnTo>
                <a:lnTo>
                  <a:pt x="687" y="625"/>
                </a:lnTo>
                <a:close/>
                <a:moveTo>
                  <a:pt x="0" y="1"/>
                </a:moveTo>
                <a:lnTo>
                  <a:pt x="690" y="7127"/>
                </a:lnTo>
                <a:lnTo>
                  <a:pt x="10329" y="7127"/>
                </a:lnTo>
                <a:lnTo>
                  <a:pt x="930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8" name="Google Shape;928;p37"/>
          <p:cNvSpPr/>
          <p:nvPr/>
        </p:nvSpPr>
        <p:spPr>
          <a:xfrm>
            <a:off x="7000261" y="3938886"/>
            <a:ext cx="153592" cy="100504"/>
          </a:xfrm>
          <a:custGeom>
            <a:rect b="b" l="l" r="r" t="t"/>
            <a:pathLst>
              <a:path extrusionOk="0" h="6503" w="9938">
                <a:moveTo>
                  <a:pt x="1" y="0"/>
                </a:moveTo>
                <a:lnTo>
                  <a:pt x="940" y="6502"/>
                </a:lnTo>
                <a:lnTo>
                  <a:pt x="9937" y="6502"/>
                </a:lnTo>
                <a:lnTo>
                  <a:pt x="8686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p37"/>
          <p:cNvSpPr/>
          <p:nvPr/>
        </p:nvSpPr>
        <p:spPr>
          <a:xfrm>
            <a:off x="6994697" y="3934048"/>
            <a:ext cx="164998" cy="110148"/>
          </a:xfrm>
          <a:custGeom>
            <a:rect b="b" l="l" r="r" t="t"/>
            <a:pathLst>
              <a:path extrusionOk="0" h="7127" w="10676">
                <a:moveTo>
                  <a:pt x="8788" y="625"/>
                </a:moveTo>
                <a:lnTo>
                  <a:pt x="9920" y="6504"/>
                </a:lnTo>
                <a:lnTo>
                  <a:pt x="1570" y="6504"/>
                </a:lnTo>
                <a:lnTo>
                  <a:pt x="721" y="625"/>
                </a:lnTo>
                <a:close/>
                <a:moveTo>
                  <a:pt x="0" y="1"/>
                </a:moveTo>
                <a:lnTo>
                  <a:pt x="1031" y="7127"/>
                </a:lnTo>
                <a:lnTo>
                  <a:pt x="10675" y="7127"/>
                </a:lnTo>
                <a:lnTo>
                  <a:pt x="930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0" name="Google Shape;930;p37"/>
          <p:cNvSpPr/>
          <p:nvPr/>
        </p:nvSpPr>
        <p:spPr>
          <a:xfrm>
            <a:off x="5763204" y="3938886"/>
            <a:ext cx="163035" cy="100504"/>
          </a:xfrm>
          <a:custGeom>
            <a:rect b="b" l="l" r="r" t="t"/>
            <a:pathLst>
              <a:path extrusionOk="0" h="6503" w="10549">
                <a:moveTo>
                  <a:pt x="1863" y="0"/>
                </a:moveTo>
                <a:lnTo>
                  <a:pt x="1" y="6502"/>
                </a:lnTo>
                <a:lnTo>
                  <a:pt x="8998" y="6502"/>
                </a:lnTo>
                <a:lnTo>
                  <a:pt x="10548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1" name="Google Shape;931;p37"/>
          <p:cNvSpPr/>
          <p:nvPr/>
        </p:nvSpPr>
        <p:spPr>
          <a:xfrm>
            <a:off x="5756821" y="3934048"/>
            <a:ext cx="175522" cy="110148"/>
          </a:xfrm>
          <a:custGeom>
            <a:rect b="b" l="l" r="r" t="t"/>
            <a:pathLst>
              <a:path extrusionOk="0" h="7127" w="11357">
                <a:moveTo>
                  <a:pt x="10567" y="625"/>
                </a:moveTo>
                <a:lnTo>
                  <a:pt x="9165" y="6504"/>
                </a:lnTo>
                <a:lnTo>
                  <a:pt x="827" y="6504"/>
                </a:lnTo>
                <a:lnTo>
                  <a:pt x="2511" y="625"/>
                </a:lnTo>
                <a:close/>
                <a:moveTo>
                  <a:pt x="2041" y="1"/>
                </a:moveTo>
                <a:lnTo>
                  <a:pt x="1" y="7127"/>
                </a:lnTo>
                <a:lnTo>
                  <a:pt x="9657" y="7127"/>
                </a:lnTo>
                <a:lnTo>
                  <a:pt x="113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2" name="Google Shape;932;p37"/>
          <p:cNvSpPr/>
          <p:nvPr/>
        </p:nvSpPr>
        <p:spPr>
          <a:xfrm>
            <a:off x="7134497" y="3938886"/>
            <a:ext cx="158414" cy="100504"/>
          </a:xfrm>
          <a:custGeom>
            <a:rect b="b" l="l" r="r" t="t"/>
            <a:pathLst>
              <a:path extrusionOk="0" h="6503" w="10250">
                <a:moveTo>
                  <a:pt x="1" y="0"/>
                </a:moveTo>
                <a:lnTo>
                  <a:pt x="1252" y="6502"/>
                </a:lnTo>
                <a:lnTo>
                  <a:pt x="10249" y="6502"/>
                </a:lnTo>
                <a:lnTo>
                  <a:pt x="8688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3" name="Google Shape;933;p37"/>
          <p:cNvSpPr/>
          <p:nvPr/>
        </p:nvSpPr>
        <p:spPr>
          <a:xfrm>
            <a:off x="7128670" y="3934048"/>
            <a:ext cx="170360" cy="110148"/>
          </a:xfrm>
          <a:custGeom>
            <a:rect b="b" l="l" r="r" t="t"/>
            <a:pathLst>
              <a:path extrusionOk="0" h="7127" w="11023">
                <a:moveTo>
                  <a:pt x="8818" y="625"/>
                </a:moveTo>
                <a:lnTo>
                  <a:pt x="10231" y="6504"/>
                </a:lnTo>
                <a:lnTo>
                  <a:pt x="1887" y="6504"/>
                </a:lnTo>
                <a:lnTo>
                  <a:pt x="756" y="625"/>
                </a:lnTo>
                <a:close/>
                <a:moveTo>
                  <a:pt x="0" y="1"/>
                </a:moveTo>
                <a:lnTo>
                  <a:pt x="1372" y="7127"/>
                </a:lnTo>
                <a:lnTo>
                  <a:pt x="11023" y="7127"/>
                </a:lnTo>
                <a:lnTo>
                  <a:pt x="931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4" name="Google Shape;934;p37"/>
          <p:cNvSpPr/>
          <p:nvPr/>
        </p:nvSpPr>
        <p:spPr>
          <a:xfrm>
            <a:off x="6597492" y="3938886"/>
            <a:ext cx="139172" cy="100504"/>
          </a:xfrm>
          <a:custGeom>
            <a:rect b="b" l="l" r="r" t="t"/>
            <a:pathLst>
              <a:path extrusionOk="0" h="6503" w="9005">
                <a:moveTo>
                  <a:pt x="1" y="0"/>
                </a:moveTo>
                <a:lnTo>
                  <a:pt x="6" y="6502"/>
                </a:lnTo>
                <a:lnTo>
                  <a:pt x="9004" y="6502"/>
                </a:lnTo>
                <a:lnTo>
                  <a:pt x="8687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5" name="Google Shape;935;p37"/>
          <p:cNvSpPr/>
          <p:nvPr/>
        </p:nvSpPr>
        <p:spPr>
          <a:xfrm>
            <a:off x="6592669" y="3934048"/>
            <a:ext cx="149048" cy="110148"/>
          </a:xfrm>
          <a:custGeom>
            <a:rect b="b" l="l" r="r" t="t"/>
            <a:pathLst>
              <a:path extrusionOk="0" h="7127" w="9644">
                <a:moveTo>
                  <a:pt x="8702" y="625"/>
                </a:moveTo>
                <a:lnTo>
                  <a:pt x="8988" y="6504"/>
                </a:lnTo>
                <a:lnTo>
                  <a:pt x="631" y="6504"/>
                </a:lnTo>
                <a:lnTo>
                  <a:pt x="624" y="625"/>
                </a:lnTo>
                <a:close/>
                <a:moveTo>
                  <a:pt x="0" y="1"/>
                </a:moveTo>
                <a:lnTo>
                  <a:pt x="7" y="7127"/>
                </a:lnTo>
                <a:lnTo>
                  <a:pt x="9643" y="7127"/>
                </a:lnTo>
                <a:lnTo>
                  <a:pt x="929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6" name="Google Shape;936;p37"/>
          <p:cNvSpPr/>
          <p:nvPr/>
        </p:nvSpPr>
        <p:spPr>
          <a:xfrm>
            <a:off x="7268764" y="3938886"/>
            <a:ext cx="163220" cy="100504"/>
          </a:xfrm>
          <a:custGeom>
            <a:rect b="b" l="l" r="r" t="t"/>
            <a:pathLst>
              <a:path extrusionOk="0" h="6503" w="10561">
                <a:moveTo>
                  <a:pt x="1" y="0"/>
                </a:moveTo>
                <a:lnTo>
                  <a:pt x="1562" y="6502"/>
                </a:lnTo>
                <a:lnTo>
                  <a:pt x="10560" y="6502"/>
                </a:lnTo>
                <a:lnTo>
                  <a:pt x="8686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7" name="Google Shape;937;p37"/>
          <p:cNvSpPr/>
          <p:nvPr/>
        </p:nvSpPr>
        <p:spPr>
          <a:xfrm>
            <a:off x="7262659" y="3934048"/>
            <a:ext cx="175708" cy="110148"/>
          </a:xfrm>
          <a:custGeom>
            <a:rect b="b" l="l" r="r" t="t"/>
            <a:pathLst>
              <a:path extrusionOk="0" h="7127" w="11369">
                <a:moveTo>
                  <a:pt x="8847" y="625"/>
                </a:moveTo>
                <a:lnTo>
                  <a:pt x="10541" y="6504"/>
                </a:lnTo>
                <a:lnTo>
                  <a:pt x="2204" y="6504"/>
                </a:lnTo>
                <a:lnTo>
                  <a:pt x="791" y="625"/>
                </a:lnTo>
                <a:close/>
                <a:moveTo>
                  <a:pt x="0" y="1"/>
                </a:moveTo>
                <a:lnTo>
                  <a:pt x="1712" y="7127"/>
                </a:lnTo>
                <a:lnTo>
                  <a:pt x="11368" y="7127"/>
                </a:lnTo>
                <a:lnTo>
                  <a:pt x="931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8" name="Google Shape;938;p37"/>
          <p:cNvSpPr/>
          <p:nvPr/>
        </p:nvSpPr>
        <p:spPr>
          <a:xfrm>
            <a:off x="6731759" y="3938886"/>
            <a:ext cx="143963" cy="100504"/>
          </a:xfrm>
          <a:custGeom>
            <a:rect b="b" l="l" r="r" t="t"/>
            <a:pathLst>
              <a:path extrusionOk="0" h="6503" w="9315">
                <a:moveTo>
                  <a:pt x="0" y="0"/>
                </a:moveTo>
                <a:lnTo>
                  <a:pt x="317" y="6502"/>
                </a:lnTo>
                <a:lnTo>
                  <a:pt x="9314" y="6502"/>
                </a:lnTo>
                <a:lnTo>
                  <a:pt x="8686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9" name="Google Shape;939;p37"/>
          <p:cNvSpPr/>
          <p:nvPr/>
        </p:nvSpPr>
        <p:spPr>
          <a:xfrm>
            <a:off x="6726689" y="3934048"/>
            <a:ext cx="154334" cy="110148"/>
          </a:xfrm>
          <a:custGeom>
            <a:rect b="b" l="l" r="r" t="t"/>
            <a:pathLst>
              <a:path extrusionOk="0" h="7127" w="9986">
                <a:moveTo>
                  <a:pt x="8730" y="625"/>
                </a:moveTo>
                <a:lnTo>
                  <a:pt x="9299" y="6504"/>
                </a:lnTo>
                <a:lnTo>
                  <a:pt x="943" y="6504"/>
                </a:lnTo>
                <a:lnTo>
                  <a:pt x="655" y="625"/>
                </a:lnTo>
                <a:close/>
                <a:moveTo>
                  <a:pt x="0" y="1"/>
                </a:moveTo>
                <a:lnTo>
                  <a:pt x="348" y="7127"/>
                </a:lnTo>
                <a:lnTo>
                  <a:pt x="9986" y="7127"/>
                </a:lnTo>
                <a:lnTo>
                  <a:pt x="929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0" name="Google Shape;940;p37"/>
          <p:cNvSpPr/>
          <p:nvPr/>
        </p:nvSpPr>
        <p:spPr>
          <a:xfrm>
            <a:off x="6041336" y="3938886"/>
            <a:ext cx="153406" cy="100504"/>
          </a:xfrm>
          <a:custGeom>
            <a:rect b="b" l="l" r="r" t="t"/>
            <a:pathLst>
              <a:path extrusionOk="0" h="6503" w="9926">
                <a:moveTo>
                  <a:pt x="1240" y="0"/>
                </a:moveTo>
                <a:lnTo>
                  <a:pt x="1" y="6502"/>
                </a:lnTo>
                <a:lnTo>
                  <a:pt x="8998" y="6502"/>
                </a:lnTo>
                <a:lnTo>
                  <a:pt x="9925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1" name="Google Shape;941;p37"/>
          <p:cNvSpPr/>
          <p:nvPr/>
        </p:nvSpPr>
        <p:spPr>
          <a:xfrm>
            <a:off x="6035509" y="3934048"/>
            <a:ext cx="164781" cy="110148"/>
          </a:xfrm>
          <a:custGeom>
            <a:rect b="b" l="l" r="r" t="t"/>
            <a:pathLst>
              <a:path extrusionOk="0" h="7127" w="10662">
                <a:moveTo>
                  <a:pt x="9943" y="625"/>
                </a:moveTo>
                <a:lnTo>
                  <a:pt x="9104" y="6504"/>
                </a:lnTo>
                <a:lnTo>
                  <a:pt x="754" y="6504"/>
                </a:lnTo>
                <a:lnTo>
                  <a:pt x="1874" y="625"/>
                </a:lnTo>
                <a:close/>
                <a:moveTo>
                  <a:pt x="1358" y="1"/>
                </a:moveTo>
                <a:lnTo>
                  <a:pt x="1" y="7127"/>
                </a:lnTo>
                <a:lnTo>
                  <a:pt x="9645" y="7127"/>
                </a:lnTo>
                <a:lnTo>
                  <a:pt x="1066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2" name="Google Shape;942;p37"/>
          <p:cNvSpPr/>
          <p:nvPr/>
        </p:nvSpPr>
        <p:spPr>
          <a:xfrm>
            <a:off x="5902262" y="3938886"/>
            <a:ext cx="158228" cy="100504"/>
          </a:xfrm>
          <a:custGeom>
            <a:rect b="b" l="l" r="r" t="t"/>
            <a:pathLst>
              <a:path extrusionOk="0" h="6503" w="10238">
                <a:moveTo>
                  <a:pt x="1551" y="0"/>
                </a:moveTo>
                <a:lnTo>
                  <a:pt x="1" y="6502"/>
                </a:lnTo>
                <a:lnTo>
                  <a:pt x="8999" y="6502"/>
                </a:lnTo>
                <a:lnTo>
                  <a:pt x="10238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p37"/>
          <p:cNvSpPr/>
          <p:nvPr/>
        </p:nvSpPr>
        <p:spPr>
          <a:xfrm>
            <a:off x="5896173" y="3934048"/>
            <a:ext cx="170144" cy="110148"/>
          </a:xfrm>
          <a:custGeom>
            <a:rect b="b" l="l" r="r" t="t"/>
            <a:pathLst>
              <a:path extrusionOk="0" h="7127" w="11009">
                <a:moveTo>
                  <a:pt x="10255" y="625"/>
                </a:moveTo>
                <a:lnTo>
                  <a:pt x="9134" y="6504"/>
                </a:lnTo>
                <a:lnTo>
                  <a:pt x="790" y="6504"/>
                </a:lnTo>
                <a:lnTo>
                  <a:pt x="2192" y="625"/>
                </a:lnTo>
                <a:close/>
                <a:moveTo>
                  <a:pt x="1699" y="1"/>
                </a:moveTo>
                <a:lnTo>
                  <a:pt x="0" y="7127"/>
                </a:lnTo>
                <a:lnTo>
                  <a:pt x="9650" y="7127"/>
                </a:lnTo>
                <a:lnTo>
                  <a:pt x="1100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4" name="Google Shape;944;p37"/>
          <p:cNvSpPr/>
          <p:nvPr/>
        </p:nvSpPr>
        <p:spPr>
          <a:xfrm>
            <a:off x="6458526" y="3938886"/>
            <a:ext cx="139064" cy="100504"/>
          </a:xfrm>
          <a:custGeom>
            <a:rect b="b" l="l" r="r" t="t"/>
            <a:pathLst>
              <a:path extrusionOk="0" h="6503" w="8998">
                <a:moveTo>
                  <a:pt x="305" y="0"/>
                </a:moveTo>
                <a:lnTo>
                  <a:pt x="1" y="6502"/>
                </a:lnTo>
                <a:lnTo>
                  <a:pt x="8997" y="6502"/>
                </a:lnTo>
                <a:lnTo>
                  <a:pt x="8992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5" name="Google Shape;945;p37"/>
          <p:cNvSpPr/>
          <p:nvPr/>
        </p:nvSpPr>
        <p:spPr>
          <a:xfrm>
            <a:off x="6453488" y="3934048"/>
            <a:ext cx="148924" cy="110148"/>
          </a:xfrm>
          <a:custGeom>
            <a:rect b="b" l="l" r="r" t="t"/>
            <a:pathLst>
              <a:path extrusionOk="0" h="7127" w="9636">
                <a:moveTo>
                  <a:pt x="9006" y="625"/>
                </a:moveTo>
                <a:lnTo>
                  <a:pt x="9012" y="6504"/>
                </a:lnTo>
                <a:lnTo>
                  <a:pt x="653" y="6504"/>
                </a:lnTo>
                <a:lnTo>
                  <a:pt x="930" y="625"/>
                </a:lnTo>
                <a:close/>
                <a:moveTo>
                  <a:pt x="334" y="1"/>
                </a:moveTo>
                <a:lnTo>
                  <a:pt x="1" y="7127"/>
                </a:lnTo>
                <a:lnTo>
                  <a:pt x="9636" y="7127"/>
                </a:lnTo>
                <a:lnTo>
                  <a:pt x="962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6" name="Google Shape;946;p37"/>
          <p:cNvSpPr/>
          <p:nvPr/>
        </p:nvSpPr>
        <p:spPr>
          <a:xfrm>
            <a:off x="6319468" y="3938886"/>
            <a:ext cx="143778" cy="100504"/>
          </a:xfrm>
          <a:custGeom>
            <a:rect b="b" l="l" r="r" t="t"/>
            <a:pathLst>
              <a:path extrusionOk="0" h="6503" w="9303">
                <a:moveTo>
                  <a:pt x="617" y="0"/>
                </a:moveTo>
                <a:lnTo>
                  <a:pt x="1" y="6502"/>
                </a:lnTo>
                <a:lnTo>
                  <a:pt x="8998" y="6502"/>
                </a:lnTo>
                <a:lnTo>
                  <a:pt x="9302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7" name="Google Shape;947;p37"/>
          <p:cNvSpPr/>
          <p:nvPr/>
        </p:nvSpPr>
        <p:spPr>
          <a:xfrm>
            <a:off x="6314167" y="3934048"/>
            <a:ext cx="154133" cy="110148"/>
          </a:xfrm>
          <a:custGeom>
            <a:rect b="b" l="l" r="r" t="t"/>
            <a:pathLst>
              <a:path extrusionOk="0" h="7127" w="9973">
                <a:moveTo>
                  <a:pt x="9320" y="625"/>
                </a:moveTo>
                <a:lnTo>
                  <a:pt x="9043" y="6504"/>
                </a:lnTo>
                <a:lnTo>
                  <a:pt x="686" y="6504"/>
                </a:lnTo>
                <a:lnTo>
                  <a:pt x="1243" y="625"/>
                </a:lnTo>
                <a:close/>
                <a:moveTo>
                  <a:pt x="677" y="1"/>
                </a:moveTo>
                <a:lnTo>
                  <a:pt x="0" y="7127"/>
                </a:lnTo>
                <a:lnTo>
                  <a:pt x="9638" y="7127"/>
                </a:lnTo>
                <a:lnTo>
                  <a:pt x="99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8" name="Google Shape;948;p37"/>
          <p:cNvSpPr/>
          <p:nvPr/>
        </p:nvSpPr>
        <p:spPr>
          <a:xfrm>
            <a:off x="6180394" y="3938886"/>
            <a:ext cx="148600" cy="100504"/>
          </a:xfrm>
          <a:custGeom>
            <a:rect b="b" l="l" r="r" t="t"/>
            <a:pathLst>
              <a:path extrusionOk="0" h="6503" w="9615">
                <a:moveTo>
                  <a:pt x="928" y="0"/>
                </a:moveTo>
                <a:lnTo>
                  <a:pt x="1" y="6502"/>
                </a:lnTo>
                <a:lnTo>
                  <a:pt x="8999" y="6502"/>
                </a:lnTo>
                <a:lnTo>
                  <a:pt x="9615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9" name="Google Shape;949;p37"/>
          <p:cNvSpPr/>
          <p:nvPr/>
        </p:nvSpPr>
        <p:spPr>
          <a:xfrm>
            <a:off x="6174846" y="3934048"/>
            <a:ext cx="159449" cy="110148"/>
          </a:xfrm>
          <a:custGeom>
            <a:rect b="b" l="l" r="r" t="t"/>
            <a:pathLst>
              <a:path extrusionOk="0" h="7127" w="10317">
                <a:moveTo>
                  <a:pt x="9631" y="625"/>
                </a:moveTo>
                <a:lnTo>
                  <a:pt x="9074" y="6504"/>
                </a:lnTo>
                <a:lnTo>
                  <a:pt x="718" y="6504"/>
                </a:lnTo>
                <a:lnTo>
                  <a:pt x="1558" y="625"/>
                </a:lnTo>
                <a:close/>
                <a:moveTo>
                  <a:pt x="1017" y="1"/>
                </a:moveTo>
                <a:lnTo>
                  <a:pt x="1" y="7127"/>
                </a:lnTo>
                <a:lnTo>
                  <a:pt x="9640" y="7127"/>
                </a:lnTo>
                <a:lnTo>
                  <a:pt x="1031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0" name="Google Shape;950;p37"/>
          <p:cNvSpPr/>
          <p:nvPr/>
        </p:nvSpPr>
        <p:spPr>
          <a:xfrm>
            <a:off x="7116460" y="3845099"/>
            <a:ext cx="152309" cy="93796"/>
          </a:xfrm>
          <a:custGeom>
            <a:rect b="b" l="l" r="r" t="t"/>
            <a:pathLst>
              <a:path extrusionOk="0" h="6069" w="9855">
                <a:moveTo>
                  <a:pt x="1" y="0"/>
                </a:moveTo>
                <a:lnTo>
                  <a:pt x="1168" y="6068"/>
                </a:lnTo>
                <a:lnTo>
                  <a:pt x="9855" y="6068"/>
                </a:lnTo>
                <a:lnTo>
                  <a:pt x="8397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1" name="Google Shape;951;p37"/>
          <p:cNvSpPr/>
          <p:nvPr/>
        </p:nvSpPr>
        <p:spPr>
          <a:xfrm>
            <a:off x="7110618" y="3840276"/>
            <a:ext cx="164256" cy="103425"/>
          </a:xfrm>
          <a:custGeom>
            <a:rect b="b" l="l" r="r" t="t"/>
            <a:pathLst>
              <a:path extrusionOk="0" h="6692" w="10628">
                <a:moveTo>
                  <a:pt x="8528" y="624"/>
                </a:moveTo>
                <a:lnTo>
                  <a:pt x="9836" y="6068"/>
                </a:lnTo>
                <a:lnTo>
                  <a:pt x="1803" y="6068"/>
                </a:lnTo>
                <a:lnTo>
                  <a:pt x="755" y="624"/>
                </a:lnTo>
                <a:close/>
                <a:moveTo>
                  <a:pt x="1" y="1"/>
                </a:moveTo>
                <a:lnTo>
                  <a:pt x="1289" y="6692"/>
                </a:lnTo>
                <a:lnTo>
                  <a:pt x="10628" y="6692"/>
                </a:lnTo>
                <a:lnTo>
                  <a:pt x="902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2" name="Google Shape;952;p37"/>
          <p:cNvSpPr/>
          <p:nvPr/>
        </p:nvSpPr>
        <p:spPr>
          <a:xfrm>
            <a:off x="5592832" y="3667616"/>
            <a:ext cx="155555" cy="89778"/>
          </a:xfrm>
          <a:custGeom>
            <a:rect b="b" l="l" r="r" t="t"/>
            <a:pathLst>
              <a:path extrusionOk="0" h="5809" w="10065">
                <a:moveTo>
                  <a:pt x="2219" y="0"/>
                </a:moveTo>
                <a:lnTo>
                  <a:pt x="0" y="5808"/>
                </a:lnTo>
                <a:lnTo>
                  <a:pt x="8123" y="5808"/>
                </a:lnTo>
                <a:lnTo>
                  <a:pt x="10065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3" name="Google Shape;953;p37"/>
          <p:cNvSpPr/>
          <p:nvPr/>
        </p:nvSpPr>
        <p:spPr>
          <a:xfrm>
            <a:off x="5585830" y="3662794"/>
            <a:ext cx="169248" cy="99407"/>
          </a:xfrm>
          <a:custGeom>
            <a:rect b="b" l="l" r="r" t="t"/>
            <a:pathLst>
              <a:path extrusionOk="0" h="6432" w="10951">
                <a:moveTo>
                  <a:pt x="10085" y="624"/>
                </a:moveTo>
                <a:lnTo>
                  <a:pt x="8352" y="5809"/>
                </a:lnTo>
                <a:lnTo>
                  <a:pt x="905" y="5809"/>
                </a:lnTo>
                <a:lnTo>
                  <a:pt x="2886" y="624"/>
                </a:lnTo>
                <a:close/>
                <a:moveTo>
                  <a:pt x="2458" y="1"/>
                </a:moveTo>
                <a:lnTo>
                  <a:pt x="0" y="6432"/>
                </a:lnTo>
                <a:lnTo>
                  <a:pt x="8801" y="6432"/>
                </a:lnTo>
                <a:lnTo>
                  <a:pt x="1095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4" name="Google Shape;954;p37"/>
          <p:cNvSpPr/>
          <p:nvPr/>
        </p:nvSpPr>
        <p:spPr>
          <a:xfrm>
            <a:off x="5439539" y="3757385"/>
            <a:ext cx="153298" cy="87723"/>
          </a:xfrm>
          <a:custGeom>
            <a:rect b="b" l="l" r="r" t="t"/>
            <a:pathLst>
              <a:path extrusionOk="0" h="5676" w="9919">
                <a:moveTo>
                  <a:pt x="2419" y="0"/>
                </a:moveTo>
                <a:lnTo>
                  <a:pt x="0" y="5675"/>
                </a:lnTo>
                <a:lnTo>
                  <a:pt x="7750" y="5675"/>
                </a:lnTo>
                <a:lnTo>
                  <a:pt x="9918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5" name="Google Shape;955;p37"/>
          <p:cNvSpPr/>
          <p:nvPr/>
        </p:nvSpPr>
        <p:spPr>
          <a:xfrm>
            <a:off x="5432244" y="3752578"/>
            <a:ext cx="167563" cy="97336"/>
          </a:xfrm>
          <a:custGeom>
            <a:rect b="b" l="l" r="r" t="t"/>
            <a:pathLst>
              <a:path extrusionOk="0" h="6298" w="10842">
                <a:moveTo>
                  <a:pt x="9937" y="623"/>
                </a:moveTo>
                <a:lnTo>
                  <a:pt x="8008" y="5675"/>
                </a:lnTo>
                <a:lnTo>
                  <a:pt x="944" y="5675"/>
                </a:lnTo>
                <a:lnTo>
                  <a:pt x="3097" y="623"/>
                </a:lnTo>
                <a:close/>
                <a:moveTo>
                  <a:pt x="2684" y="0"/>
                </a:moveTo>
                <a:lnTo>
                  <a:pt x="0" y="6298"/>
                </a:lnTo>
                <a:lnTo>
                  <a:pt x="8436" y="6298"/>
                </a:lnTo>
                <a:lnTo>
                  <a:pt x="108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6" name="Google Shape;956;p37"/>
          <p:cNvSpPr/>
          <p:nvPr/>
        </p:nvSpPr>
        <p:spPr>
          <a:xfrm>
            <a:off x="5476912" y="3667616"/>
            <a:ext cx="150207" cy="89778"/>
          </a:xfrm>
          <a:custGeom>
            <a:rect b="b" l="l" r="r" t="t"/>
            <a:pathLst>
              <a:path extrusionOk="0" h="5809" w="9719">
                <a:moveTo>
                  <a:pt x="2477" y="0"/>
                </a:moveTo>
                <a:lnTo>
                  <a:pt x="1" y="5808"/>
                </a:lnTo>
                <a:lnTo>
                  <a:pt x="7500" y="5808"/>
                </a:lnTo>
                <a:lnTo>
                  <a:pt x="9719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7" name="Google Shape;957;p37"/>
          <p:cNvSpPr/>
          <p:nvPr/>
        </p:nvSpPr>
        <p:spPr>
          <a:xfrm>
            <a:off x="5469632" y="3662794"/>
            <a:ext cx="164488" cy="99407"/>
          </a:xfrm>
          <a:custGeom>
            <a:rect b="b" l="l" r="r" t="t"/>
            <a:pathLst>
              <a:path extrusionOk="0" h="6432" w="10643">
                <a:moveTo>
                  <a:pt x="9737" y="624"/>
                </a:moveTo>
                <a:lnTo>
                  <a:pt x="7756" y="5809"/>
                </a:lnTo>
                <a:lnTo>
                  <a:pt x="943" y="5809"/>
                </a:lnTo>
                <a:lnTo>
                  <a:pt x="3153" y="624"/>
                </a:lnTo>
                <a:close/>
                <a:moveTo>
                  <a:pt x="2741" y="1"/>
                </a:moveTo>
                <a:lnTo>
                  <a:pt x="0" y="6432"/>
                </a:lnTo>
                <a:lnTo>
                  <a:pt x="8185" y="6432"/>
                </a:lnTo>
                <a:lnTo>
                  <a:pt x="1064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5399554" y="3845099"/>
            <a:ext cx="159758" cy="93796"/>
          </a:xfrm>
          <a:custGeom>
            <a:rect b="b" l="l" r="r" t="t"/>
            <a:pathLst>
              <a:path extrusionOk="0" h="6069" w="10337">
                <a:moveTo>
                  <a:pt x="2587" y="0"/>
                </a:moveTo>
                <a:lnTo>
                  <a:pt x="0" y="6068"/>
                </a:lnTo>
                <a:lnTo>
                  <a:pt x="8019" y="6068"/>
                </a:lnTo>
                <a:lnTo>
                  <a:pt x="10337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9" name="Google Shape;959;p37"/>
          <p:cNvSpPr/>
          <p:nvPr/>
        </p:nvSpPr>
        <p:spPr>
          <a:xfrm>
            <a:off x="5392259" y="3840276"/>
            <a:ext cx="174039" cy="103425"/>
          </a:xfrm>
          <a:custGeom>
            <a:rect b="b" l="l" r="r" t="t"/>
            <a:pathLst>
              <a:path extrusionOk="0" h="6692" w="11261">
                <a:moveTo>
                  <a:pt x="10355" y="624"/>
                </a:moveTo>
                <a:lnTo>
                  <a:pt x="8275" y="6068"/>
                </a:lnTo>
                <a:lnTo>
                  <a:pt x="944" y="6068"/>
                </a:lnTo>
                <a:lnTo>
                  <a:pt x="3264" y="624"/>
                </a:lnTo>
                <a:close/>
                <a:moveTo>
                  <a:pt x="2852" y="1"/>
                </a:moveTo>
                <a:lnTo>
                  <a:pt x="1" y="6692"/>
                </a:lnTo>
                <a:lnTo>
                  <a:pt x="8705" y="6692"/>
                </a:lnTo>
                <a:lnTo>
                  <a:pt x="1126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0" name="Google Shape;960;p37"/>
          <p:cNvSpPr/>
          <p:nvPr/>
        </p:nvSpPr>
        <p:spPr>
          <a:xfrm>
            <a:off x="5356725" y="3938886"/>
            <a:ext cx="166759" cy="100504"/>
          </a:xfrm>
          <a:custGeom>
            <a:rect b="b" l="l" r="r" t="t"/>
            <a:pathLst>
              <a:path extrusionOk="0" h="6503" w="10790">
                <a:moveTo>
                  <a:pt x="2771" y="0"/>
                </a:moveTo>
                <a:lnTo>
                  <a:pt x="0" y="6502"/>
                </a:lnTo>
                <a:lnTo>
                  <a:pt x="8305" y="6502"/>
                </a:lnTo>
                <a:lnTo>
                  <a:pt x="10790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1" name="Google Shape;961;p37"/>
          <p:cNvSpPr/>
          <p:nvPr/>
        </p:nvSpPr>
        <p:spPr>
          <a:xfrm>
            <a:off x="5349415" y="3934048"/>
            <a:ext cx="181055" cy="110148"/>
          </a:xfrm>
          <a:custGeom>
            <a:rect b="b" l="l" r="r" t="t"/>
            <a:pathLst>
              <a:path extrusionOk="0" h="7127" w="11715">
                <a:moveTo>
                  <a:pt x="10809" y="625"/>
                </a:moveTo>
                <a:lnTo>
                  <a:pt x="8563" y="6504"/>
                </a:lnTo>
                <a:lnTo>
                  <a:pt x="944" y="6504"/>
                </a:lnTo>
                <a:lnTo>
                  <a:pt x="3451" y="625"/>
                </a:lnTo>
                <a:close/>
                <a:moveTo>
                  <a:pt x="3038" y="1"/>
                </a:moveTo>
                <a:lnTo>
                  <a:pt x="1" y="7127"/>
                </a:lnTo>
                <a:lnTo>
                  <a:pt x="8993" y="7127"/>
                </a:lnTo>
                <a:lnTo>
                  <a:pt x="1171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2" name="Google Shape;962;p37"/>
          <p:cNvSpPr/>
          <p:nvPr/>
        </p:nvSpPr>
        <p:spPr>
          <a:xfrm>
            <a:off x="5310682" y="4039382"/>
            <a:ext cx="174394" cy="107969"/>
          </a:xfrm>
          <a:custGeom>
            <a:rect b="b" l="l" r="r" t="t"/>
            <a:pathLst>
              <a:path extrusionOk="0" h="6986" w="11284">
                <a:moveTo>
                  <a:pt x="2979" y="0"/>
                </a:moveTo>
                <a:lnTo>
                  <a:pt x="1" y="6986"/>
                </a:lnTo>
                <a:lnTo>
                  <a:pt x="8615" y="6986"/>
                </a:lnTo>
                <a:lnTo>
                  <a:pt x="11284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3" name="Google Shape;963;p37"/>
          <p:cNvSpPr/>
          <p:nvPr/>
        </p:nvSpPr>
        <p:spPr>
          <a:xfrm>
            <a:off x="5303386" y="4034559"/>
            <a:ext cx="188690" cy="117628"/>
          </a:xfrm>
          <a:custGeom>
            <a:rect b="b" l="l" r="r" t="t"/>
            <a:pathLst>
              <a:path extrusionOk="0" h="7611" w="12209">
                <a:moveTo>
                  <a:pt x="11304" y="624"/>
                </a:moveTo>
                <a:lnTo>
                  <a:pt x="8872" y="6986"/>
                </a:lnTo>
                <a:lnTo>
                  <a:pt x="945" y="6986"/>
                </a:lnTo>
                <a:lnTo>
                  <a:pt x="3657" y="624"/>
                </a:lnTo>
                <a:close/>
                <a:moveTo>
                  <a:pt x="3245" y="1"/>
                </a:moveTo>
                <a:lnTo>
                  <a:pt x="1" y="7610"/>
                </a:lnTo>
                <a:lnTo>
                  <a:pt x="9302" y="7610"/>
                </a:lnTo>
                <a:lnTo>
                  <a:pt x="1220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4" name="Google Shape;964;p37"/>
          <p:cNvSpPr/>
          <p:nvPr/>
        </p:nvSpPr>
        <p:spPr>
          <a:xfrm>
            <a:off x="7635506" y="3845099"/>
            <a:ext cx="154766" cy="93796"/>
          </a:xfrm>
          <a:custGeom>
            <a:rect b="b" l="l" r="r" t="t"/>
            <a:pathLst>
              <a:path extrusionOk="0" h="6069" w="10014">
                <a:moveTo>
                  <a:pt x="1" y="0"/>
                </a:moveTo>
                <a:lnTo>
                  <a:pt x="2330" y="6068"/>
                </a:lnTo>
                <a:lnTo>
                  <a:pt x="10014" y="6068"/>
                </a:lnTo>
                <a:lnTo>
                  <a:pt x="7428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Google Shape;965;p37"/>
          <p:cNvSpPr/>
          <p:nvPr/>
        </p:nvSpPr>
        <p:spPr>
          <a:xfrm>
            <a:off x="7628504" y="3840276"/>
            <a:ext cx="169078" cy="103425"/>
          </a:xfrm>
          <a:custGeom>
            <a:rect b="b" l="l" r="r" t="t"/>
            <a:pathLst>
              <a:path extrusionOk="0" h="6692" w="10940">
                <a:moveTo>
                  <a:pt x="7676" y="624"/>
                </a:moveTo>
                <a:lnTo>
                  <a:pt x="9996" y="6068"/>
                </a:lnTo>
                <a:lnTo>
                  <a:pt x="2998" y="6068"/>
                </a:lnTo>
                <a:lnTo>
                  <a:pt x="908" y="624"/>
                </a:lnTo>
                <a:close/>
                <a:moveTo>
                  <a:pt x="1" y="1"/>
                </a:moveTo>
                <a:lnTo>
                  <a:pt x="2569" y="6692"/>
                </a:lnTo>
                <a:lnTo>
                  <a:pt x="10940" y="6692"/>
                </a:lnTo>
                <a:lnTo>
                  <a:pt x="808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6" name="Google Shape;966;p37"/>
          <p:cNvSpPr/>
          <p:nvPr/>
        </p:nvSpPr>
        <p:spPr>
          <a:xfrm>
            <a:off x="7671518" y="3938886"/>
            <a:ext cx="161597" cy="100504"/>
          </a:xfrm>
          <a:custGeom>
            <a:rect b="b" l="l" r="r" t="t"/>
            <a:pathLst>
              <a:path extrusionOk="0" h="6503" w="10456">
                <a:moveTo>
                  <a:pt x="0" y="0"/>
                </a:moveTo>
                <a:lnTo>
                  <a:pt x="2496" y="6502"/>
                </a:lnTo>
                <a:lnTo>
                  <a:pt x="10456" y="6502"/>
                </a:lnTo>
                <a:lnTo>
                  <a:pt x="7684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7" name="Google Shape;967;p37"/>
          <p:cNvSpPr/>
          <p:nvPr/>
        </p:nvSpPr>
        <p:spPr>
          <a:xfrm>
            <a:off x="7664517" y="3934048"/>
            <a:ext cx="175893" cy="110148"/>
          </a:xfrm>
          <a:custGeom>
            <a:rect b="b" l="l" r="r" t="t"/>
            <a:pathLst>
              <a:path extrusionOk="0" h="7127" w="11381">
                <a:moveTo>
                  <a:pt x="7931" y="625"/>
                </a:moveTo>
                <a:lnTo>
                  <a:pt x="10437" y="6504"/>
                </a:lnTo>
                <a:lnTo>
                  <a:pt x="3165" y="6504"/>
                </a:lnTo>
                <a:lnTo>
                  <a:pt x="907" y="625"/>
                </a:lnTo>
                <a:close/>
                <a:moveTo>
                  <a:pt x="0" y="1"/>
                </a:moveTo>
                <a:lnTo>
                  <a:pt x="2736" y="7127"/>
                </a:lnTo>
                <a:lnTo>
                  <a:pt x="11381" y="7127"/>
                </a:lnTo>
                <a:lnTo>
                  <a:pt x="834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8" name="Google Shape;968;p37"/>
          <p:cNvSpPr/>
          <p:nvPr/>
        </p:nvSpPr>
        <p:spPr>
          <a:xfrm>
            <a:off x="7710097" y="4039382"/>
            <a:ext cx="169047" cy="107969"/>
          </a:xfrm>
          <a:custGeom>
            <a:rect b="b" l="l" r="r" t="t"/>
            <a:pathLst>
              <a:path extrusionOk="0" h="6986" w="10938">
                <a:moveTo>
                  <a:pt x="0" y="0"/>
                </a:moveTo>
                <a:lnTo>
                  <a:pt x="2683" y="6986"/>
                </a:lnTo>
                <a:lnTo>
                  <a:pt x="10938" y="6986"/>
                </a:lnTo>
                <a:lnTo>
                  <a:pt x="7960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9" name="Google Shape;969;p37"/>
          <p:cNvSpPr/>
          <p:nvPr/>
        </p:nvSpPr>
        <p:spPr>
          <a:xfrm>
            <a:off x="7703095" y="4034559"/>
            <a:ext cx="183343" cy="117628"/>
          </a:xfrm>
          <a:custGeom>
            <a:rect b="b" l="l" r="r" t="t"/>
            <a:pathLst>
              <a:path extrusionOk="0" h="7611" w="11863">
                <a:moveTo>
                  <a:pt x="8206" y="624"/>
                </a:moveTo>
                <a:lnTo>
                  <a:pt x="10918" y="6986"/>
                </a:lnTo>
                <a:lnTo>
                  <a:pt x="3350" y="6986"/>
                </a:lnTo>
                <a:lnTo>
                  <a:pt x="907" y="624"/>
                </a:lnTo>
                <a:close/>
                <a:moveTo>
                  <a:pt x="0" y="1"/>
                </a:moveTo>
                <a:lnTo>
                  <a:pt x="2922" y="7610"/>
                </a:lnTo>
                <a:lnTo>
                  <a:pt x="11862" y="7610"/>
                </a:lnTo>
                <a:lnTo>
                  <a:pt x="861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0" name="Google Shape;970;p37"/>
          <p:cNvSpPr/>
          <p:nvPr/>
        </p:nvSpPr>
        <p:spPr>
          <a:xfrm>
            <a:off x="6597244" y="3667616"/>
            <a:ext cx="125665" cy="89778"/>
          </a:xfrm>
          <a:custGeom>
            <a:rect b="b" l="l" r="r" t="t"/>
            <a:pathLst>
              <a:path extrusionOk="0" h="5809" w="8131">
                <a:moveTo>
                  <a:pt x="0" y="0"/>
                </a:moveTo>
                <a:lnTo>
                  <a:pt x="6" y="5808"/>
                </a:lnTo>
                <a:lnTo>
                  <a:pt x="8130" y="5808"/>
                </a:lnTo>
                <a:lnTo>
                  <a:pt x="7846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1" name="Google Shape;971;p37"/>
          <p:cNvSpPr/>
          <p:nvPr/>
        </p:nvSpPr>
        <p:spPr>
          <a:xfrm>
            <a:off x="6592422" y="3662794"/>
            <a:ext cx="135540" cy="99407"/>
          </a:xfrm>
          <a:custGeom>
            <a:rect b="b" l="l" r="r" t="t"/>
            <a:pathLst>
              <a:path extrusionOk="0" h="6432" w="8770">
                <a:moveTo>
                  <a:pt x="7861" y="624"/>
                </a:moveTo>
                <a:lnTo>
                  <a:pt x="8114" y="5809"/>
                </a:lnTo>
                <a:lnTo>
                  <a:pt x="629" y="5809"/>
                </a:lnTo>
                <a:lnTo>
                  <a:pt x="624" y="624"/>
                </a:lnTo>
                <a:close/>
                <a:moveTo>
                  <a:pt x="1" y="1"/>
                </a:moveTo>
                <a:lnTo>
                  <a:pt x="6" y="6432"/>
                </a:lnTo>
                <a:lnTo>
                  <a:pt x="8769" y="6432"/>
                </a:lnTo>
                <a:lnTo>
                  <a:pt x="8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2" name="Google Shape;972;p37"/>
          <p:cNvSpPr/>
          <p:nvPr/>
        </p:nvSpPr>
        <p:spPr>
          <a:xfrm>
            <a:off x="7601842" y="3757385"/>
            <a:ext cx="148476" cy="87723"/>
          </a:xfrm>
          <a:custGeom>
            <a:rect b="b" l="l" r="r" t="t"/>
            <a:pathLst>
              <a:path extrusionOk="0" h="5676" w="9607">
                <a:moveTo>
                  <a:pt x="1" y="0"/>
                </a:moveTo>
                <a:lnTo>
                  <a:pt x="2179" y="5675"/>
                </a:lnTo>
                <a:lnTo>
                  <a:pt x="9606" y="5675"/>
                </a:lnTo>
                <a:lnTo>
                  <a:pt x="7187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3" name="Google Shape;973;p37"/>
          <p:cNvSpPr/>
          <p:nvPr/>
        </p:nvSpPr>
        <p:spPr>
          <a:xfrm>
            <a:off x="7594825" y="3752578"/>
            <a:ext cx="162772" cy="97336"/>
          </a:xfrm>
          <a:custGeom>
            <a:rect b="b" l="l" r="r" t="t"/>
            <a:pathLst>
              <a:path extrusionOk="0" h="6298" w="10532">
                <a:moveTo>
                  <a:pt x="7434" y="623"/>
                </a:moveTo>
                <a:lnTo>
                  <a:pt x="9588" y="5675"/>
                </a:lnTo>
                <a:lnTo>
                  <a:pt x="2847" y="5675"/>
                </a:lnTo>
                <a:lnTo>
                  <a:pt x="908" y="623"/>
                </a:lnTo>
                <a:close/>
                <a:moveTo>
                  <a:pt x="1" y="0"/>
                </a:moveTo>
                <a:lnTo>
                  <a:pt x="2420" y="6298"/>
                </a:lnTo>
                <a:lnTo>
                  <a:pt x="10532" y="6298"/>
                </a:lnTo>
                <a:lnTo>
                  <a:pt x="78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4" name="Google Shape;974;p37"/>
          <p:cNvSpPr/>
          <p:nvPr/>
        </p:nvSpPr>
        <p:spPr>
          <a:xfrm>
            <a:off x="7537267" y="3938886"/>
            <a:ext cx="172833" cy="100504"/>
          </a:xfrm>
          <a:custGeom>
            <a:rect b="b" l="l" r="r" t="t"/>
            <a:pathLst>
              <a:path extrusionOk="0" h="6503" w="11183">
                <a:moveTo>
                  <a:pt x="1" y="0"/>
                </a:moveTo>
                <a:lnTo>
                  <a:pt x="2185" y="6502"/>
                </a:lnTo>
                <a:lnTo>
                  <a:pt x="11182" y="6502"/>
                </a:lnTo>
                <a:lnTo>
                  <a:pt x="8686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5" name="Google Shape;975;p37"/>
          <p:cNvSpPr/>
          <p:nvPr/>
        </p:nvSpPr>
        <p:spPr>
          <a:xfrm>
            <a:off x="7530559" y="3934048"/>
            <a:ext cx="186557" cy="110148"/>
          </a:xfrm>
          <a:custGeom>
            <a:rect b="b" l="l" r="r" t="t"/>
            <a:pathLst>
              <a:path extrusionOk="0" h="7127" w="12071">
                <a:moveTo>
                  <a:pt x="8906" y="625"/>
                </a:moveTo>
                <a:lnTo>
                  <a:pt x="11163" y="6504"/>
                </a:lnTo>
                <a:lnTo>
                  <a:pt x="2843" y="6504"/>
                </a:lnTo>
                <a:lnTo>
                  <a:pt x="868" y="625"/>
                </a:lnTo>
                <a:close/>
                <a:moveTo>
                  <a:pt x="1" y="1"/>
                </a:moveTo>
                <a:lnTo>
                  <a:pt x="2395" y="7127"/>
                </a:lnTo>
                <a:lnTo>
                  <a:pt x="12070" y="7127"/>
                </a:lnTo>
                <a:lnTo>
                  <a:pt x="933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6" name="Google Shape;976;p37"/>
          <p:cNvSpPr/>
          <p:nvPr/>
        </p:nvSpPr>
        <p:spPr>
          <a:xfrm>
            <a:off x="5718382" y="3667616"/>
            <a:ext cx="151258" cy="89778"/>
          </a:xfrm>
          <a:custGeom>
            <a:rect b="b" l="l" r="r" t="t"/>
            <a:pathLst>
              <a:path extrusionOk="0" h="5809" w="9787">
                <a:moveTo>
                  <a:pt x="1942" y="0"/>
                </a:moveTo>
                <a:lnTo>
                  <a:pt x="0" y="5808"/>
                </a:lnTo>
                <a:lnTo>
                  <a:pt x="8125" y="5808"/>
                </a:lnTo>
                <a:lnTo>
                  <a:pt x="9787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7" name="Google Shape;977;p37"/>
          <p:cNvSpPr/>
          <p:nvPr/>
        </p:nvSpPr>
        <p:spPr>
          <a:xfrm>
            <a:off x="5711705" y="3662794"/>
            <a:ext cx="164348" cy="99407"/>
          </a:xfrm>
          <a:custGeom>
            <a:rect b="b" l="l" r="r" t="t"/>
            <a:pathLst>
              <a:path extrusionOk="0" h="6432" w="10634">
                <a:moveTo>
                  <a:pt x="9807" y="624"/>
                </a:moveTo>
                <a:lnTo>
                  <a:pt x="8322" y="5809"/>
                </a:lnTo>
                <a:lnTo>
                  <a:pt x="865" y="5809"/>
                </a:lnTo>
                <a:lnTo>
                  <a:pt x="2598" y="624"/>
                </a:lnTo>
                <a:close/>
                <a:moveTo>
                  <a:pt x="2149" y="1"/>
                </a:moveTo>
                <a:lnTo>
                  <a:pt x="1" y="6432"/>
                </a:lnTo>
                <a:lnTo>
                  <a:pt x="8791" y="6432"/>
                </a:lnTo>
                <a:lnTo>
                  <a:pt x="10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8" name="Google Shape;978;p37"/>
          <p:cNvSpPr/>
          <p:nvPr/>
        </p:nvSpPr>
        <p:spPr>
          <a:xfrm>
            <a:off x="7476277" y="3757385"/>
            <a:ext cx="159233" cy="87723"/>
          </a:xfrm>
          <a:custGeom>
            <a:rect b="b" l="l" r="r" t="t"/>
            <a:pathLst>
              <a:path extrusionOk="0" h="5676" w="10303">
                <a:moveTo>
                  <a:pt x="0" y="0"/>
                </a:moveTo>
                <a:lnTo>
                  <a:pt x="1908" y="5675"/>
                </a:lnTo>
                <a:lnTo>
                  <a:pt x="10303" y="5675"/>
                </a:lnTo>
                <a:lnTo>
                  <a:pt x="8125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9" name="Google Shape;979;p37"/>
          <p:cNvSpPr/>
          <p:nvPr/>
        </p:nvSpPr>
        <p:spPr>
          <a:xfrm>
            <a:off x="7469585" y="3752578"/>
            <a:ext cx="172941" cy="97336"/>
          </a:xfrm>
          <a:custGeom>
            <a:rect b="b" l="l" r="r" t="t"/>
            <a:pathLst>
              <a:path extrusionOk="0" h="6298" w="11190">
                <a:moveTo>
                  <a:pt x="8344" y="623"/>
                </a:moveTo>
                <a:lnTo>
                  <a:pt x="10283" y="5675"/>
                </a:lnTo>
                <a:lnTo>
                  <a:pt x="2564" y="5675"/>
                </a:lnTo>
                <a:lnTo>
                  <a:pt x="867" y="623"/>
                </a:lnTo>
                <a:close/>
                <a:moveTo>
                  <a:pt x="0" y="0"/>
                </a:moveTo>
                <a:lnTo>
                  <a:pt x="2117" y="6298"/>
                </a:lnTo>
                <a:lnTo>
                  <a:pt x="11190" y="6298"/>
                </a:lnTo>
                <a:lnTo>
                  <a:pt x="877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0" name="Google Shape;980;p37"/>
          <p:cNvSpPr/>
          <p:nvPr/>
        </p:nvSpPr>
        <p:spPr>
          <a:xfrm>
            <a:off x="7567375" y="3667616"/>
            <a:ext cx="145555" cy="89778"/>
          </a:xfrm>
          <a:custGeom>
            <a:rect b="b" l="l" r="r" t="t"/>
            <a:pathLst>
              <a:path extrusionOk="0" h="5809" w="9418">
                <a:moveTo>
                  <a:pt x="1" y="0"/>
                </a:moveTo>
                <a:lnTo>
                  <a:pt x="2231" y="5808"/>
                </a:lnTo>
                <a:lnTo>
                  <a:pt x="9417" y="5808"/>
                </a:lnTo>
                <a:lnTo>
                  <a:pt x="6941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1" name="Google Shape;981;p37"/>
          <p:cNvSpPr/>
          <p:nvPr/>
        </p:nvSpPr>
        <p:spPr>
          <a:xfrm>
            <a:off x="7560358" y="3662794"/>
            <a:ext cx="159836" cy="99407"/>
          </a:xfrm>
          <a:custGeom>
            <a:rect b="b" l="l" r="r" t="t"/>
            <a:pathLst>
              <a:path extrusionOk="0" h="6432" w="10342">
                <a:moveTo>
                  <a:pt x="7190" y="624"/>
                </a:moveTo>
                <a:lnTo>
                  <a:pt x="9399" y="5809"/>
                </a:lnTo>
                <a:lnTo>
                  <a:pt x="2899" y="5809"/>
                </a:lnTo>
                <a:lnTo>
                  <a:pt x="909" y="624"/>
                </a:lnTo>
                <a:close/>
                <a:moveTo>
                  <a:pt x="1" y="1"/>
                </a:moveTo>
                <a:lnTo>
                  <a:pt x="2471" y="6432"/>
                </a:lnTo>
                <a:lnTo>
                  <a:pt x="10342" y="6432"/>
                </a:lnTo>
                <a:lnTo>
                  <a:pt x="760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2" name="Google Shape;982;p37"/>
          <p:cNvSpPr/>
          <p:nvPr/>
        </p:nvSpPr>
        <p:spPr>
          <a:xfrm>
            <a:off x="7446107" y="3667616"/>
            <a:ext cx="155740" cy="89778"/>
          </a:xfrm>
          <a:custGeom>
            <a:rect b="b" l="l" r="r" t="t"/>
            <a:pathLst>
              <a:path extrusionOk="0" h="5809" w="10077">
                <a:moveTo>
                  <a:pt x="1" y="0"/>
                </a:moveTo>
                <a:lnTo>
                  <a:pt x="1952" y="5808"/>
                </a:lnTo>
                <a:lnTo>
                  <a:pt x="10077" y="5808"/>
                </a:lnTo>
                <a:lnTo>
                  <a:pt x="7847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3" name="Google Shape;983;p37"/>
          <p:cNvSpPr/>
          <p:nvPr/>
        </p:nvSpPr>
        <p:spPr>
          <a:xfrm>
            <a:off x="7439399" y="3662794"/>
            <a:ext cx="169449" cy="99407"/>
          </a:xfrm>
          <a:custGeom>
            <a:rect b="b" l="l" r="r" t="t"/>
            <a:pathLst>
              <a:path extrusionOk="0" h="6432" w="10964">
                <a:moveTo>
                  <a:pt x="8067" y="624"/>
                </a:moveTo>
                <a:lnTo>
                  <a:pt x="10057" y="5809"/>
                </a:lnTo>
                <a:lnTo>
                  <a:pt x="2611" y="5809"/>
                </a:lnTo>
                <a:lnTo>
                  <a:pt x="868" y="624"/>
                </a:lnTo>
                <a:close/>
                <a:moveTo>
                  <a:pt x="1" y="1"/>
                </a:moveTo>
                <a:lnTo>
                  <a:pt x="2162" y="6432"/>
                </a:lnTo>
                <a:lnTo>
                  <a:pt x="10964" y="6432"/>
                </a:lnTo>
                <a:lnTo>
                  <a:pt x="84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4" name="Google Shape;984;p37"/>
          <p:cNvSpPr/>
          <p:nvPr/>
        </p:nvSpPr>
        <p:spPr>
          <a:xfrm>
            <a:off x="7153848" y="4039382"/>
            <a:ext cx="165013" cy="107969"/>
          </a:xfrm>
          <a:custGeom>
            <a:rect b="b" l="l" r="r" t="t"/>
            <a:pathLst>
              <a:path extrusionOk="0" h="6986" w="10677">
                <a:moveTo>
                  <a:pt x="0" y="0"/>
                </a:moveTo>
                <a:lnTo>
                  <a:pt x="1344" y="6986"/>
                </a:lnTo>
                <a:lnTo>
                  <a:pt x="10676" y="6986"/>
                </a:lnTo>
                <a:lnTo>
                  <a:pt x="8997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5" name="Google Shape;985;p37"/>
          <p:cNvSpPr/>
          <p:nvPr/>
        </p:nvSpPr>
        <p:spPr>
          <a:xfrm>
            <a:off x="7148021" y="4034559"/>
            <a:ext cx="176960" cy="117628"/>
          </a:xfrm>
          <a:custGeom>
            <a:rect b="b" l="l" r="r" t="t"/>
            <a:pathLst>
              <a:path extrusionOk="0" h="7611" w="11450">
                <a:moveTo>
                  <a:pt x="9128" y="624"/>
                </a:moveTo>
                <a:lnTo>
                  <a:pt x="10658" y="6986"/>
                </a:lnTo>
                <a:lnTo>
                  <a:pt x="1979" y="6986"/>
                </a:lnTo>
                <a:lnTo>
                  <a:pt x="754" y="624"/>
                </a:lnTo>
                <a:close/>
                <a:moveTo>
                  <a:pt x="1" y="1"/>
                </a:moveTo>
                <a:lnTo>
                  <a:pt x="1464" y="7610"/>
                </a:lnTo>
                <a:lnTo>
                  <a:pt x="11450" y="7610"/>
                </a:lnTo>
                <a:lnTo>
                  <a:pt x="962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6" name="Google Shape;986;p37"/>
          <p:cNvSpPr/>
          <p:nvPr/>
        </p:nvSpPr>
        <p:spPr>
          <a:xfrm>
            <a:off x="7571038" y="4039382"/>
            <a:ext cx="180514" cy="107969"/>
          </a:xfrm>
          <a:custGeom>
            <a:rect b="b" l="l" r="r" t="t"/>
            <a:pathLst>
              <a:path extrusionOk="0" h="6986" w="11680">
                <a:moveTo>
                  <a:pt x="0" y="0"/>
                </a:moveTo>
                <a:lnTo>
                  <a:pt x="2347" y="6986"/>
                </a:lnTo>
                <a:lnTo>
                  <a:pt x="11680" y="6986"/>
                </a:lnTo>
                <a:lnTo>
                  <a:pt x="8997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7" name="Google Shape;987;p37"/>
          <p:cNvSpPr/>
          <p:nvPr/>
        </p:nvSpPr>
        <p:spPr>
          <a:xfrm>
            <a:off x="7564361" y="4034559"/>
            <a:ext cx="194192" cy="117628"/>
          </a:xfrm>
          <a:custGeom>
            <a:rect b="b" l="l" r="r" t="t"/>
            <a:pathLst>
              <a:path extrusionOk="0" h="7611" w="12565">
                <a:moveTo>
                  <a:pt x="9216" y="624"/>
                </a:moveTo>
                <a:lnTo>
                  <a:pt x="11658" y="6986"/>
                </a:lnTo>
                <a:lnTo>
                  <a:pt x="3003" y="6986"/>
                </a:lnTo>
                <a:lnTo>
                  <a:pt x="866" y="624"/>
                </a:lnTo>
                <a:close/>
                <a:moveTo>
                  <a:pt x="0" y="1"/>
                </a:moveTo>
                <a:lnTo>
                  <a:pt x="2556" y="7610"/>
                </a:lnTo>
                <a:lnTo>
                  <a:pt x="12565" y="7610"/>
                </a:lnTo>
                <a:lnTo>
                  <a:pt x="964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8" name="Google Shape;988;p37"/>
          <p:cNvSpPr/>
          <p:nvPr/>
        </p:nvSpPr>
        <p:spPr>
          <a:xfrm>
            <a:off x="7324839" y="3667616"/>
            <a:ext cx="151444" cy="89778"/>
          </a:xfrm>
          <a:custGeom>
            <a:rect b="b" l="l" r="r" t="t"/>
            <a:pathLst>
              <a:path extrusionOk="0" h="5809" w="9799">
                <a:moveTo>
                  <a:pt x="1" y="0"/>
                </a:moveTo>
                <a:lnTo>
                  <a:pt x="1675" y="5808"/>
                </a:lnTo>
                <a:lnTo>
                  <a:pt x="9798" y="5808"/>
                </a:lnTo>
                <a:lnTo>
                  <a:pt x="7847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9" name="Google Shape;989;p37"/>
          <p:cNvSpPr/>
          <p:nvPr/>
        </p:nvSpPr>
        <p:spPr>
          <a:xfrm>
            <a:off x="7318455" y="3662794"/>
            <a:ext cx="164534" cy="99407"/>
          </a:xfrm>
          <a:custGeom>
            <a:rect b="b" l="l" r="r" t="t"/>
            <a:pathLst>
              <a:path extrusionOk="0" h="6432" w="10646">
                <a:moveTo>
                  <a:pt x="8036" y="624"/>
                </a:moveTo>
                <a:lnTo>
                  <a:pt x="9778" y="5809"/>
                </a:lnTo>
                <a:lnTo>
                  <a:pt x="2322" y="5809"/>
                </a:lnTo>
                <a:lnTo>
                  <a:pt x="828" y="624"/>
                </a:lnTo>
                <a:close/>
                <a:moveTo>
                  <a:pt x="1" y="1"/>
                </a:moveTo>
                <a:lnTo>
                  <a:pt x="1853" y="6432"/>
                </a:lnTo>
                <a:lnTo>
                  <a:pt x="10645" y="6432"/>
                </a:lnTo>
                <a:lnTo>
                  <a:pt x="848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0" name="Google Shape;990;p37"/>
          <p:cNvSpPr/>
          <p:nvPr/>
        </p:nvSpPr>
        <p:spPr>
          <a:xfrm>
            <a:off x="7431980" y="4039382"/>
            <a:ext cx="175337" cy="107969"/>
          </a:xfrm>
          <a:custGeom>
            <a:rect b="b" l="l" r="r" t="t"/>
            <a:pathLst>
              <a:path extrusionOk="0" h="6986" w="11345">
                <a:moveTo>
                  <a:pt x="0" y="0"/>
                </a:moveTo>
                <a:lnTo>
                  <a:pt x="2013" y="6986"/>
                </a:lnTo>
                <a:lnTo>
                  <a:pt x="11344" y="6986"/>
                </a:lnTo>
                <a:lnTo>
                  <a:pt x="8997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1" name="Google Shape;991;p37"/>
          <p:cNvSpPr/>
          <p:nvPr/>
        </p:nvSpPr>
        <p:spPr>
          <a:xfrm>
            <a:off x="7425581" y="4034559"/>
            <a:ext cx="188443" cy="117628"/>
          </a:xfrm>
          <a:custGeom>
            <a:rect b="b" l="l" r="r" t="t"/>
            <a:pathLst>
              <a:path extrusionOk="0" h="7611" w="12193">
                <a:moveTo>
                  <a:pt x="9188" y="624"/>
                </a:moveTo>
                <a:lnTo>
                  <a:pt x="11326" y="6986"/>
                </a:lnTo>
                <a:lnTo>
                  <a:pt x="2661" y="6986"/>
                </a:lnTo>
                <a:lnTo>
                  <a:pt x="828" y="624"/>
                </a:lnTo>
                <a:close/>
                <a:moveTo>
                  <a:pt x="0" y="1"/>
                </a:moveTo>
                <a:lnTo>
                  <a:pt x="2192" y="7610"/>
                </a:lnTo>
                <a:lnTo>
                  <a:pt x="12192" y="7610"/>
                </a:lnTo>
                <a:lnTo>
                  <a:pt x="963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2" name="Google Shape;992;p37"/>
          <p:cNvSpPr/>
          <p:nvPr/>
        </p:nvSpPr>
        <p:spPr>
          <a:xfrm>
            <a:off x="7292906" y="4039382"/>
            <a:ext cx="170175" cy="107969"/>
          </a:xfrm>
          <a:custGeom>
            <a:rect b="b" l="l" r="r" t="t"/>
            <a:pathLst>
              <a:path extrusionOk="0" h="6986" w="11011">
                <a:moveTo>
                  <a:pt x="0" y="0"/>
                </a:moveTo>
                <a:lnTo>
                  <a:pt x="1679" y="6986"/>
                </a:lnTo>
                <a:lnTo>
                  <a:pt x="11011" y="6986"/>
                </a:lnTo>
                <a:lnTo>
                  <a:pt x="8998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3" name="Google Shape;993;p37"/>
          <p:cNvSpPr/>
          <p:nvPr/>
        </p:nvSpPr>
        <p:spPr>
          <a:xfrm>
            <a:off x="7286786" y="4034559"/>
            <a:ext cx="182694" cy="117628"/>
          </a:xfrm>
          <a:custGeom>
            <a:rect b="b" l="l" r="r" t="t"/>
            <a:pathLst>
              <a:path extrusionOk="0" h="7611" w="11821">
                <a:moveTo>
                  <a:pt x="9159" y="624"/>
                </a:moveTo>
                <a:lnTo>
                  <a:pt x="10992" y="6986"/>
                </a:lnTo>
                <a:lnTo>
                  <a:pt x="2321" y="6986"/>
                </a:lnTo>
                <a:lnTo>
                  <a:pt x="793" y="624"/>
                </a:lnTo>
                <a:close/>
                <a:moveTo>
                  <a:pt x="1" y="1"/>
                </a:moveTo>
                <a:lnTo>
                  <a:pt x="1830" y="7610"/>
                </a:lnTo>
                <a:lnTo>
                  <a:pt x="11821" y="7610"/>
                </a:lnTo>
                <a:lnTo>
                  <a:pt x="962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4" name="Google Shape;994;p37"/>
          <p:cNvSpPr/>
          <p:nvPr/>
        </p:nvSpPr>
        <p:spPr>
          <a:xfrm>
            <a:off x="7505752" y="3845099"/>
            <a:ext cx="165770" cy="93796"/>
          </a:xfrm>
          <a:custGeom>
            <a:rect b="b" l="l" r="r" t="t"/>
            <a:pathLst>
              <a:path extrusionOk="0" h="6069" w="10726">
                <a:moveTo>
                  <a:pt x="1" y="0"/>
                </a:moveTo>
                <a:lnTo>
                  <a:pt x="2040" y="6068"/>
                </a:lnTo>
                <a:lnTo>
                  <a:pt x="10725" y="6068"/>
                </a:lnTo>
                <a:lnTo>
                  <a:pt x="8396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5" name="Google Shape;995;p37"/>
          <p:cNvSpPr/>
          <p:nvPr/>
        </p:nvSpPr>
        <p:spPr>
          <a:xfrm>
            <a:off x="7499059" y="3840276"/>
            <a:ext cx="179463" cy="103425"/>
          </a:xfrm>
          <a:custGeom>
            <a:rect b="b" l="l" r="r" t="t"/>
            <a:pathLst>
              <a:path extrusionOk="0" h="6692" w="11612">
                <a:moveTo>
                  <a:pt x="8616" y="624"/>
                </a:moveTo>
                <a:lnTo>
                  <a:pt x="10705" y="6068"/>
                </a:lnTo>
                <a:lnTo>
                  <a:pt x="2697" y="6068"/>
                </a:lnTo>
                <a:lnTo>
                  <a:pt x="867" y="624"/>
                </a:lnTo>
                <a:close/>
                <a:moveTo>
                  <a:pt x="1" y="1"/>
                </a:moveTo>
                <a:lnTo>
                  <a:pt x="2248" y="6692"/>
                </a:lnTo>
                <a:lnTo>
                  <a:pt x="11612" y="6692"/>
                </a:lnTo>
                <a:lnTo>
                  <a:pt x="904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6" name="Google Shape;996;p37"/>
          <p:cNvSpPr/>
          <p:nvPr/>
        </p:nvSpPr>
        <p:spPr>
          <a:xfrm>
            <a:off x="6220627" y="3667616"/>
            <a:ext cx="134103" cy="89778"/>
          </a:xfrm>
          <a:custGeom>
            <a:rect b="b" l="l" r="r" t="t"/>
            <a:pathLst>
              <a:path extrusionOk="0" h="5809" w="8677">
                <a:moveTo>
                  <a:pt x="830" y="0"/>
                </a:moveTo>
                <a:lnTo>
                  <a:pt x="1" y="5808"/>
                </a:lnTo>
                <a:lnTo>
                  <a:pt x="8125" y="5808"/>
                </a:lnTo>
                <a:lnTo>
                  <a:pt x="8676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7" name="Google Shape;997;p37"/>
          <p:cNvSpPr/>
          <p:nvPr/>
        </p:nvSpPr>
        <p:spPr>
          <a:xfrm>
            <a:off x="6215078" y="3662794"/>
            <a:ext cx="144952" cy="99407"/>
          </a:xfrm>
          <a:custGeom>
            <a:rect b="b" l="l" r="r" t="t"/>
            <a:pathLst>
              <a:path extrusionOk="0" h="6432" w="9379">
                <a:moveTo>
                  <a:pt x="8693" y="624"/>
                </a:moveTo>
                <a:lnTo>
                  <a:pt x="8200" y="5809"/>
                </a:lnTo>
                <a:lnTo>
                  <a:pt x="720" y="5809"/>
                </a:lnTo>
                <a:lnTo>
                  <a:pt x="1460" y="624"/>
                </a:lnTo>
                <a:close/>
                <a:moveTo>
                  <a:pt x="919" y="1"/>
                </a:moveTo>
                <a:lnTo>
                  <a:pt x="1" y="6432"/>
                </a:lnTo>
                <a:lnTo>
                  <a:pt x="8768" y="6432"/>
                </a:lnTo>
                <a:lnTo>
                  <a:pt x="937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8" name="Google Shape;998;p37"/>
          <p:cNvSpPr/>
          <p:nvPr/>
        </p:nvSpPr>
        <p:spPr>
          <a:xfrm>
            <a:off x="7203570" y="3667616"/>
            <a:ext cx="147163" cy="89778"/>
          </a:xfrm>
          <a:custGeom>
            <a:rect b="b" l="l" r="r" t="t"/>
            <a:pathLst>
              <a:path extrusionOk="0" h="5809" w="9522">
                <a:moveTo>
                  <a:pt x="1" y="0"/>
                </a:moveTo>
                <a:lnTo>
                  <a:pt x="1397" y="5808"/>
                </a:lnTo>
                <a:lnTo>
                  <a:pt x="9521" y="5808"/>
                </a:lnTo>
                <a:lnTo>
                  <a:pt x="7847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9" name="Google Shape;999;p37"/>
          <p:cNvSpPr/>
          <p:nvPr/>
        </p:nvSpPr>
        <p:spPr>
          <a:xfrm>
            <a:off x="7197465" y="3662794"/>
            <a:ext cx="159650" cy="99407"/>
          </a:xfrm>
          <a:custGeom>
            <a:rect b="b" l="l" r="r" t="t"/>
            <a:pathLst>
              <a:path extrusionOk="0" h="6432" w="10330">
                <a:moveTo>
                  <a:pt x="8008" y="624"/>
                </a:moveTo>
                <a:lnTo>
                  <a:pt x="9502" y="5809"/>
                </a:lnTo>
                <a:lnTo>
                  <a:pt x="2038" y="5809"/>
                </a:lnTo>
                <a:lnTo>
                  <a:pt x="791" y="624"/>
                </a:lnTo>
                <a:close/>
                <a:moveTo>
                  <a:pt x="0" y="1"/>
                </a:moveTo>
                <a:lnTo>
                  <a:pt x="1545" y="6432"/>
                </a:lnTo>
                <a:lnTo>
                  <a:pt x="10329" y="6432"/>
                </a:lnTo>
                <a:lnTo>
                  <a:pt x="847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0" name="Google Shape;1000;p37"/>
          <p:cNvSpPr/>
          <p:nvPr/>
        </p:nvSpPr>
        <p:spPr>
          <a:xfrm>
            <a:off x="6095077" y="3667616"/>
            <a:ext cx="138384" cy="89778"/>
          </a:xfrm>
          <a:custGeom>
            <a:rect b="b" l="l" r="r" t="t"/>
            <a:pathLst>
              <a:path extrusionOk="0" h="5809" w="8954">
                <a:moveTo>
                  <a:pt x="1107" y="0"/>
                </a:moveTo>
                <a:lnTo>
                  <a:pt x="0" y="5808"/>
                </a:lnTo>
                <a:lnTo>
                  <a:pt x="8124" y="5808"/>
                </a:lnTo>
                <a:lnTo>
                  <a:pt x="8953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Google Shape;1001;p37"/>
          <p:cNvSpPr/>
          <p:nvPr/>
        </p:nvSpPr>
        <p:spPr>
          <a:xfrm>
            <a:off x="6089250" y="3662794"/>
            <a:ext cx="149759" cy="99407"/>
          </a:xfrm>
          <a:custGeom>
            <a:rect b="b" l="l" r="r" t="t"/>
            <a:pathLst>
              <a:path extrusionOk="0" h="6432" w="9690">
                <a:moveTo>
                  <a:pt x="8970" y="624"/>
                </a:moveTo>
                <a:lnTo>
                  <a:pt x="8231" y="5809"/>
                </a:lnTo>
                <a:lnTo>
                  <a:pt x="754" y="5809"/>
                </a:lnTo>
                <a:lnTo>
                  <a:pt x="1743" y="624"/>
                </a:lnTo>
                <a:close/>
                <a:moveTo>
                  <a:pt x="1227" y="1"/>
                </a:moveTo>
                <a:lnTo>
                  <a:pt x="1" y="6432"/>
                </a:lnTo>
                <a:lnTo>
                  <a:pt x="8771" y="6432"/>
                </a:lnTo>
                <a:lnTo>
                  <a:pt x="968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2" name="Google Shape;1002;p37"/>
          <p:cNvSpPr/>
          <p:nvPr/>
        </p:nvSpPr>
        <p:spPr>
          <a:xfrm>
            <a:off x="6471772" y="3667616"/>
            <a:ext cx="125556" cy="89778"/>
          </a:xfrm>
          <a:custGeom>
            <a:rect b="b" l="l" r="r" t="t"/>
            <a:pathLst>
              <a:path extrusionOk="0" h="5809" w="8124">
                <a:moveTo>
                  <a:pt x="273" y="0"/>
                </a:moveTo>
                <a:lnTo>
                  <a:pt x="1" y="5808"/>
                </a:lnTo>
                <a:lnTo>
                  <a:pt x="8124" y="5808"/>
                </a:lnTo>
                <a:lnTo>
                  <a:pt x="8118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3" name="Google Shape;1003;p37"/>
          <p:cNvSpPr/>
          <p:nvPr/>
        </p:nvSpPr>
        <p:spPr>
          <a:xfrm>
            <a:off x="6466718" y="3662794"/>
            <a:ext cx="135432" cy="99407"/>
          </a:xfrm>
          <a:custGeom>
            <a:rect b="b" l="l" r="r" t="t"/>
            <a:pathLst>
              <a:path extrusionOk="0" h="6432" w="8763">
                <a:moveTo>
                  <a:pt x="8134" y="624"/>
                </a:moveTo>
                <a:lnTo>
                  <a:pt x="8139" y="5809"/>
                </a:lnTo>
                <a:lnTo>
                  <a:pt x="653" y="5809"/>
                </a:lnTo>
                <a:lnTo>
                  <a:pt x="897" y="624"/>
                </a:lnTo>
                <a:close/>
                <a:moveTo>
                  <a:pt x="302" y="1"/>
                </a:moveTo>
                <a:lnTo>
                  <a:pt x="1" y="6432"/>
                </a:lnTo>
                <a:lnTo>
                  <a:pt x="8762" y="6432"/>
                </a:lnTo>
                <a:lnTo>
                  <a:pt x="875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4" name="Google Shape;1004;p37"/>
          <p:cNvSpPr/>
          <p:nvPr/>
        </p:nvSpPr>
        <p:spPr>
          <a:xfrm>
            <a:off x="5969512" y="3667616"/>
            <a:ext cx="142681" cy="89778"/>
          </a:xfrm>
          <a:custGeom>
            <a:rect b="b" l="l" r="r" t="t"/>
            <a:pathLst>
              <a:path extrusionOk="0" h="5809" w="9232">
                <a:moveTo>
                  <a:pt x="1385" y="0"/>
                </a:moveTo>
                <a:lnTo>
                  <a:pt x="0" y="5808"/>
                </a:lnTo>
                <a:lnTo>
                  <a:pt x="8124" y="5808"/>
                </a:lnTo>
                <a:lnTo>
                  <a:pt x="9231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5" name="Google Shape;1005;p37"/>
          <p:cNvSpPr/>
          <p:nvPr/>
        </p:nvSpPr>
        <p:spPr>
          <a:xfrm>
            <a:off x="5963407" y="3662794"/>
            <a:ext cx="154596" cy="99407"/>
          </a:xfrm>
          <a:custGeom>
            <a:rect b="b" l="l" r="r" t="t"/>
            <a:pathLst>
              <a:path extrusionOk="0" h="6432" w="10003">
                <a:moveTo>
                  <a:pt x="9250" y="624"/>
                </a:moveTo>
                <a:lnTo>
                  <a:pt x="8261" y="5809"/>
                </a:lnTo>
                <a:lnTo>
                  <a:pt x="789" y="5809"/>
                </a:lnTo>
                <a:lnTo>
                  <a:pt x="2026" y="624"/>
                </a:lnTo>
                <a:close/>
                <a:moveTo>
                  <a:pt x="1534" y="1"/>
                </a:moveTo>
                <a:lnTo>
                  <a:pt x="1" y="6432"/>
                </a:lnTo>
                <a:lnTo>
                  <a:pt x="8777" y="6432"/>
                </a:lnTo>
                <a:lnTo>
                  <a:pt x="1000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6" name="Google Shape;1006;p37"/>
          <p:cNvSpPr/>
          <p:nvPr/>
        </p:nvSpPr>
        <p:spPr>
          <a:xfrm>
            <a:off x="5843947" y="3667616"/>
            <a:ext cx="146977" cy="89778"/>
          </a:xfrm>
          <a:custGeom>
            <a:rect b="b" l="l" r="r" t="t"/>
            <a:pathLst>
              <a:path extrusionOk="0" h="5809" w="9510">
                <a:moveTo>
                  <a:pt x="1663" y="0"/>
                </a:moveTo>
                <a:lnTo>
                  <a:pt x="1" y="5808"/>
                </a:lnTo>
                <a:lnTo>
                  <a:pt x="8124" y="5808"/>
                </a:lnTo>
                <a:lnTo>
                  <a:pt x="9509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7" name="Google Shape;1007;p37"/>
          <p:cNvSpPr/>
          <p:nvPr/>
        </p:nvSpPr>
        <p:spPr>
          <a:xfrm>
            <a:off x="5837563" y="3662794"/>
            <a:ext cx="159465" cy="99407"/>
          </a:xfrm>
          <a:custGeom>
            <a:rect b="b" l="l" r="r" t="t"/>
            <a:pathLst>
              <a:path extrusionOk="0" h="6432" w="10318">
                <a:moveTo>
                  <a:pt x="9528" y="624"/>
                </a:moveTo>
                <a:lnTo>
                  <a:pt x="8291" y="5809"/>
                </a:lnTo>
                <a:lnTo>
                  <a:pt x="827" y="5809"/>
                </a:lnTo>
                <a:lnTo>
                  <a:pt x="2311" y="624"/>
                </a:lnTo>
                <a:close/>
                <a:moveTo>
                  <a:pt x="1842" y="1"/>
                </a:moveTo>
                <a:lnTo>
                  <a:pt x="1" y="6432"/>
                </a:lnTo>
                <a:lnTo>
                  <a:pt x="8783" y="6432"/>
                </a:lnTo>
                <a:lnTo>
                  <a:pt x="103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8" name="Google Shape;1008;p37"/>
          <p:cNvSpPr/>
          <p:nvPr/>
        </p:nvSpPr>
        <p:spPr>
          <a:xfrm>
            <a:off x="6346207" y="3667616"/>
            <a:ext cx="129791" cy="89778"/>
          </a:xfrm>
          <a:custGeom>
            <a:rect b="b" l="l" r="r" t="t"/>
            <a:pathLst>
              <a:path extrusionOk="0" h="5809" w="8398">
                <a:moveTo>
                  <a:pt x="551" y="0"/>
                </a:moveTo>
                <a:lnTo>
                  <a:pt x="0" y="5808"/>
                </a:lnTo>
                <a:lnTo>
                  <a:pt x="8125" y="5808"/>
                </a:lnTo>
                <a:lnTo>
                  <a:pt x="8397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9" name="Google Shape;1009;p37"/>
          <p:cNvSpPr/>
          <p:nvPr/>
        </p:nvSpPr>
        <p:spPr>
          <a:xfrm>
            <a:off x="6340906" y="3662794"/>
            <a:ext cx="140130" cy="99407"/>
          </a:xfrm>
          <a:custGeom>
            <a:rect b="b" l="l" r="r" t="t"/>
            <a:pathLst>
              <a:path extrusionOk="0" h="6432" w="9067">
                <a:moveTo>
                  <a:pt x="8413" y="624"/>
                </a:moveTo>
                <a:lnTo>
                  <a:pt x="8169" y="5809"/>
                </a:lnTo>
                <a:lnTo>
                  <a:pt x="686" y="5809"/>
                </a:lnTo>
                <a:lnTo>
                  <a:pt x="1177" y="624"/>
                </a:lnTo>
                <a:close/>
                <a:moveTo>
                  <a:pt x="610" y="1"/>
                </a:moveTo>
                <a:lnTo>
                  <a:pt x="1" y="6432"/>
                </a:lnTo>
                <a:lnTo>
                  <a:pt x="8765" y="6432"/>
                </a:lnTo>
                <a:lnTo>
                  <a:pt x="906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0" name="Google Shape;1010;p37"/>
          <p:cNvSpPr/>
          <p:nvPr/>
        </p:nvSpPr>
        <p:spPr>
          <a:xfrm>
            <a:off x="7082302" y="3667616"/>
            <a:ext cx="142851" cy="89778"/>
          </a:xfrm>
          <a:custGeom>
            <a:rect b="b" l="l" r="r" t="t"/>
            <a:pathLst>
              <a:path extrusionOk="0" h="5809" w="9243">
                <a:moveTo>
                  <a:pt x="1" y="0"/>
                </a:moveTo>
                <a:lnTo>
                  <a:pt x="1118" y="5808"/>
                </a:lnTo>
                <a:lnTo>
                  <a:pt x="9243" y="5808"/>
                </a:lnTo>
                <a:lnTo>
                  <a:pt x="7847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1" name="Google Shape;1011;p37"/>
          <p:cNvSpPr/>
          <p:nvPr/>
        </p:nvSpPr>
        <p:spPr>
          <a:xfrm>
            <a:off x="7076460" y="3662794"/>
            <a:ext cx="154813" cy="99407"/>
          </a:xfrm>
          <a:custGeom>
            <a:rect b="b" l="l" r="r" t="t"/>
            <a:pathLst>
              <a:path extrusionOk="0" h="6432" w="10017">
                <a:moveTo>
                  <a:pt x="7978" y="624"/>
                </a:moveTo>
                <a:lnTo>
                  <a:pt x="9225" y="5809"/>
                </a:lnTo>
                <a:lnTo>
                  <a:pt x="1755" y="5809"/>
                </a:lnTo>
                <a:lnTo>
                  <a:pt x="756" y="624"/>
                </a:lnTo>
                <a:close/>
                <a:moveTo>
                  <a:pt x="1" y="1"/>
                </a:moveTo>
                <a:lnTo>
                  <a:pt x="1239" y="6432"/>
                </a:lnTo>
                <a:lnTo>
                  <a:pt x="10016" y="6432"/>
                </a:lnTo>
                <a:lnTo>
                  <a:pt x="84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2" name="Google Shape;1012;p37"/>
          <p:cNvSpPr/>
          <p:nvPr/>
        </p:nvSpPr>
        <p:spPr>
          <a:xfrm>
            <a:off x="6961049" y="3667616"/>
            <a:ext cx="138539" cy="89778"/>
          </a:xfrm>
          <a:custGeom>
            <a:rect b="b" l="l" r="r" t="t"/>
            <a:pathLst>
              <a:path extrusionOk="0" h="5809" w="8964">
                <a:moveTo>
                  <a:pt x="1" y="0"/>
                </a:moveTo>
                <a:lnTo>
                  <a:pt x="840" y="5808"/>
                </a:lnTo>
                <a:lnTo>
                  <a:pt x="8963" y="5808"/>
                </a:lnTo>
                <a:lnTo>
                  <a:pt x="7846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3" name="Google Shape;1013;p37"/>
          <p:cNvSpPr/>
          <p:nvPr/>
        </p:nvSpPr>
        <p:spPr>
          <a:xfrm>
            <a:off x="6955485" y="3662794"/>
            <a:ext cx="149929" cy="99407"/>
          </a:xfrm>
          <a:custGeom>
            <a:rect b="b" l="l" r="r" t="t"/>
            <a:pathLst>
              <a:path extrusionOk="0" h="6432" w="9701">
                <a:moveTo>
                  <a:pt x="7948" y="624"/>
                </a:moveTo>
                <a:lnTo>
                  <a:pt x="8947" y="5809"/>
                </a:lnTo>
                <a:lnTo>
                  <a:pt x="1469" y="5809"/>
                </a:lnTo>
                <a:lnTo>
                  <a:pt x="720" y="624"/>
                </a:lnTo>
                <a:close/>
                <a:moveTo>
                  <a:pt x="1" y="1"/>
                </a:moveTo>
                <a:lnTo>
                  <a:pt x="930" y="6432"/>
                </a:lnTo>
                <a:lnTo>
                  <a:pt x="9701" y="6432"/>
                </a:lnTo>
                <a:lnTo>
                  <a:pt x="846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4" name="Google Shape;1014;p37"/>
          <p:cNvSpPr/>
          <p:nvPr/>
        </p:nvSpPr>
        <p:spPr>
          <a:xfrm>
            <a:off x="6718513" y="3667616"/>
            <a:ext cx="129946" cy="89778"/>
          </a:xfrm>
          <a:custGeom>
            <a:rect b="b" l="l" r="r" t="t"/>
            <a:pathLst>
              <a:path extrusionOk="0" h="5809" w="8408">
                <a:moveTo>
                  <a:pt x="0" y="0"/>
                </a:moveTo>
                <a:lnTo>
                  <a:pt x="284" y="5808"/>
                </a:lnTo>
                <a:lnTo>
                  <a:pt x="8408" y="5808"/>
                </a:lnTo>
                <a:lnTo>
                  <a:pt x="7847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5" name="Google Shape;1015;p37"/>
          <p:cNvSpPr/>
          <p:nvPr/>
        </p:nvSpPr>
        <p:spPr>
          <a:xfrm>
            <a:off x="6713459" y="3662794"/>
            <a:ext cx="140316" cy="99407"/>
          </a:xfrm>
          <a:custGeom>
            <a:rect b="b" l="l" r="r" t="t"/>
            <a:pathLst>
              <a:path extrusionOk="0" h="6432" w="9079">
                <a:moveTo>
                  <a:pt x="7890" y="624"/>
                </a:moveTo>
                <a:lnTo>
                  <a:pt x="8391" y="5809"/>
                </a:lnTo>
                <a:lnTo>
                  <a:pt x="908" y="5809"/>
                </a:lnTo>
                <a:lnTo>
                  <a:pt x="655" y="624"/>
                </a:lnTo>
                <a:close/>
                <a:moveTo>
                  <a:pt x="1" y="1"/>
                </a:moveTo>
                <a:lnTo>
                  <a:pt x="314" y="6432"/>
                </a:lnTo>
                <a:lnTo>
                  <a:pt x="9078" y="6432"/>
                </a:lnTo>
                <a:lnTo>
                  <a:pt x="8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6" name="Google Shape;1016;p37"/>
          <p:cNvSpPr/>
          <p:nvPr/>
        </p:nvSpPr>
        <p:spPr>
          <a:xfrm>
            <a:off x="5732292" y="4039382"/>
            <a:ext cx="1442245" cy="107984"/>
          </a:xfrm>
          <a:custGeom>
            <a:rect b="b" l="l" r="r" t="t"/>
            <a:pathLst>
              <a:path extrusionOk="0" h="6987" w="93319">
                <a:moveTo>
                  <a:pt x="2001" y="0"/>
                </a:moveTo>
                <a:lnTo>
                  <a:pt x="0" y="6987"/>
                </a:lnTo>
                <a:lnTo>
                  <a:pt x="93318" y="6987"/>
                </a:lnTo>
                <a:lnTo>
                  <a:pt x="91974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7" name="Google Shape;1017;p37"/>
          <p:cNvSpPr/>
          <p:nvPr/>
        </p:nvSpPr>
        <p:spPr>
          <a:xfrm>
            <a:off x="5725909" y="4034559"/>
            <a:ext cx="1454470" cy="117628"/>
          </a:xfrm>
          <a:custGeom>
            <a:rect b="b" l="l" r="r" t="t"/>
            <a:pathLst>
              <a:path extrusionOk="0" h="7611" w="94110">
                <a:moveTo>
                  <a:pt x="92130" y="624"/>
                </a:moveTo>
                <a:lnTo>
                  <a:pt x="93354" y="6986"/>
                </a:lnTo>
                <a:lnTo>
                  <a:pt x="827" y="6986"/>
                </a:lnTo>
                <a:lnTo>
                  <a:pt x="2649" y="624"/>
                </a:lnTo>
                <a:close/>
                <a:moveTo>
                  <a:pt x="2178" y="1"/>
                </a:moveTo>
                <a:lnTo>
                  <a:pt x="0" y="7610"/>
                </a:lnTo>
                <a:lnTo>
                  <a:pt x="94109" y="7610"/>
                </a:lnTo>
                <a:lnTo>
                  <a:pt x="9264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8" name="Google Shape;1018;p37"/>
          <p:cNvSpPr/>
          <p:nvPr/>
        </p:nvSpPr>
        <p:spPr>
          <a:xfrm>
            <a:off x="6839781" y="3667616"/>
            <a:ext cx="134242" cy="89778"/>
          </a:xfrm>
          <a:custGeom>
            <a:rect b="b" l="l" r="r" t="t"/>
            <a:pathLst>
              <a:path extrusionOk="0" h="5809" w="8686">
                <a:moveTo>
                  <a:pt x="1" y="0"/>
                </a:moveTo>
                <a:lnTo>
                  <a:pt x="562" y="5808"/>
                </a:lnTo>
                <a:lnTo>
                  <a:pt x="8686" y="5808"/>
                </a:lnTo>
                <a:lnTo>
                  <a:pt x="7847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9" name="Google Shape;1019;p37"/>
          <p:cNvSpPr/>
          <p:nvPr/>
        </p:nvSpPr>
        <p:spPr>
          <a:xfrm>
            <a:off x="6834480" y="3662794"/>
            <a:ext cx="145092" cy="99407"/>
          </a:xfrm>
          <a:custGeom>
            <a:rect b="b" l="l" r="r" t="t"/>
            <a:pathLst>
              <a:path extrusionOk="0" h="6432" w="9388">
                <a:moveTo>
                  <a:pt x="7919" y="624"/>
                </a:moveTo>
                <a:lnTo>
                  <a:pt x="8669" y="5809"/>
                </a:lnTo>
                <a:lnTo>
                  <a:pt x="1187" y="5809"/>
                </a:lnTo>
                <a:lnTo>
                  <a:pt x="687" y="624"/>
                </a:lnTo>
                <a:close/>
                <a:moveTo>
                  <a:pt x="0" y="1"/>
                </a:moveTo>
                <a:lnTo>
                  <a:pt x="622" y="6432"/>
                </a:lnTo>
                <a:lnTo>
                  <a:pt x="9388" y="6432"/>
                </a:lnTo>
                <a:lnTo>
                  <a:pt x="845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0" name="Google Shape;1020;p37"/>
          <p:cNvSpPr/>
          <p:nvPr/>
        </p:nvSpPr>
        <p:spPr>
          <a:xfrm>
            <a:off x="6622129" y="2399969"/>
            <a:ext cx="277077" cy="510231"/>
          </a:xfrm>
          <a:custGeom>
            <a:rect b="b" l="l" r="r" t="t"/>
            <a:pathLst>
              <a:path extrusionOk="0" h="33014" w="17928">
                <a:moveTo>
                  <a:pt x="1" y="1"/>
                </a:moveTo>
                <a:cubicBezTo>
                  <a:pt x="1" y="1"/>
                  <a:pt x="1931" y="10756"/>
                  <a:pt x="2207" y="13514"/>
                </a:cubicBezTo>
                <a:cubicBezTo>
                  <a:pt x="2462" y="16065"/>
                  <a:pt x="8580" y="33013"/>
                  <a:pt x="11182" y="33013"/>
                </a:cubicBezTo>
                <a:cubicBezTo>
                  <a:pt x="11393" y="33013"/>
                  <a:pt x="11581" y="32902"/>
                  <a:pt x="11741" y="32662"/>
                </a:cubicBezTo>
                <a:cubicBezTo>
                  <a:pt x="14066" y="29174"/>
                  <a:pt x="16823" y="18202"/>
                  <a:pt x="17375" y="15720"/>
                </a:cubicBezTo>
                <a:cubicBezTo>
                  <a:pt x="17926" y="13238"/>
                  <a:pt x="17927" y="2483"/>
                  <a:pt x="17927" y="2483"/>
                </a:cubicBezTo>
                <a:lnTo>
                  <a:pt x="17927" y="2483"/>
                </a:lnTo>
                <a:cubicBezTo>
                  <a:pt x="17927" y="2483"/>
                  <a:pt x="15585" y="4103"/>
                  <a:pt x="11572" y="4103"/>
                </a:cubicBezTo>
                <a:cubicBezTo>
                  <a:pt x="8561" y="4103"/>
                  <a:pt x="4610" y="3192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1" name="Google Shape;1021;p37"/>
          <p:cNvSpPr/>
          <p:nvPr/>
        </p:nvSpPr>
        <p:spPr>
          <a:xfrm>
            <a:off x="6500010" y="2120136"/>
            <a:ext cx="40724" cy="45530"/>
          </a:xfrm>
          <a:custGeom>
            <a:rect b="b" l="l" r="r" t="t"/>
            <a:pathLst>
              <a:path extrusionOk="0" h="2946" w="2635">
                <a:moveTo>
                  <a:pt x="2278" y="1"/>
                </a:moveTo>
                <a:cubicBezTo>
                  <a:pt x="2223" y="1"/>
                  <a:pt x="2168" y="15"/>
                  <a:pt x="2118" y="46"/>
                </a:cubicBezTo>
                <a:cubicBezTo>
                  <a:pt x="898" y="784"/>
                  <a:pt x="217" y="1613"/>
                  <a:pt x="36" y="2577"/>
                </a:cubicBezTo>
                <a:cubicBezTo>
                  <a:pt x="0" y="2768"/>
                  <a:pt x="147" y="2946"/>
                  <a:pt x="343" y="2946"/>
                </a:cubicBezTo>
                <a:cubicBezTo>
                  <a:pt x="493" y="2946"/>
                  <a:pt x="621" y="2839"/>
                  <a:pt x="649" y="2692"/>
                </a:cubicBezTo>
                <a:cubicBezTo>
                  <a:pt x="794" y="1912"/>
                  <a:pt x="1381" y="1221"/>
                  <a:pt x="2440" y="579"/>
                </a:cubicBezTo>
                <a:cubicBezTo>
                  <a:pt x="2587" y="490"/>
                  <a:pt x="2634" y="299"/>
                  <a:pt x="2545" y="152"/>
                </a:cubicBezTo>
                <a:cubicBezTo>
                  <a:pt x="2487" y="54"/>
                  <a:pt x="2384" y="1"/>
                  <a:pt x="22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2" name="Google Shape;1022;p37"/>
          <p:cNvSpPr/>
          <p:nvPr/>
        </p:nvSpPr>
        <p:spPr>
          <a:xfrm>
            <a:off x="6505219" y="2362101"/>
            <a:ext cx="56303" cy="92545"/>
          </a:xfrm>
          <a:custGeom>
            <a:rect b="b" l="l" r="r" t="t"/>
            <a:pathLst>
              <a:path extrusionOk="0" h="5988" w="3643">
                <a:moveTo>
                  <a:pt x="1692" y="0"/>
                </a:moveTo>
                <a:cubicBezTo>
                  <a:pt x="943" y="0"/>
                  <a:pt x="61" y="310"/>
                  <a:pt x="61" y="310"/>
                </a:cubicBezTo>
                <a:lnTo>
                  <a:pt x="0" y="2407"/>
                </a:lnTo>
                <a:cubicBezTo>
                  <a:pt x="0" y="2407"/>
                  <a:pt x="1522" y="5517"/>
                  <a:pt x="2481" y="5867"/>
                </a:cubicBezTo>
                <a:cubicBezTo>
                  <a:pt x="2711" y="5951"/>
                  <a:pt x="2896" y="5988"/>
                  <a:pt x="3044" y="5988"/>
                </a:cubicBezTo>
                <a:cubicBezTo>
                  <a:pt x="3513" y="5988"/>
                  <a:pt x="3617" y="5623"/>
                  <a:pt x="3628" y="5255"/>
                </a:cubicBezTo>
                <a:cubicBezTo>
                  <a:pt x="3643" y="4772"/>
                  <a:pt x="3100" y="1206"/>
                  <a:pt x="2641" y="385"/>
                </a:cubicBezTo>
                <a:cubicBezTo>
                  <a:pt x="2477" y="94"/>
                  <a:pt x="2105" y="0"/>
                  <a:pt x="169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3" name="Google Shape;1023;p37"/>
          <p:cNvSpPr/>
          <p:nvPr/>
        </p:nvSpPr>
        <p:spPr>
          <a:xfrm>
            <a:off x="7330712" y="1465029"/>
            <a:ext cx="306967" cy="306952"/>
          </a:xfrm>
          <a:custGeom>
            <a:rect b="b" l="l" r="r" t="t"/>
            <a:pathLst>
              <a:path extrusionOk="0" h="19861" w="19862">
                <a:moveTo>
                  <a:pt x="9931" y="6030"/>
                </a:moveTo>
                <a:cubicBezTo>
                  <a:pt x="12217" y="6030"/>
                  <a:pt x="14043" y="7995"/>
                  <a:pt x="13813" y="10329"/>
                </a:cubicBezTo>
                <a:cubicBezTo>
                  <a:pt x="13632" y="12154"/>
                  <a:pt x="12155" y="13631"/>
                  <a:pt x="10330" y="13812"/>
                </a:cubicBezTo>
                <a:cubicBezTo>
                  <a:pt x="10195" y="13825"/>
                  <a:pt x="10062" y="13832"/>
                  <a:pt x="9930" y="13832"/>
                </a:cubicBezTo>
                <a:cubicBezTo>
                  <a:pt x="7645" y="13832"/>
                  <a:pt x="5819" y="11866"/>
                  <a:pt x="6050" y="9532"/>
                </a:cubicBezTo>
                <a:cubicBezTo>
                  <a:pt x="6231" y="7706"/>
                  <a:pt x="7708" y="6230"/>
                  <a:pt x="9533" y="6050"/>
                </a:cubicBezTo>
                <a:cubicBezTo>
                  <a:pt x="9667" y="6036"/>
                  <a:pt x="9800" y="6030"/>
                  <a:pt x="9931" y="6030"/>
                </a:cubicBezTo>
                <a:close/>
                <a:moveTo>
                  <a:pt x="9078" y="0"/>
                </a:moveTo>
                <a:cubicBezTo>
                  <a:pt x="8575" y="0"/>
                  <a:pt x="8166" y="409"/>
                  <a:pt x="8166" y="913"/>
                </a:cubicBezTo>
                <a:lnTo>
                  <a:pt x="8166" y="2229"/>
                </a:lnTo>
                <a:cubicBezTo>
                  <a:pt x="7304" y="2426"/>
                  <a:pt x="6483" y="2767"/>
                  <a:pt x="5734" y="3238"/>
                </a:cubicBezTo>
                <a:lnTo>
                  <a:pt x="4803" y="2307"/>
                </a:lnTo>
                <a:cubicBezTo>
                  <a:pt x="4625" y="2128"/>
                  <a:pt x="4392" y="2039"/>
                  <a:pt x="4158" y="2039"/>
                </a:cubicBezTo>
                <a:cubicBezTo>
                  <a:pt x="3925" y="2039"/>
                  <a:pt x="3691" y="2128"/>
                  <a:pt x="3513" y="2307"/>
                </a:cubicBezTo>
                <a:lnTo>
                  <a:pt x="2307" y="3513"/>
                </a:lnTo>
                <a:cubicBezTo>
                  <a:pt x="1950" y="3868"/>
                  <a:pt x="1950" y="4446"/>
                  <a:pt x="2307" y="4803"/>
                </a:cubicBezTo>
                <a:lnTo>
                  <a:pt x="3238" y="5734"/>
                </a:lnTo>
                <a:cubicBezTo>
                  <a:pt x="2767" y="6481"/>
                  <a:pt x="2427" y="7304"/>
                  <a:pt x="2229" y="8166"/>
                </a:cubicBezTo>
                <a:lnTo>
                  <a:pt x="913" y="8166"/>
                </a:lnTo>
                <a:cubicBezTo>
                  <a:pt x="409" y="8166"/>
                  <a:pt x="1" y="8574"/>
                  <a:pt x="1" y="9078"/>
                </a:cubicBezTo>
                <a:lnTo>
                  <a:pt x="1" y="10784"/>
                </a:lnTo>
                <a:cubicBezTo>
                  <a:pt x="1" y="11288"/>
                  <a:pt x="409" y="11696"/>
                  <a:pt x="913" y="11696"/>
                </a:cubicBezTo>
                <a:lnTo>
                  <a:pt x="2229" y="11696"/>
                </a:lnTo>
                <a:cubicBezTo>
                  <a:pt x="2427" y="12557"/>
                  <a:pt x="2767" y="13380"/>
                  <a:pt x="3238" y="14128"/>
                </a:cubicBezTo>
                <a:lnTo>
                  <a:pt x="2307" y="15059"/>
                </a:lnTo>
                <a:cubicBezTo>
                  <a:pt x="1950" y="15415"/>
                  <a:pt x="1950" y="15993"/>
                  <a:pt x="2307" y="16349"/>
                </a:cubicBezTo>
                <a:lnTo>
                  <a:pt x="3513" y="17556"/>
                </a:lnTo>
                <a:cubicBezTo>
                  <a:pt x="3691" y="17734"/>
                  <a:pt x="3925" y="17823"/>
                  <a:pt x="4158" y="17823"/>
                </a:cubicBezTo>
                <a:cubicBezTo>
                  <a:pt x="4392" y="17823"/>
                  <a:pt x="4625" y="17734"/>
                  <a:pt x="4803" y="17556"/>
                </a:cubicBezTo>
                <a:lnTo>
                  <a:pt x="5734" y="16625"/>
                </a:lnTo>
                <a:cubicBezTo>
                  <a:pt x="6482" y="17094"/>
                  <a:pt x="7304" y="17435"/>
                  <a:pt x="8166" y="17632"/>
                </a:cubicBezTo>
                <a:lnTo>
                  <a:pt x="8166" y="18949"/>
                </a:lnTo>
                <a:cubicBezTo>
                  <a:pt x="8166" y="19452"/>
                  <a:pt x="8575" y="19861"/>
                  <a:pt x="9078" y="19861"/>
                </a:cubicBezTo>
                <a:lnTo>
                  <a:pt x="10783" y="19861"/>
                </a:lnTo>
                <a:cubicBezTo>
                  <a:pt x="11288" y="19861"/>
                  <a:pt x="11696" y="19452"/>
                  <a:pt x="11696" y="18949"/>
                </a:cubicBezTo>
                <a:lnTo>
                  <a:pt x="11696" y="17632"/>
                </a:lnTo>
                <a:cubicBezTo>
                  <a:pt x="12557" y="17434"/>
                  <a:pt x="13380" y="17094"/>
                  <a:pt x="14128" y="16624"/>
                </a:cubicBezTo>
                <a:lnTo>
                  <a:pt x="15059" y="17555"/>
                </a:lnTo>
                <a:cubicBezTo>
                  <a:pt x="15237" y="17733"/>
                  <a:pt x="15471" y="17822"/>
                  <a:pt x="15704" y="17822"/>
                </a:cubicBezTo>
                <a:cubicBezTo>
                  <a:pt x="15938" y="17822"/>
                  <a:pt x="16171" y="17733"/>
                  <a:pt x="16349" y="17555"/>
                </a:cubicBezTo>
                <a:lnTo>
                  <a:pt x="17556" y="16349"/>
                </a:lnTo>
                <a:cubicBezTo>
                  <a:pt x="17912" y="15992"/>
                  <a:pt x="17912" y="15414"/>
                  <a:pt x="17556" y="15059"/>
                </a:cubicBezTo>
                <a:lnTo>
                  <a:pt x="16625" y="14128"/>
                </a:lnTo>
                <a:cubicBezTo>
                  <a:pt x="17094" y="13379"/>
                  <a:pt x="17436" y="12557"/>
                  <a:pt x="17632" y="11696"/>
                </a:cubicBezTo>
                <a:lnTo>
                  <a:pt x="18949" y="11696"/>
                </a:lnTo>
                <a:cubicBezTo>
                  <a:pt x="19452" y="11696"/>
                  <a:pt x="19861" y="11287"/>
                  <a:pt x="19861" y="10784"/>
                </a:cubicBezTo>
                <a:lnTo>
                  <a:pt x="19861" y="9078"/>
                </a:lnTo>
                <a:cubicBezTo>
                  <a:pt x="19861" y="8574"/>
                  <a:pt x="19452" y="8166"/>
                  <a:pt x="18949" y="8166"/>
                </a:cubicBezTo>
                <a:lnTo>
                  <a:pt x="17632" y="8166"/>
                </a:lnTo>
                <a:cubicBezTo>
                  <a:pt x="17436" y="7304"/>
                  <a:pt x="17094" y="6481"/>
                  <a:pt x="16625" y="5734"/>
                </a:cubicBezTo>
                <a:lnTo>
                  <a:pt x="17556" y="4803"/>
                </a:lnTo>
                <a:cubicBezTo>
                  <a:pt x="17912" y="4446"/>
                  <a:pt x="17912" y="3868"/>
                  <a:pt x="17556" y="3513"/>
                </a:cubicBezTo>
                <a:lnTo>
                  <a:pt x="16349" y="2307"/>
                </a:lnTo>
                <a:cubicBezTo>
                  <a:pt x="16171" y="2128"/>
                  <a:pt x="15938" y="2039"/>
                  <a:pt x="15704" y="2039"/>
                </a:cubicBezTo>
                <a:cubicBezTo>
                  <a:pt x="15471" y="2039"/>
                  <a:pt x="15237" y="2128"/>
                  <a:pt x="15059" y="2307"/>
                </a:cubicBezTo>
                <a:lnTo>
                  <a:pt x="14128" y="3238"/>
                </a:lnTo>
                <a:cubicBezTo>
                  <a:pt x="13380" y="2767"/>
                  <a:pt x="12557" y="2426"/>
                  <a:pt x="11696" y="2229"/>
                </a:cubicBezTo>
                <a:lnTo>
                  <a:pt x="11696" y="913"/>
                </a:lnTo>
                <a:cubicBezTo>
                  <a:pt x="11696" y="409"/>
                  <a:pt x="11288" y="0"/>
                  <a:pt x="1078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4" name="Google Shape;1024;p37"/>
          <p:cNvSpPr/>
          <p:nvPr/>
        </p:nvSpPr>
        <p:spPr>
          <a:xfrm>
            <a:off x="4939968" y="2656664"/>
            <a:ext cx="231377" cy="231392"/>
          </a:xfrm>
          <a:custGeom>
            <a:rect b="b" l="l" r="r" t="t"/>
            <a:pathLst>
              <a:path extrusionOk="0" h="14972" w="14971">
                <a:moveTo>
                  <a:pt x="7486" y="4546"/>
                </a:moveTo>
                <a:cubicBezTo>
                  <a:pt x="8262" y="4546"/>
                  <a:pt x="9011" y="4853"/>
                  <a:pt x="9565" y="5407"/>
                </a:cubicBezTo>
                <a:cubicBezTo>
                  <a:pt x="10191" y="6032"/>
                  <a:pt x="10501" y="6907"/>
                  <a:pt x="10412" y="7786"/>
                </a:cubicBezTo>
                <a:cubicBezTo>
                  <a:pt x="10275" y="9162"/>
                  <a:pt x="9161" y="10275"/>
                  <a:pt x="7785" y="10412"/>
                </a:cubicBezTo>
                <a:cubicBezTo>
                  <a:pt x="7686" y="10423"/>
                  <a:pt x="7586" y="10428"/>
                  <a:pt x="7487" y="10428"/>
                </a:cubicBezTo>
                <a:cubicBezTo>
                  <a:pt x="6710" y="10428"/>
                  <a:pt x="5961" y="10121"/>
                  <a:pt x="5406" y="9565"/>
                </a:cubicBezTo>
                <a:cubicBezTo>
                  <a:pt x="4780" y="8940"/>
                  <a:pt x="4470" y="8067"/>
                  <a:pt x="4559" y="7186"/>
                </a:cubicBezTo>
                <a:cubicBezTo>
                  <a:pt x="4696" y="5810"/>
                  <a:pt x="5809" y="4697"/>
                  <a:pt x="7186" y="4561"/>
                </a:cubicBezTo>
                <a:cubicBezTo>
                  <a:pt x="7286" y="4551"/>
                  <a:pt x="7386" y="4546"/>
                  <a:pt x="7486" y="4546"/>
                </a:cubicBezTo>
                <a:close/>
                <a:moveTo>
                  <a:pt x="6842" y="1"/>
                </a:moveTo>
                <a:cubicBezTo>
                  <a:pt x="6462" y="1"/>
                  <a:pt x="6155" y="308"/>
                  <a:pt x="6155" y="688"/>
                </a:cubicBezTo>
                <a:lnTo>
                  <a:pt x="6155" y="1681"/>
                </a:lnTo>
                <a:cubicBezTo>
                  <a:pt x="5506" y="1829"/>
                  <a:pt x="4886" y="2086"/>
                  <a:pt x="4322" y="2440"/>
                </a:cubicBezTo>
                <a:lnTo>
                  <a:pt x="3619" y="1738"/>
                </a:lnTo>
                <a:cubicBezTo>
                  <a:pt x="3485" y="1604"/>
                  <a:pt x="3309" y="1537"/>
                  <a:pt x="3133" y="1537"/>
                </a:cubicBezTo>
                <a:cubicBezTo>
                  <a:pt x="2957" y="1537"/>
                  <a:pt x="2782" y="1604"/>
                  <a:pt x="2647" y="1738"/>
                </a:cubicBezTo>
                <a:lnTo>
                  <a:pt x="1737" y="2648"/>
                </a:lnTo>
                <a:cubicBezTo>
                  <a:pt x="1469" y="2916"/>
                  <a:pt x="1469" y="3352"/>
                  <a:pt x="1737" y="3620"/>
                </a:cubicBezTo>
                <a:lnTo>
                  <a:pt x="2440" y="4322"/>
                </a:lnTo>
                <a:cubicBezTo>
                  <a:pt x="2085" y="4886"/>
                  <a:pt x="1829" y="5505"/>
                  <a:pt x="1680" y="6155"/>
                </a:cubicBezTo>
                <a:lnTo>
                  <a:pt x="688" y="6155"/>
                </a:lnTo>
                <a:cubicBezTo>
                  <a:pt x="308" y="6155"/>
                  <a:pt x="0" y="6463"/>
                  <a:pt x="0" y="6843"/>
                </a:cubicBezTo>
                <a:lnTo>
                  <a:pt x="0" y="8128"/>
                </a:lnTo>
                <a:cubicBezTo>
                  <a:pt x="0" y="8508"/>
                  <a:pt x="308" y="8818"/>
                  <a:pt x="688" y="8818"/>
                </a:cubicBezTo>
                <a:lnTo>
                  <a:pt x="1680" y="8818"/>
                </a:lnTo>
                <a:cubicBezTo>
                  <a:pt x="1828" y="9467"/>
                  <a:pt x="2085" y="10087"/>
                  <a:pt x="2440" y="10650"/>
                </a:cubicBezTo>
                <a:lnTo>
                  <a:pt x="1737" y="11352"/>
                </a:lnTo>
                <a:cubicBezTo>
                  <a:pt x="1469" y="11621"/>
                  <a:pt x="1469" y="12056"/>
                  <a:pt x="1737" y="12324"/>
                </a:cubicBezTo>
                <a:lnTo>
                  <a:pt x="2647" y="13234"/>
                </a:lnTo>
                <a:cubicBezTo>
                  <a:pt x="2782" y="13369"/>
                  <a:pt x="2957" y="13436"/>
                  <a:pt x="3133" y="13436"/>
                </a:cubicBezTo>
                <a:cubicBezTo>
                  <a:pt x="3309" y="13436"/>
                  <a:pt x="3485" y="13369"/>
                  <a:pt x="3619" y="13234"/>
                </a:cubicBezTo>
                <a:lnTo>
                  <a:pt x="4322" y="12532"/>
                </a:lnTo>
                <a:cubicBezTo>
                  <a:pt x="4885" y="12886"/>
                  <a:pt x="5505" y="13143"/>
                  <a:pt x="6154" y="13292"/>
                </a:cubicBezTo>
                <a:lnTo>
                  <a:pt x="6154" y="14285"/>
                </a:lnTo>
                <a:cubicBezTo>
                  <a:pt x="6154" y="14663"/>
                  <a:pt x="6462" y="14972"/>
                  <a:pt x="6842" y="14972"/>
                </a:cubicBezTo>
                <a:lnTo>
                  <a:pt x="8128" y="14972"/>
                </a:lnTo>
                <a:cubicBezTo>
                  <a:pt x="8508" y="14972"/>
                  <a:pt x="8816" y="14665"/>
                  <a:pt x="8816" y="14285"/>
                </a:cubicBezTo>
                <a:lnTo>
                  <a:pt x="8816" y="13292"/>
                </a:lnTo>
                <a:cubicBezTo>
                  <a:pt x="9465" y="13144"/>
                  <a:pt x="10085" y="12886"/>
                  <a:pt x="10649" y="12532"/>
                </a:cubicBezTo>
                <a:lnTo>
                  <a:pt x="11352" y="13234"/>
                </a:lnTo>
                <a:cubicBezTo>
                  <a:pt x="11486" y="13369"/>
                  <a:pt x="11662" y="13436"/>
                  <a:pt x="11838" y="13436"/>
                </a:cubicBezTo>
                <a:cubicBezTo>
                  <a:pt x="12013" y="13436"/>
                  <a:pt x="12189" y="13369"/>
                  <a:pt x="12324" y="13234"/>
                </a:cubicBezTo>
                <a:lnTo>
                  <a:pt x="13234" y="12325"/>
                </a:lnTo>
                <a:cubicBezTo>
                  <a:pt x="13502" y="12057"/>
                  <a:pt x="13502" y="11621"/>
                  <a:pt x="13234" y="11352"/>
                </a:cubicBezTo>
                <a:lnTo>
                  <a:pt x="12531" y="10651"/>
                </a:lnTo>
                <a:cubicBezTo>
                  <a:pt x="12886" y="10087"/>
                  <a:pt x="13142" y="9467"/>
                  <a:pt x="13291" y="8818"/>
                </a:cubicBezTo>
                <a:lnTo>
                  <a:pt x="14283" y="8818"/>
                </a:lnTo>
                <a:cubicBezTo>
                  <a:pt x="14663" y="8818"/>
                  <a:pt x="14971" y="8509"/>
                  <a:pt x="14971" y="8129"/>
                </a:cubicBezTo>
                <a:lnTo>
                  <a:pt x="14971" y="6843"/>
                </a:lnTo>
                <a:cubicBezTo>
                  <a:pt x="14971" y="6463"/>
                  <a:pt x="14663" y="6155"/>
                  <a:pt x="14283" y="6155"/>
                </a:cubicBezTo>
                <a:lnTo>
                  <a:pt x="13291" y="6155"/>
                </a:lnTo>
                <a:cubicBezTo>
                  <a:pt x="13142" y="5505"/>
                  <a:pt x="12886" y="4886"/>
                  <a:pt x="12531" y="4322"/>
                </a:cubicBezTo>
                <a:lnTo>
                  <a:pt x="13234" y="3620"/>
                </a:lnTo>
                <a:cubicBezTo>
                  <a:pt x="13502" y="3352"/>
                  <a:pt x="13502" y="2916"/>
                  <a:pt x="13234" y="2648"/>
                </a:cubicBezTo>
                <a:lnTo>
                  <a:pt x="12324" y="1738"/>
                </a:lnTo>
                <a:cubicBezTo>
                  <a:pt x="12189" y="1604"/>
                  <a:pt x="12013" y="1537"/>
                  <a:pt x="11838" y="1537"/>
                </a:cubicBezTo>
                <a:cubicBezTo>
                  <a:pt x="11662" y="1537"/>
                  <a:pt x="11486" y="1604"/>
                  <a:pt x="11352" y="1738"/>
                </a:cubicBezTo>
                <a:lnTo>
                  <a:pt x="10649" y="2440"/>
                </a:lnTo>
                <a:cubicBezTo>
                  <a:pt x="10086" y="2086"/>
                  <a:pt x="9465" y="1829"/>
                  <a:pt x="8817" y="1681"/>
                </a:cubicBezTo>
                <a:lnTo>
                  <a:pt x="8817" y="688"/>
                </a:lnTo>
                <a:cubicBezTo>
                  <a:pt x="8816" y="308"/>
                  <a:pt x="8509" y="1"/>
                  <a:pt x="81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5" name="Google Shape;1025;p37"/>
          <p:cNvSpPr/>
          <p:nvPr/>
        </p:nvSpPr>
        <p:spPr>
          <a:xfrm>
            <a:off x="7893622" y="2391916"/>
            <a:ext cx="231392" cy="231392"/>
          </a:xfrm>
          <a:custGeom>
            <a:rect b="b" l="l" r="r" t="t"/>
            <a:pathLst>
              <a:path extrusionOk="0" h="14972" w="14972">
                <a:moveTo>
                  <a:pt x="7484" y="4545"/>
                </a:moveTo>
                <a:cubicBezTo>
                  <a:pt x="8260" y="4545"/>
                  <a:pt x="9010" y="4852"/>
                  <a:pt x="9565" y="5407"/>
                </a:cubicBezTo>
                <a:cubicBezTo>
                  <a:pt x="10190" y="6032"/>
                  <a:pt x="10501" y="6906"/>
                  <a:pt x="10411" y="7786"/>
                </a:cubicBezTo>
                <a:cubicBezTo>
                  <a:pt x="10275" y="9162"/>
                  <a:pt x="9162" y="10275"/>
                  <a:pt x="7786" y="10412"/>
                </a:cubicBezTo>
                <a:cubicBezTo>
                  <a:pt x="7686" y="10422"/>
                  <a:pt x="7586" y="10427"/>
                  <a:pt x="7487" y="10427"/>
                </a:cubicBezTo>
                <a:cubicBezTo>
                  <a:pt x="6711" y="10427"/>
                  <a:pt x="5961" y="10120"/>
                  <a:pt x="5407" y="9565"/>
                </a:cubicBezTo>
                <a:cubicBezTo>
                  <a:pt x="4780" y="8940"/>
                  <a:pt x="4470" y="8065"/>
                  <a:pt x="4559" y="7186"/>
                </a:cubicBezTo>
                <a:cubicBezTo>
                  <a:pt x="4696" y="5810"/>
                  <a:pt x="5810" y="4697"/>
                  <a:pt x="7186" y="4560"/>
                </a:cubicBezTo>
                <a:cubicBezTo>
                  <a:pt x="7285" y="4550"/>
                  <a:pt x="7385" y="4545"/>
                  <a:pt x="7484" y="4545"/>
                </a:cubicBezTo>
                <a:close/>
                <a:moveTo>
                  <a:pt x="6843" y="0"/>
                </a:moveTo>
                <a:cubicBezTo>
                  <a:pt x="6463" y="0"/>
                  <a:pt x="6155" y="309"/>
                  <a:pt x="6155" y="689"/>
                </a:cubicBezTo>
                <a:lnTo>
                  <a:pt x="6155" y="1680"/>
                </a:lnTo>
                <a:cubicBezTo>
                  <a:pt x="5506" y="1829"/>
                  <a:pt x="4886" y="2086"/>
                  <a:pt x="4322" y="2440"/>
                </a:cubicBezTo>
                <a:lnTo>
                  <a:pt x="3621" y="1738"/>
                </a:lnTo>
                <a:cubicBezTo>
                  <a:pt x="3486" y="1604"/>
                  <a:pt x="3310" y="1537"/>
                  <a:pt x="3134" y="1537"/>
                </a:cubicBezTo>
                <a:cubicBezTo>
                  <a:pt x="2958" y="1537"/>
                  <a:pt x="2782" y="1604"/>
                  <a:pt x="2648" y="1738"/>
                </a:cubicBezTo>
                <a:lnTo>
                  <a:pt x="1739" y="2648"/>
                </a:lnTo>
                <a:cubicBezTo>
                  <a:pt x="1469" y="2916"/>
                  <a:pt x="1469" y="3351"/>
                  <a:pt x="1739" y="3620"/>
                </a:cubicBezTo>
                <a:lnTo>
                  <a:pt x="2440" y="4322"/>
                </a:lnTo>
                <a:cubicBezTo>
                  <a:pt x="2085" y="4886"/>
                  <a:pt x="1829" y="5506"/>
                  <a:pt x="1681" y="6156"/>
                </a:cubicBezTo>
                <a:lnTo>
                  <a:pt x="688" y="6156"/>
                </a:lnTo>
                <a:cubicBezTo>
                  <a:pt x="308" y="6156"/>
                  <a:pt x="0" y="6463"/>
                  <a:pt x="1" y="6843"/>
                </a:cubicBezTo>
                <a:lnTo>
                  <a:pt x="1" y="8129"/>
                </a:lnTo>
                <a:cubicBezTo>
                  <a:pt x="1" y="8508"/>
                  <a:pt x="308" y="8816"/>
                  <a:pt x="688" y="8816"/>
                </a:cubicBezTo>
                <a:lnTo>
                  <a:pt x="1681" y="8816"/>
                </a:lnTo>
                <a:cubicBezTo>
                  <a:pt x="1829" y="9466"/>
                  <a:pt x="2085" y="10085"/>
                  <a:pt x="2440" y="10650"/>
                </a:cubicBezTo>
                <a:lnTo>
                  <a:pt x="1739" y="11352"/>
                </a:lnTo>
                <a:cubicBezTo>
                  <a:pt x="1469" y="11621"/>
                  <a:pt x="1469" y="12056"/>
                  <a:pt x="1739" y="12324"/>
                </a:cubicBezTo>
                <a:lnTo>
                  <a:pt x="2648" y="13234"/>
                </a:lnTo>
                <a:cubicBezTo>
                  <a:pt x="2782" y="13368"/>
                  <a:pt x="2958" y="13435"/>
                  <a:pt x="3134" y="13435"/>
                </a:cubicBezTo>
                <a:cubicBezTo>
                  <a:pt x="3310" y="13435"/>
                  <a:pt x="3486" y="13368"/>
                  <a:pt x="3621" y="13234"/>
                </a:cubicBezTo>
                <a:lnTo>
                  <a:pt x="4322" y="12532"/>
                </a:lnTo>
                <a:cubicBezTo>
                  <a:pt x="4886" y="12886"/>
                  <a:pt x="5506" y="13143"/>
                  <a:pt x="6155" y="13291"/>
                </a:cubicBezTo>
                <a:lnTo>
                  <a:pt x="6155" y="14283"/>
                </a:lnTo>
                <a:cubicBezTo>
                  <a:pt x="6155" y="14663"/>
                  <a:pt x="6463" y="14972"/>
                  <a:pt x="6843" y="14972"/>
                </a:cubicBezTo>
                <a:lnTo>
                  <a:pt x="8129" y="14972"/>
                </a:lnTo>
                <a:cubicBezTo>
                  <a:pt x="8509" y="14972"/>
                  <a:pt x="8817" y="14663"/>
                  <a:pt x="8816" y="14283"/>
                </a:cubicBezTo>
                <a:lnTo>
                  <a:pt x="8816" y="13291"/>
                </a:lnTo>
                <a:cubicBezTo>
                  <a:pt x="9467" y="13143"/>
                  <a:pt x="10086" y="12886"/>
                  <a:pt x="10649" y="12532"/>
                </a:cubicBezTo>
                <a:lnTo>
                  <a:pt x="11352" y="13234"/>
                </a:lnTo>
                <a:cubicBezTo>
                  <a:pt x="11486" y="13368"/>
                  <a:pt x="11662" y="13435"/>
                  <a:pt x="11838" y="13435"/>
                </a:cubicBezTo>
                <a:cubicBezTo>
                  <a:pt x="12014" y="13435"/>
                  <a:pt x="12190" y="13368"/>
                  <a:pt x="12324" y="13234"/>
                </a:cubicBezTo>
                <a:lnTo>
                  <a:pt x="13234" y="12324"/>
                </a:lnTo>
                <a:cubicBezTo>
                  <a:pt x="13502" y="12056"/>
                  <a:pt x="13502" y="11621"/>
                  <a:pt x="13234" y="11352"/>
                </a:cubicBezTo>
                <a:lnTo>
                  <a:pt x="12531" y="10650"/>
                </a:lnTo>
                <a:cubicBezTo>
                  <a:pt x="12886" y="10085"/>
                  <a:pt x="13143" y="9466"/>
                  <a:pt x="13291" y="8816"/>
                </a:cubicBezTo>
                <a:lnTo>
                  <a:pt x="14283" y="8816"/>
                </a:lnTo>
                <a:cubicBezTo>
                  <a:pt x="14663" y="8816"/>
                  <a:pt x="14971" y="8508"/>
                  <a:pt x="14971" y="8129"/>
                </a:cubicBezTo>
                <a:lnTo>
                  <a:pt x="14971" y="6843"/>
                </a:lnTo>
                <a:cubicBezTo>
                  <a:pt x="14971" y="6463"/>
                  <a:pt x="14663" y="6156"/>
                  <a:pt x="14283" y="6156"/>
                </a:cubicBezTo>
                <a:lnTo>
                  <a:pt x="13291" y="6156"/>
                </a:lnTo>
                <a:cubicBezTo>
                  <a:pt x="13142" y="5506"/>
                  <a:pt x="12886" y="4886"/>
                  <a:pt x="12531" y="4322"/>
                </a:cubicBezTo>
                <a:lnTo>
                  <a:pt x="13234" y="3620"/>
                </a:lnTo>
                <a:cubicBezTo>
                  <a:pt x="13502" y="3351"/>
                  <a:pt x="13502" y="2916"/>
                  <a:pt x="13234" y="2648"/>
                </a:cubicBezTo>
                <a:lnTo>
                  <a:pt x="12324" y="1738"/>
                </a:lnTo>
                <a:cubicBezTo>
                  <a:pt x="12190" y="1604"/>
                  <a:pt x="12014" y="1537"/>
                  <a:pt x="11838" y="1537"/>
                </a:cubicBezTo>
                <a:cubicBezTo>
                  <a:pt x="11662" y="1537"/>
                  <a:pt x="11486" y="1604"/>
                  <a:pt x="11352" y="1738"/>
                </a:cubicBezTo>
                <a:lnTo>
                  <a:pt x="10649" y="2440"/>
                </a:lnTo>
                <a:cubicBezTo>
                  <a:pt x="10086" y="2086"/>
                  <a:pt x="9467" y="1829"/>
                  <a:pt x="8816" y="1680"/>
                </a:cubicBezTo>
                <a:lnTo>
                  <a:pt x="8816" y="689"/>
                </a:lnTo>
                <a:cubicBezTo>
                  <a:pt x="8816" y="309"/>
                  <a:pt x="8509" y="0"/>
                  <a:pt x="812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6" name="Google Shape;1026;p37"/>
          <p:cNvSpPr/>
          <p:nvPr/>
        </p:nvSpPr>
        <p:spPr>
          <a:xfrm>
            <a:off x="6382931" y="1160560"/>
            <a:ext cx="118524" cy="118493"/>
          </a:xfrm>
          <a:custGeom>
            <a:rect b="b" l="l" r="r" t="t"/>
            <a:pathLst>
              <a:path extrusionOk="0" h="7667" w="7669">
                <a:moveTo>
                  <a:pt x="3838" y="2327"/>
                </a:moveTo>
                <a:cubicBezTo>
                  <a:pt x="4717" y="2327"/>
                  <a:pt x="5425" y="3089"/>
                  <a:pt x="5333" y="3986"/>
                </a:cubicBezTo>
                <a:cubicBezTo>
                  <a:pt x="5263" y="4692"/>
                  <a:pt x="4693" y="5262"/>
                  <a:pt x="3988" y="5331"/>
                </a:cubicBezTo>
                <a:cubicBezTo>
                  <a:pt x="3935" y="5337"/>
                  <a:pt x="3883" y="5339"/>
                  <a:pt x="3832" y="5339"/>
                </a:cubicBezTo>
                <a:cubicBezTo>
                  <a:pt x="2952" y="5339"/>
                  <a:pt x="2244" y="4576"/>
                  <a:pt x="2336" y="3679"/>
                </a:cubicBezTo>
                <a:cubicBezTo>
                  <a:pt x="2405" y="2974"/>
                  <a:pt x="2976" y="2405"/>
                  <a:pt x="3681" y="2335"/>
                </a:cubicBezTo>
                <a:cubicBezTo>
                  <a:pt x="3734" y="2330"/>
                  <a:pt x="3786" y="2327"/>
                  <a:pt x="3838" y="2327"/>
                </a:cubicBezTo>
                <a:close/>
                <a:moveTo>
                  <a:pt x="3503" y="0"/>
                </a:moveTo>
                <a:cubicBezTo>
                  <a:pt x="3310" y="0"/>
                  <a:pt x="3153" y="158"/>
                  <a:pt x="3153" y="351"/>
                </a:cubicBezTo>
                <a:lnTo>
                  <a:pt x="3153" y="859"/>
                </a:lnTo>
                <a:cubicBezTo>
                  <a:pt x="2821" y="936"/>
                  <a:pt x="2503" y="1067"/>
                  <a:pt x="2214" y="1249"/>
                </a:cubicBezTo>
                <a:lnTo>
                  <a:pt x="1855" y="890"/>
                </a:lnTo>
                <a:cubicBezTo>
                  <a:pt x="1786" y="821"/>
                  <a:pt x="1696" y="787"/>
                  <a:pt x="1606" y="787"/>
                </a:cubicBezTo>
                <a:cubicBezTo>
                  <a:pt x="1516" y="787"/>
                  <a:pt x="1426" y="821"/>
                  <a:pt x="1357" y="890"/>
                </a:cubicBezTo>
                <a:lnTo>
                  <a:pt x="891" y="1355"/>
                </a:lnTo>
                <a:cubicBezTo>
                  <a:pt x="754" y="1493"/>
                  <a:pt x="754" y="1717"/>
                  <a:pt x="891" y="1853"/>
                </a:cubicBezTo>
                <a:lnTo>
                  <a:pt x="1251" y="2212"/>
                </a:lnTo>
                <a:cubicBezTo>
                  <a:pt x="1069" y="2502"/>
                  <a:pt x="938" y="2819"/>
                  <a:pt x="861" y="3151"/>
                </a:cubicBezTo>
                <a:lnTo>
                  <a:pt x="353" y="3151"/>
                </a:lnTo>
                <a:cubicBezTo>
                  <a:pt x="159" y="3151"/>
                  <a:pt x="1" y="3309"/>
                  <a:pt x="1" y="3504"/>
                </a:cubicBezTo>
                <a:lnTo>
                  <a:pt x="1" y="4163"/>
                </a:lnTo>
                <a:cubicBezTo>
                  <a:pt x="1" y="4356"/>
                  <a:pt x="159" y="4514"/>
                  <a:pt x="353" y="4514"/>
                </a:cubicBezTo>
                <a:lnTo>
                  <a:pt x="861" y="4514"/>
                </a:lnTo>
                <a:cubicBezTo>
                  <a:pt x="938" y="4847"/>
                  <a:pt x="1069" y="5165"/>
                  <a:pt x="1250" y="5453"/>
                </a:cubicBezTo>
                <a:lnTo>
                  <a:pt x="891" y="5812"/>
                </a:lnTo>
                <a:cubicBezTo>
                  <a:pt x="753" y="5950"/>
                  <a:pt x="753" y="6172"/>
                  <a:pt x="891" y="6310"/>
                </a:cubicBezTo>
                <a:lnTo>
                  <a:pt x="1356" y="6776"/>
                </a:lnTo>
                <a:cubicBezTo>
                  <a:pt x="1425" y="6845"/>
                  <a:pt x="1515" y="6879"/>
                  <a:pt x="1606" y="6879"/>
                </a:cubicBezTo>
                <a:cubicBezTo>
                  <a:pt x="1696" y="6879"/>
                  <a:pt x="1786" y="6845"/>
                  <a:pt x="1854" y="6776"/>
                </a:cubicBezTo>
                <a:lnTo>
                  <a:pt x="2213" y="6417"/>
                </a:lnTo>
                <a:cubicBezTo>
                  <a:pt x="2503" y="6598"/>
                  <a:pt x="2820" y="6730"/>
                  <a:pt x="3152" y="6806"/>
                </a:cubicBezTo>
                <a:lnTo>
                  <a:pt x="3152" y="7314"/>
                </a:lnTo>
                <a:cubicBezTo>
                  <a:pt x="3152" y="7508"/>
                  <a:pt x="3310" y="7666"/>
                  <a:pt x="3504" y="7666"/>
                </a:cubicBezTo>
                <a:lnTo>
                  <a:pt x="4164" y="7666"/>
                </a:lnTo>
                <a:cubicBezTo>
                  <a:pt x="4358" y="7666"/>
                  <a:pt x="4515" y="7508"/>
                  <a:pt x="4515" y="7314"/>
                </a:cubicBezTo>
                <a:lnTo>
                  <a:pt x="4515" y="6806"/>
                </a:lnTo>
                <a:cubicBezTo>
                  <a:pt x="4847" y="6730"/>
                  <a:pt x="5165" y="6598"/>
                  <a:pt x="5454" y="6417"/>
                </a:cubicBezTo>
                <a:lnTo>
                  <a:pt x="5813" y="6776"/>
                </a:lnTo>
                <a:cubicBezTo>
                  <a:pt x="5882" y="6845"/>
                  <a:pt x="5972" y="6879"/>
                  <a:pt x="6062" y="6879"/>
                </a:cubicBezTo>
                <a:cubicBezTo>
                  <a:pt x="6152" y="6879"/>
                  <a:pt x="6242" y="6845"/>
                  <a:pt x="6311" y="6776"/>
                </a:cubicBezTo>
                <a:lnTo>
                  <a:pt x="6777" y="6310"/>
                </a:lnTo>
                <a:cubicBezTo>
                  <a:pt x="6914" y="6173"/>
                  <a:pt x="6914" y="5950"/>
                  <a:pt x="6777" y="5812"/>
                </a:cubicBezTo>
                <a:lnTo>
                  <a:pt x="6418" y="5453"/>
                </a:lnTo>
                <a:cubicBezTo>
                  <a:pt x="6599" y="5165"/>
                  <a:pt x="6730" y="4847"/>
                  <a:pt x="6807" y="4514"/>
                </a:cubicBezTo>
                <a:lnTo>
                  <a:pt x="7316" y="4514"/>
                </a:lnTo>
                <a:cubicBezTo>
                  <a:pt x="7510" y="4514"/>
                  <a:pt x="7668" y="4357"/>
                  <a:pt x="7668" y="4162"/>
                </a:cubicBezTo>
                <a:lnTo>
                  <a:pt x="7668" y="3504"/>
                </a:lnTo>
                <a:cubicBezTo>
                  <a:pt x="7668" y="3309"/>
                  <a:pt x="7510" y="3151"/>
                  <a:pt x="7316" y="3151"/>
                </a:cubicBezTo>
                <a:lnTo>
                  <a:pt x="6808" y="3151"/>
                </a:lnTo>
                <a:cubicBezTo>
                  <a:pt x="6732" y="2819"/>
                  <a:pt x="6600" y="2502"/>
                  <a:pt x="6419" y="2212"/>
                </a:cubicBezTo>
                <a:lnTo>
                  <a:pt x="6778" y="1853"/>
                </a:lnTo>
                <a:cubicBezTo>
                  <a:pt x="6915" y="1717"/>
                  <a:pt x="6915" y="1493"/>
                  <a:pt x="6778" y="1355"/>
                </a:cubicBezTo>
                <a:lnTo>
                  <a:pt x="6312" y="889"/>
                </a:lnTo>
                <a:cubicBezTo>
                  <a:pt x="6243" y="821"/>
                  <a:pt x="6153" y="787"/>
                  <a:pt x="6063" y="787"/>
                </a:cubicBezTo>
                <a:cubicBezTo>
                  <a:pt x="5973" y="787"/>
                  <a:pt x="5883" y="821"/>
                  <a:pt x="5814" y="889"/>
                </a:cubicBezTo>
                <a:lnTo>
                  <a:pt x="5455" y="1248"/>
                </a:lnTo>
                <a:cubicBezTo>
                  <a:pt x="5167" y="1067"/>
                  <a:pt x="4848" y="936"/>
                  <a:pt x="4516" y="859"/>
                </a:cubicBezTo>
                <a:lnTo>
                  <a:pt x="4516" y="351"/>
                </a:lnTo>
                <a:cubicBezTo>
                  <a:pt x="4516" y="158"/>
                  <a:pt x="4359" y="0"/>
                  <a:pt x="4166" y="0"/>
                </a:cubicBezTo>
                <a:cubicBezTo>
                  <a:pt x="4165" y="0"/>
                  <a:pt x="4164" y="0"/>
                  <a:pt x="4164" y="0"/>
                </a:cubicBezTo>
                <a:lnTo>
                  <a:pt x="3505" y="0"/>
                </a:lnTo>
                <a:cubicBezTo>
                  <a:pt x="3505" y="0"/>
                  <a:pt x="3504" y="0"/>
                  <a:pt x="35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7" name="Google Shape;102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7115" y="2570225"/>
            <a:ext cx="1900923" cy="38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Google Shape;1028;p37"/>
          <p:cNvSpPr txBox="1"/>
          <p:nvPr/>
        </p:nvSpPr>
        <p:spPr>
          <a:xfrm>
            <a:off x="531100" y="2113100"/>
            <a:ext cx="3496200" cy="17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https://app.test.fair-ict.cz/</a:t>
            </a:r>
            <a:endParaRPr sz="18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https://fair-ict.cz/</a:t>
            </a:r>
            <a:endParaRPr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29" name="Google Shape;102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75" y="91175"/>
            <a:ext cx="2287324" cy="467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38"/>
          <p:cNvSpPr txBox="1"/>
          <p:nvPr>
            <p:ph type="title"/>
          </p:nvPr>
        </p:nvSpPr>
        <p:spPr>
          <a:xfrm>
            <a:off x="2699650" y="91175"/>
            <a:ext cx="5586600" cy="539700"/>
          </a:xfrm>
          <a:prstGeom prst="rect">
            <a:avLst/>
          </a:prstGeom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M Sans"/>
                <a:ea typeface="DM Sans"/>
                <a:cs typeface="DM Sans"/>
                <a:sym typeface="DM Sans"/>
              </a:rPr>
              <a:t>Jak to celé začalo? 13/4/2022 …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35" name="Google Shape;10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2025" y="732500"/>
            <a:ext cx="5516049" cy="426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675" y="91175"/>
            <a:ext cx="2287324" cy="467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39"/>
          <p:cNvSpPr txBox="1"/>
          <p:nvPr>
            <p:ph type="title"/>
          </p:nvPr>
        </p:nvSpPr>
        <p:spPr>
          <a:xfrm>
            <a:off x="4479700" y="55300"/>
            <a:ext cx="4007100" cy="539700"/>
          </a:xfrm>
          <a:prstGeom prst="rect">
            <a:avLst/>
          </a:prstGeom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M Sans"/>
                <a:ea typeface="DM Sans"/>
                <a:cs typeface="DM Sans"/>
                <a:sym typeface="DM Sans"/>
              </a:rPr>
              <a:t>Zadání a realizace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42" name="Google Shape;1042;p39"/>
          <p:cNvSpPr txBox="1"/>
          <p:nvPr>
            <p:ph idx="3" type="body"/>
          </p:nvPr>
        </p:nvSpPr>
        <p:spPr>
          <a:xfrm>
            <a:off x="398025" y="2783175"/>
            <a:ext cx="1288200" cy="773100"/>
          </a:xfrm>
          <a:prstGeom prst="rect">
            <a:avLst/>
          </a:prstGeom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/>
              <a:t>Dodané zadání od klienta</a:t>
            </a:r>
            <a:endParaRPr sz="1300"/>
          </a:p>
        </p:txBody>
      </p:sp>
      <p:pic>
        <p:nvPicPr>
          <p:cNvPr id="1043" name="Google Shape;104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025" y="865075"/>
            <a:ext cx="4081674" cy="1885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0325" y="865082"/>
            <a:ext cx="1288203" cy="1885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7064" y="865082"/>
            <a:ext cx="1288203" cy="1885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03796" y="863547"/>
            <a:ext cx="1288203" cy="1888216"/>
          </a:xfrm>
          <a:prstGeom prst="rect">
            <a:avLst/>
          </a:prstGeom>
          <a:noFill/>
          <a:ln>
            <a:noFill/>
          </a:ln>
        </p:spPr>
      </p:pic>
      <p:sp>
        <p:nvSpPr>
          <p:cNvPr id="1047" name="Google Shape;1047;p39"/>
          <p:cNvSpPr txBox="1"/>
          <p:nvPr>
            <p:ph idx="3" type="body"/>
          </p:nvPr>
        </p:nvSpPr>
        <p:spPr>
          <a:xfrm>
            <a:off x="1773762" y="2783175"/>
            <a:ext cx="1330200" cy="773100"/>
          </a:xfrm>
          <a:prstGeom prst="rect">
            <a:avLst/>
          </a:prstGeom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/>
              <a:t>Jak to pochopil Project Leader</a:t>
            </a:r>
            <a:endParaRPr sz="1300"/>
          </a:p>
        </p:txBody>
      </p:sp>
      <p:sp>
        <p:nvSpPr>
          <p:cNvPr id="1048" name="Google Shape;1048;p39"/>
          <p:cNvSpPr txBox="1"/>
          <p:nvPr>
            <p:ph idx="3" type="body"/>
          </p:nvPr>
        </p:nvSpPr>
        <p:spPr>
          <a:xfrm>
            <a:off x="3150650" y="2783175"/>
            <a:ext cx="1371000" cy="773100"/>
          </a:xfrm>
          <a:prstGeom prst="rect">
            <a:avLst/>
          </a:prstGeom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Jak to navrhl analytik programátorovi</a:t>
            </a:r>
            <a:endParaRPr sz="13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1049" name="Google Shape;1049;p39"/>
          <p:cNvSpPr txBox="1"/>
          <p:nvPr>
            <p:ph idx="3" type="body"/>
          </p:nvPr>
        </p:nvSpPr>
        <p:spPr>
          <a:xfrm>
            <a:off x="4609212" y="2783175"/>
            <a:ext cx="1330200" cy="773100"/>
          </a:xfrm>
          <a:prstGeom prst="rect">
            <a:avLst/>
          </a:prstGeom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/>
              <a:t>Jak to programátor napsal</a:t>
            </a:r>
            <a:endParaRPr sz="1300"/>
          </a:p>
        </p:txBody>
      </p:sp>
      <p:sp>
        <p:nvSpPr>
          <p:cNvPr id="1050" name="Google Shape;1050;p39"/>
          <p:cNvSpPr txBox="1"/>
          <p:nvPr>
            <p:ph idx="3" type="body"/>
          </p:nvPr>
        </p:nvSpPr>
        <p:spPr>
          <a:xfrm>
            <a:off x="5986087" y="2783175"/>
            <a:ext cx="1330200" cy="773100"/>
          </a:xfrm>
          <a:prstGeom prst="rect">
            <a:avLst/>
          </a:prstGeom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/>
              <a:t>Prezentace Business konzultanta</a:t>
            </a:r>
            <a:endParaRPr sz="1300"/>
          </a:p>
        </p:txBody>
      </p:sp>
      <p:sp>
        <p:nvSpPr>
          <p:cNvPr id="1051" name="Google Shape;1051;p39"/>
          <p:cNvSpPr txBox="1"/>
          <p:nvPr>
            <p:ph idx="3" type="body"/>
          </p:nvPr>
        </p:nvSpPr>
        <p:spPr>
          <a:xfrm>
            <a:off x="7362962" y="2783175"/>
            <a:ext cx="1330200" cy="773100"/>
          </a:xfrm>
          <a:prstGeom prst="rect">
            <a:avLst/>
          </a:prstGeom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/>
              <a:t>Co klient doopravdy chtěl</a:t>
            </a:r>
            <a:endParaRPr sz="1300"/>
          </a:p>
        </p:txBody>
      </p:sp>
      <p:sp>
        <p:nvSpPr>
          <p:cNvPr id="1052" name="Google Shape;1052;p39"/>
          <p:cNvSpPr txBox="1"/>
          <p:nvPr>
            <p:ph idx="4" type="title"/>
          </p:nvPr>
        </p:nvSpPr>
        <p:spPr>
          <a:xfrm>
            <a:off x="5231425" y="3868350"/>
            <a:ext cx="2839500" cy="1026300"/>
          </a:xfrm>
          <a:prstGeom prst="rect">
            <a:avLst/>
          </a:prstGeom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M Sans"/>
                <a:ea typeface="DM Sans"/>
                <a:cs typeface="DM Sans"/>
                <a:sym typeface="DM Sans"/>
              </a:rPr>
              <a:t>Šablony rozpočtování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M Sans"/>
                <a:ea typeface="DM Sans"/>
                <a:cs typeface="DM Sans"/>
                <a:sym typeface="DM Sans"/>
              </a:rPr>
              <a:t>Průvodce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M Sans"/>
                <a:ea typeface="DM Sans"/>
                <a:cs typeface="DM Sans"/>
                <a:sym typeface="DM Sans"/>
              </a:rPr>
              <a:t>Poradentsví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53" name="Google Shape;1053;p39"/>
          <p:cNvSpPr txBox="1"/>
          <p:nvPr>
            <p:ph idx="4" type="title"/>
          </p:nvPr>
        </p:nvSpPr>
        <p:spPr>
          <a:xfrm>
            <a:off x="1071925" y="3868350"/>
            <a:ext cx="2839500" cy="1026300"/>
          </a:xfrm>
          <a:prstGeom prst="rect">
            <a:avLst/>
          </a:prstGeom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M Sans"/>
                <a:ea typeface="DM Sans"/>
                <a:cs typeface="DM Sans"/>
                <a:sym typeface="DM Sans"/>
              </a:rPr>
              <a:t>Řešení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54" name="Google Shape;1054;p39"/>
          <p:cNvSpPr txBox="1"/>
          <p:nvPr>
            <p:ph idx="4" type="title"/>
          </p:nvPr>
        </p:nvSpPr>
        <p:spPr>
          <a:xfrm>
            <a:off x="3152250" y="3868350"/>
            <a:ext cx="2839500" cy="102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M Sans"/>
                <a:ea typeface="DM Sans"/>
                <a:cs typeface="DM Sans"/>
                <a:sym typeface="DM Sans"/>
              </a:rPr>
              <a:t>=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55" name="Google Shape;1055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5675" y="91175"/>
            <a:ext cx="2287324" cy="467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40"/>
          <p:cNvSpPr txBox="1"/>
          <p:nvPr>
            <p:ph idx="2" type="body"/>
          </p:nvPr>
        </p:nvSpPr>
        <p:spPr>
          <a:xfrm>
            <a:off x="626625" y="1161200"/>
            <a:ext cx="3616200" cy="3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</a:t>
            </a:r>
            <a:r>
              <a:rPr lang="en"/>
              <a:t>udgeter vs vizárd (AI)</a:t>
            </a:r>
            <a:endParaRPr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Výběrová řízení - přímá interakce s dodavateli (odběratel : dodavatel):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 : 1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 : N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 : N - Secret mode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 : N - Security mode</a:t>
            </a:r>
            <a:endParaRPr/>
          </a:p>
        </p:txBody>
      </p:sp>
      <p:sp>
        <p:nvSpPr>
          <p:cNvPr id="1061" name="Google Shape;1061;p40"/>
          <p:cNvSpPr txBox="1"/>
          <p:nvPr>
            <p:ph type="title"/>
          </p:nvPr>
        </p:nvSpPr>
        <p:spPr>
          <a:xfrm>
            <a:off x="626625" y="185775"/>
            <a:ext cx="60840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M Sans"/>
                <a:ea typeface="DM Sans"/>
                <a:cs typeface="DM Sans"/>
                <a:sym typeface="DM Sans"/>
              </a:rPr>
              <a:t>Kam až chceme dojít ? 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062" name="Google Shape;1062;p40"/>
          <p:cNvGrpSpPr/>
          <p:nvPr/>
        </p:nvGrpSpPr>
        <p:grpSpPr>
          <a:xfrm>
            <a:off x="4644572" y="1161199"/>
            <a:ext cx="4004378" cy="3608760"/>
            <a:chOff x="910725" y="305150"/>
            <a:chExt cx="5738575" cy="5171625"/>
          </a:xfrm>
        </p:grpSpPr>
        <p:sp>
          <p:nvSpPr>
            <p:cNvPr id="1063" name="Google Shape;1063;p40"/>
            <p:cNvSpPr/>
            <p:nvPr/>
          </p:nvSpPr>
          <p:spPr>
            <a:xfrm>
              <a:off x="910725" y="305150"/>
              <a:ext cx="5738575" cy="5171625"/>
            </a:xfrm>
            <a:custGeom>
              <a:rect b="b" l="l" r="r" t="t"/>
              <a:pathLst>
                <a:path extrusionOk="0" h="206865" w="229543">
                  <a:moveTo>
                    <a:pt x="143620" y="0"/>
                  </a:moveTo>
                  <a:cubicBezTo>
                    <a:pt x="130205" y="0"/>
                    <a:pt x="116938" y="4603"/>
                    <a:pt x="105815" y="13117"/>
                  </a:cubicBezTo>
                  <a:cubicBezTo>
                    <a:pt x="80705" y="32337"/>
                    <a:pt x="62430" y="58549"/>
                    <a:pt x="34953" y="75203"/>
                  </a:cubicBezTo>
                  <a:cubicBezTo>
                    <a:pt x="12012" y="89108"/>
                    <a:pt x="0" y="111569"/>
                    <a:pt x="7717" y="143314"/>
                  </a:cubicBezTo>
                  <a:cubicBezTo>
                    <a:pt x="15007" y="173304"/>
                    <a:pt x="38401" y="191467"/>
                    <a:pt x="64728" y="191467"/>
                  </a:cubicBezTo>
                  <a:cubicBezTo>
                    <a:pt x="66267" y="191467"/>
                    <a:pt x="67817" y="191405"/>
                    <a:pt x="69375" y="191279"/>
                  </a:cubicBezTo>
                  <a:cubicBezTo>
                    <a:pt x="74315" y="190881"/>
                    <a:pt x="79303" y="190656"/>
                    <a:pt x="84288" y="190656"/>
                  </a:cubicBezTo>
                  <a:cubicBezTo>
                    <a:pt x="102953" y="190656"/>
                    <a:pt x="121582" y="193806"/>
                    <a:pt x="137570" y="202784"/>
                  </a:cubicBezTo>
                  <a:cubicBezTo>
                    <a:pt x="142416" y="205504"/>
                    <a:pt x="148258" y="206865"/>
                    <a:pt x="154722" y="206865"/>
                  </a:cubicBezTo>
                  <a:cubicBezTo>
                    <a:pt x="172405" y="206865"/>
                    <a:pt x="194749" y="196686"/>
                    <a:pt x="214129" y="176340"/>
                  </a:cubicBezTo>
                  <a:cubicBezTo>
                    <a:pt x="229542" y="160157"/>
                    <a:pt x="228050" y="139582"/>
                    <a:pt x="223027" y="120341"/>
                  </a:cubicBezTo>
                  <a:cubicBezTo>
                    <a:pt x="219931" y="108481"/>
                    <a:pt x="217912" y="96332"/>
                    <a:pt x="215508" y="84284"/>
                  </a:cubicBezTo>
                  <a:cubicBezTo>
                    <a:pt x="213814" y="75793"/>
                    <a:pt x="211930" y="67350"/>
                    <a:pt x="209343" y="59095"/>
                  </a:cubicBezTo>
                  <a:cubicBezTo>
                    <a:pt x="201836" y="35128"/>
                    <a:pt x="186890" y="10878"/>
                    <a:pt x="161224" y="2726"/>
                  </a:cubicBezTo>
                  <a:cubicBezTo>
                    <a:pt x="155440" y="889"/>
                    <a:pt x="149516" y="0"/>
                    <a:pt x="143620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40"/>
            <p:cNvSpPr/>
            <p:nvPr/>
          </p:nvSpPr>
          <p:spPr>
            <a:xfrm>
              <a:off x="3106875" y="1384475"/>
              <a:ext cx="487175" cy="502725"/>
            </a:xfrm>
            <a:custGeom>
              <a:rect b="b" l="l" r="r" t="t"/>
              <a:pathLst>
                <a:path extrusionOk="0" h="20109" w="19487">
                  <a:moveTo>
                    <a:pt x="19421" y="0"/>
                  </a:moveTo>
                  <a:lnTo>
                    <a:pt x="19421" y="0"/>
                  </a:lnTo>
                  <a:cubicBezTo>
                    <a:pt x="19421" y="0"/>
                    <a:pt x="10690" y="268"/>
                    <a:pt x="5346" y="5820"/>
                  </a:cubicBezTo>
                  <a:cubicBezTo>
                    <a:pt x="1" y="11374"/>
                    <a:pt x="67" y="20108"/>
                    <a:pt x="67" y="20108"/>
                  </a:cubicBezTo>
                  <a:cubicBezTo>
                    <a:pt x="67" y="20108"/>
                    <a:pt x="8798" y="19840"/>
                    <a:pt x="14143" y="14288"/>
                  </a:cubicBezTo>
                  <a:cubicBezTo>
                    <a:pt x="19487" y="8735"/>
                    <a:pt x="19421" y="0"/>
                    <a:pt x="19421" y="0"/>
                  </a:cubicBez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40"/>
            <p:cNvSpPr/>
            <p:nvPr/>
          </p:nvSpPr>
          <p:spPr>
            <a:xfrm>
              <a:off x="3106875" y="1384475"/>
              <a:ext cx="487175" cy="502725"/>
            </a:xfrm>
            <a:custGeom>
              <a:rect b="b" l="l" r="r" t="t"/>
              <a:pathLst>
                <a:path extrusionOk="0" h="20109" w="19487">
                  <a:moveTo>
                    <a:pt x="19421" y="0"/>
                  </a:moveTo>
                  <a:lnTo>
                    <a:pt x="19421" y="0"/>
                  </a:lnTo>
                  <a:cubicBezTo>
                    <a:pt x="19421" y="0"/>
                    <a:pt x="10690" y="268"/>
                    <a:pt x="5346" y="5820"/>
                  </a:cubicBezTo>
                  <a:cubicBezTo>
                    <a:pt x="1" y="11374"/>
                    <a:pt x="67" y="20108"/>
                    <a:pt x="67" y="20108"/>
                  </a:cubicBezTo>
                  <a:cubicBezTo>
                    <a:pt x="67" y="20108"/>
                    <a:pt x="8798" y="19840"/>
                    <a:pt x="14143" y="14288"/>
                  </a:cubicBezTo>
                  <a:cubicBezTo>
                    <a:pt x="19487" y="8735"/>
                    <a:pt x="19421" y="0"/>
                    <a:pt x="194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40"/>
            <p:cNvSpPr/>
            <p:nvPr/>
          </p:nvSpPr>
          <p:spPr>
            <a:xfrm>
              <a:off x="2446725" y="1374100"/>
              <a:ext cx="475450" cy="529225"/>
            </a:xfrm>
            <a:custGeom>
              <a:rect b="b" l="l" r="r" t="t"/>
              <a:pathLst>
                <a:path extrusionOk="0" h="21169" w="19018">
                  <a:moveTo>
                    <a:pt x="411" y="1"/>
                  </a:moveTo>
                  <a:lnTo>
                    <a:pt x="1" y="367"/>
                  </a:lnTo>
                  <a:lnTo>
                    <a:pt x="6211" y="7310"/>
                  </a:lnTo>
                  <a:lnTo>
                    <a:pt x="2280" y="7358"/>
                  </a:lnTo>
                  <a:lnTo>
                    <a:pt x="2286" y="7907"/>
                  </a:lnTo>
                  <a:lnTo>
                    <a:pt x="6697" y="7854"/>
                  </a:lnTo>
                  <a:lnTo>
                    <a:pt x="11052" y="12721"/>
                  </a:lnTo>
                  <a:lnTo>
                    <a:pt x="4903" y="12729"/>
                  </a:lnTo>
                  <a:lnTo>
                    <a:pt x="4905" y="13279"/>
                  </a:lnTo>
                  <a:lnTo>
                    <a:pt x="11544" y="13271"/>
                  </a:lnTo>
                  <a:lnTo>
                    <a:pt x="15503" y="17698"/>
                  </a:lnTo>
                  <a:lnTo>
                    <a:pt x="11166" y="17959"/>
                  </a:lnTo>
                  <a:lnTo>
                    <a:pt x="11199" y="18507"/>
                  </a:lnTo>
                  <a:lnTo>
                    <a:pt x="15970" y="18220"/>
                  </a:lnTo>
                  <a:lnTo>
                    <a:pt x="18608" y="21168"/>
                  </a:lnTo>
                  <a:lnTo>
                    <a:pt x="19018" y="20802"/>
                  </a:lnTo>
                  <a:lnTo>
                    <a:pt x="14374" y="15609"/>
                  </a:lnTo>
                  <a:lnTo>
                    <a:pt x="15122" y="9016"/>
                  </a:lnTo>
                  <a:lnTo>
                    <a:pt x="14576" y="8954"/>
                  </a:lnTo>
                  <a:lnTo>
                    <a:pt x="13882" y="15060"/>
                  </a:lnTo>
                  <a:lnTo>
                    <a:pt x="10201" y="10945"/>
                  </a:lnTo>
                  <a:lnTo>
                    <a:pt x="10207" y="10943"/>
                  </a:lnTo>
                  <a:lnTo>
                    <a:pt x="9274" y="3553"/>
                  </a:lnTo>
                  <a:lnTo>
                    <a:pt x="8729" y="3622"/>
                  </a:lnTo>
                  <a:lnTo>
                    <a:pt x="9563" y="10232"/>
                  </a:lnTo>
                  <a:lnTo>
                    <a:pt x="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40"/>
            <p:cNvSpPr/>
            <p:nvPr/>
          </p:nvSpPr>
          <p:spPr>
            <a:xfrm>
              <a:off x="3103600" y="1379700"/>
              <a:ext cx="493750" cy="512250"/>
            </a:xfrm>
            <a:custGeom>
              <a:rect b="b" l="l" r="r" t="t"/>
              <a:pathLst>
                <a:path extrusionOk="0" h="20490" w="19750">
                  <a:moveTo>
                    <a:pt x="19354" y="1"/>
                  </a:moveTo>
                  <a:lnTo>
                    <a:pt x="12895" y="6713"/>
                  </a:lnTo>
                  <a:lnTo>
                    <a:pt x="12553" y="2794"/>
                  </a:lnTo>
                  <a:lnTo>
                    <a:pt x="12006" y="2842"/>
                  </a:lnTo>
                  <a:lnTo>
                    <a:pt x="12388" y="7238"/>
                  </a:lnTo>
                  <a:lnTo>
                    <a:pt x="7859" y="11944"/>
                  </a:lnTo>
                  <a:lnTo>
                    <a:pt x="7392" y="5813"/>
                  </a:lnTo>
                  <a:lnTo>
                    <a:pt x="6844" y="5854"/>
                  </a:lnTo>
                  <a:lnTo>
                    <a:pt x="7348" y="12475"/>
                  </a:lnTo>
                  <a:lnTo>
                    <a:pt x="3229" y="16753"/>
                  </a:lnTo>
                  <a:lnTo>
                    <a:pt x="2645" y="12449"/>
                  </a:lnTo>
                  <a:lnTo>
                    <a:pt x="2100" y="12523"/>
                  </a:lnTo>
                  <a:lnTo>
                    <a:pt x="2742" y="17260"/>
                  </a:lnTo>
                  <a:lnTo>
                    <a:pt x="0" y="20109"/>
                  </a:lnTo>
                  <a:lnTo>
                    <a:pt x="395" y="20490"/>
                  </a:lnTo>
                  <a:lnTo>
                    <a:pt x="5226" y="15472"/>
                  </a:lnTo>
                  <a:lnTo>
                    <a:pt x="11858" y="15725"/>
                  </a:lnTo>
                  <a:lnTo>
                    <a:pt x="11879" y="15176"/>
                  </a:lnTo>
                  <a:lnTo>
                    <a:pt x="5737" y="14940"/>
                  </a:lnTo>
                  <a:lnTo>
                    <a:pt x="9567" y="10962"/>
                  </a:lnTo>
                  <a:lnTo>
                    <a:pt x="9569" y="10969"/>
                  </a:lnTo>
                  <a:lnTo>
                    <a:pt x="16869" y="9486"/>
                  </a:lnTo>
                  <a:lnTo>
                    <a:pt x="16760" y="8947"/>
                  </a:lnTo>
                  <a:lnTo>
                    <a:pt x="10229" y="10273"/>
                  </a:lnTo>
                  <a:lnTo>
                    <a:pt x="10229" y="10273"/>
                  </a:lnTo>
                  <a:lnTo>
                    <a:pt x="19749" y="383"/>
                  </a:lnTo>
                  <a:lnTo>
                    <a:pt x="193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40"/>
            <p:cNvSpPr/>
            <p:nvPr/>
          </p:nvSpPr>
          <p:spPr>
            <a:xfrm>
              <a:off x="3306500" y="859800"/>
              <a:ext cx="259275" cy="261925"/>
            </a:xfrm>
            <a:custGeom>
              <a:rect b="b" l="l" r="r" t="t"/>
              <a:pathLst>
                <a:path extrusionOk="0" h="10477" w="10371">
                  <a:moveTo>
                    <a:pt x="5185" y="0"/>
                  </a:moveTo>
                  <a:cubicBezTo>
                    <a:pt x="2321" y="0"/>
                    <a:pt x="1" y="2345"/>
                    <a:pt x="1" y="5238"/>
                  </a:cubicBezTo>
                  <a:cubicBezTo>
                    <a:pt x="1" y="6627"/>
                    <a:pt x="547" y="7960"/>
                    <a:pt x="1519" y="8942"/>
                  </a:cubicBezTo>
                  <a:cubicBezTo>
                    <a:pt x="2492" y="9924"/>
                    <a:pt x="3810" y="10477"/>
                    <a:pt x="5185" y="10477"/>
                  </a:cubicBezTo>
                  <a:cubicBezTo>
                    <a:pt x="6561" y="10477"/>
                    <a:pt x="7879" y="9924"/>
                    <a:pt x="8852" y="8942"/>
                  </a:cubicBezTo>
                  <a:cubicBezTo>
                    <a:pt x="9824" y="7960"/>
                    <a:pt x="10371" y="6627"/>
                    <a:pt x="10371" y="5238"/>
                  </a:cubicBezTo>
                  <a:cubicBezTo>
                    <a:pt x="10371" y="3849"/>
                    <a:pt x="9824" y="2517"/>
                    <a:pt x="8852" y="1535"/>
                  </a:cubicBezTo>
                  <a:cubicBezTo>
                    <a:pt x="7879" y="552"/>
                    <a:pt x="6561" y="0"/>
                    <a:pt x="5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40"/>
            <p:cNvSpPr/>
            <p:nvPr/>
          </p:nvSpPr>
          <p:spPr>
            <a:xfrm>
              <a:off x="3298850" y="852150"/>
              <a:ext cx="274575" cy="277225"/>
            </a:xfrm>
            <a:custGeom>
              <a:rect b="b" l="l" r="r" t="t"/>
              <a:pathLst>
                <a:path extrusionOk="0" h="11089" w="10983">
                  <a:moveTo>
                    <a:pt x="5491" y="612"/>
                  </a:moveTo>
                  <a:lnTo>
                    <a:pt x="5491" y="613"/>
                  </a:lnTo>
                  <a:cubicBezTo>
                    <a:pt x="8182" y="613"/>
                    <a:pt x="10371" y="2824"/>
                    <a:pt x="10371" y="5544"/>
                  </a:cubicBezTo>
                  <a:cubicBezTo>
                    <a:pt x="10371" y="8263"/>
                    <a:pt x="8182" y="10476"/>
                    <a:pt x="5491" y="10476"/>
                  </a:cubicBezTo>
                  <a:cubicBezTo>
                    <a:pt x="2801" y="10476"/>
                    <a:pt x="612" y="8263"/>
                    <a:pt x="612" y="5544"/>
                  </a:cubicBezTo>
                  <a:cubicBezTo>
                    <a:pt x="612" y="2824"/>
                    <a:pt x="2801" y="612"/>
                    <a:pt x="5491" y="612"/>
                  </a:cubicBezTo>
                  <a:close/>
                  <a:moveTo>
                    <a:pt x="5491" y="1"/>
                  </a:moveTo>
                  <a:cubicBezTo>
                    <a:pt x="2464" y="1"/>
                    <a:pt x="1" y="2486"/>
                    <a:pt x="1" y="5544"/>
                  </a:cubicBezTo>
                  <a:cubicBezTo>
                    <a:pt x="1" y="8601"/>
                    <a:pt x="2464" y="11088"/>
                    <a:pt x="5491" y="11088"/>
                  </a:cubicBezTo>
                  <a:cubicBezTo>
                    <a:pt x="8520" y="11088"/>
                    <a:pt x="10982" y="8600"/>
                    <a:pt x="10982" y="5544"/>
                  </a:cubicBezTo>
                  <a:cubicBezTo>
                    <a:pt x="10982" y="2488"/>
                    <a:pt x="8519" y="1"/>
                    <a:pt x="5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40"/>
            <p:cNvSpPr/>
            <p:nvPr/>
          </p:nvSpPr>
          <p:spPr>
            <a:xfrm>
              <a:off x="3728725" y="1349175"/>
              <a:ext cx="233850" cy="646550"/>
            </a:xfrm>
            <a:custGeom>
              <a:rect b="b" l="l" r="r" t="t"/>
              <a:pathLst>
                <a:path extrusionOk="0" h="25862" w="9354">
                  <a:moveTo>
                    <a:pt x="2702" y="1"/>
                  </a:moveTo>
                  <a:cubicBezTo>
                    <a:pt x="2692" y="1"/>
                    <a:pt x="2687" y="1"/>
                    <a:pt x="2687" y="1"/>
                  </a:cubicBezTo>
                  <a:lnTo>
                    <a:pt x="1" y="9226"/>
                  </a:lnTo>
                  <a:cubicBezTo>
                    <a:pt x="1" y="9226"/>
                    <a:pt x="2052" y="22116"/>
                    <a:pt x="2264" y="23174"/>
                  </a:cubicBezTo>
                  <a:cubicBezTo>
                    <a:pt x="2446" y="24086"/>
                    <a:pt x="3414" y="25862"/>
                    <a:pt x="5168" y="25862"/>
                  </a:cubicBezTo>
                  <a:cubicBezTo>
                    <a:pt x="5449" y="25862"/>
                    <a:pt x="5751" y="25816"/>
                    <a:pt x="6074" y="25713"/>
                  </a:cubicBezTo>
                  <a:cubicBezTo>
                    <a:pt x="8401" y="24973"/>
                    <a:pt x="9354" y="23068"/>
                    <a:pt x="9142" y="21481"/>
                  </a:cubicBezTo>
                  <a:cubicBezTo>
                    <a:pt x="8931" y="19894"/>
                    <a:pt x="6390" y="8572"/>
                    <a:pt x="5756" y="4234"/>
                  </a:cubicBezTo>
                  <a:cubicBezTo>
                    <a:pt x="5150" y="96"/>
                    <a:pt x="2909" y="1"/>
                    <a:pt x="2702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40"/>
            <p:cNvSpPr/>
            <p:nvPr/>
          </p:nvSpPr>
          <p:spPr>
            <a:xfrm>
              <a:off x="3721000" y="1341525"/>
              <a:ext cx="249275" cy="661900"/>
            </a:xfrm>
            <a:custGeom>
              <a:rect b="b" l="l" r="r" t="t"/>
              <a:pathLst>
                <a:path extrusionOk="0" h="26476" w="9971">
                  <a:moveTo>
                    <a:pt x="3220" y="635"/>
                  </a:moveTo>
                  <a:cubicBezTo>
                    <a:pt x="3778" y="737"/>
                    <a:pt x="5284" y="1316"/>
                    <a:pt x="5762" y="4584"/>
                  </a:cubicBezTo>
                  <a:cubicBezTo>
                    <a:pt x="6144" y="7198"/>
                    <a:pt x="7203" y="12274"/>
                    <a:pt x="8053" y="16353"/>
                  </a:cubicBezTo>
                  <a:cubicBezTo>
                    <a:pt x="8596" y="18956"/>
                    <a:pt x="9065" y="21204"/>
                    <a:pt x="9148" y="21828"/>
                  </a:cubicBezTo>
                  <a:cubicBezTo>
                    <a:pt x="9332" y="23210"/>
                    <a:pt x="8516" y="25020"/>
                    <a:pt x="6290" y="25728"/>
                  </a:cubicBezTo>
                  <a:cubicBezTo>
                    <a:pt x="6010" y="25817"/>
                    <a:pt x="5739" y="25861"/>
                    <a:pt x="5478" y="25861"/>
                  </a:cubicBezTo>
                  <a:cubicBezTo>
                    <a:pt x="5082" y="25861"/>
                    <a:pt x="4709" y="25759"/>
                    <a:pt x="4362" y="25554"/>
                  </a:cubicBezTo>
                  <a:cubicBezTo>
                    <a:pt x="3479" y="25035"/>
                    <a:pt x="2988" y="23993"/>
                    <a:pt x="2873" y="23421"/>
                  </a:cubicBezTo>
                  <a:cubicBezTo>
                    <a:pt x="2673" y="22419"/>
                    <a:pt x="784" y="10564"/>
                    <a:pt x="622" y="9552"/>
                  </a:cubicBezTo>
                  <a:lnTo>
                    <a:pt x="3220" y="635"/>
                  </a:lnTo>
                  <a:close/>
                  <a:moveTo>
                    <a:pt x="3007" y="1"/>
                  </a:moveTo>
                  <a:cubicBezTo>
                    <a:pt x="2995" y="1"/>
                    <a:pt x="2987" y="1"/>
                    <a:pt x="2983" y="1"/>
                  </a:cubicBezTo>
                  <a:cubicBezTo>
                    <a:pt x="2852" y="7"/>
                    <a:pt x="2739" y="95"/>
                    <a:pt x="2703" y="222"/>
                  </a:cubicBezTo>
                  <a:lnTo>
                    <a:pt x="16" y="9447"/>
                  </a:lnTo>
                  <a:cubicBezTo>
                    <a:pt x="3" y="9490"/>
                    <a:pt x="1" y="9536"/>
                    <a:pt x="7" y="9580"/>
                  </a:cubicBezTo>
                  <a:cubicBezTo>
                    <a:pt x="92" y="10107"/>
                    <a:pt x="2062" y="22488"/>
                    <a:pt x="2273" y="23540"/>
                  </a:cubicBezTo>
                  <a:cubicBezTo>
                    <a:pt x="2436" y="24356"/>
                    <a:pt x="3062" y="25500"/>
                    <a:pt x="4051" y="26083"/>
                  </a:cubicBezTo>
                  <a:cubicBezTo>
                    <a:pt x="4495" y="26344"/>
                    <a:pt x="4970" y="26476"/>
                    <a:pt x="5473" y="26476"/>
                  </a:cubicBezTo>
                  <a:cubicBezTo>
                    <a:pt x="5797" y="26476"/>
                    <a:pt x="6131" y="26420"/>
                    <a:pt x="6475" y="26312"/>
                  </a:cubicBezTo>
                  <a:cubicBezTo>
                    <a:pt x="9037" y="25497"/>
                    <a:pt x="9971" y="23374"/>
                    <a:pt x="9755" y="21747"/>
                  </a:cubicBezTo>
                  <a:cubicBezTo>
                    <a:pt x="9668" y="21102"/>
                    <a:pt x="9220" y="18951"/>
                    <a:pt x="8652" y="16228"/>
                  </a:cubicBezTo>
                  <a:cubicBezTo>
                    <a:pt x="7803" y="12157"/>
                    <a:pt x="6747" y="7092"/>
                    <a:pt x="6367" y="4495"/>
                  </a:cubicBezTo>
                  <a:cubicBezTo>
                    <a:pt x="5726" y="112"/>
                    <a:pt x="3295" y="1"/>
                    <a:pt x="3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40"/>
            <p:cNvSpPr/>
            <p:nvPr/>
          </p:nvSpPr>
          <p:spPr>
            <a:xfrm>
              <a:off x="2932025" y="1529925"/>
              <a:ext cx="876550" cy="681125"/>
            </a:xfrm>
            <a:custGeom>
              <a:rect b="b" l="l" r="r" t="t"/>
              <a:pathLst>
                <a:path extrusionOk="0" h="27245" w="35062">
                  <a:moveTo>
                    <a:pt x="25097" y="0"/>
                  </a:moveTo>
                  <a:cubicBezTo>
                    <a:pt x="21863" y="0"/>
                    <a:pt x="17233" y="782"/>
                    <a:pt x="10726" y="3321"/>
                  </a:cubicBezTo>
                  <a:cubicBezTo>
                    <a:pt x="10726" y="3321"/>
                    <a:pt x="0" y="7859"/>
                    <a:pt x="0" y="9508"/>
                  </a:cubicBezTo>
                  <a:cubicBezTo>
                    <a:pt x="0" y="11159"/>
                    <a:pt x="6600" y="27245"/>
                    <a:pt x="6600" y="27245"/>
                  </a:cubicBezTo>
                  <a:lnTo>
                    <a:pt x="35061" y="19822"/>
                  </a:lnTo>
                  <a:lnTo>
                    <a:pt x="31869" y="1997"/>
                  </a:lnTo>
                  <a:cubicBezTo>
                    <a:pt x="31869" y="1997"/>
                    <a:pt x="30267" y="0"/>
                    <a:pt x="250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40"/>
            <p:cNvSpPr/>
            <p:nvPr/>
          </p:nvSpPr>
          <p:spPr>
            <a:xfrm>
              <a:off x="2924375" y="1521975"/>
              <a:ext cx="892450" cy="696750"/>
            </a:xfrm>
            <a:custGeom>
              <a:rect b="b" l="l" r="r" t="t"/>
              <a:pathLst>
                <a:path extrusionOk="0" h="27870" w="35698">
                  <a:moveTo>
                    <a:pt x="25369" y="639"/>
                  </a:moveTo>
                  <a:cubicBezTo>
                    <a:pt x="29860" y="639"/>
                    <a:pt x="31593" y="2158"/>
                    <a:pt x="31890" y="2456"/>
                  </a:cubicBezTo>
                  <a:lnTo>
                    <a:pt x="35016" y="19914"/>
                  </a:lnTo>
                  <a:lnTo>
                    <a:pt x="7088" y="27199"/>
                  </a:lnTo>
                  <a:cubicBezTo>
                    <a:pt x="4446" y="20750"/>
                    <a:pt x="612" y="10977"/>
                    <a:pt x="612" y="9826"/>
                  </a:cubicBezTo>
                  <a:cubicBezTo>
                    <a:pt x="612" y="8933"/>
                    <a:pt x="6079" y="6066"/>
                    <a:pt x="11147" y="3923"/>
                  </a:cubicBezTo>
                  <a:cubicBezTo>
                    <a:pt x="17596" y="1406"/>
                    <a:pt x="22179" y="639"/>
                    <a:pt x="25369" y="639"/>
                  </a:cubicBezTo>
                  <a:close/>
                  <a:moveTo>
                    <a:pt x="25433" y="1"/>
                  </a:moveTo>
                  <a:cubicBezTo>
                    <a:pt x="22155" y="1"/>
                    <a:pt x="17479" y="795"/>
                    <a:pt x="10921" y="3355"/>
                  </a:cubicBezTo>
                  <a:lnTo>
                    <a:pt x="10912" y="3357"/>
                  </a:lnTo>
                  <a:cubicBezTo>
                    <a:pt x="8352" y="4440"/>
                    <a:pt x="1" y="8107"/>
                    <a:pt x="1" y="9826"/>
                  </a:cubicBezTo>
                  <a:cubicBezTo>
                    <a:pt x="1" y="11489"/>
                    <a:pt x="5946" y="26027"/>
                    <a:pt x="6624" y="27679"/>
                  </a:cubicBezTo>
                  <a:cubicBezTo>
                    <a:pt x="6671" y="27794"/>
                    <a:pt x="6782" y="27869"/>
                    <a:pt x="6906" y="27870"/>
                  </a:cubicBezTo>
                  <a:cubicBezTo>
                    <a:pt x="6933" y="27869"/>
                    <a:pt x="6959" y="27865"/>
                    <a:pt x="6984" y="27860"/>
                  </a:cubicBezTo>
                  <a:lnTo>
                    <a:pt x="35445" y="20434"/>
                  </a:lnTo>
                  <a:cubicBezTo>
                    <a:pt x="35600" y="20393"/>
                    <a:pt x="35698" y="20241"/>
                    <a:pt x="35669" y="20084"/>
                  </a:cubicBezTo>
                  <a:lnTo>
                    <a:pt x="32476" y="2260"/>
                  </a:lnTo>
                  <a:cubicBezTo>
                    <a:pt x="32467" y="2210"/>
                    <a:pt x="32445" y="2163"/>
                    <a:pt x="32413" y="2123"/>
                  </a:cubicBezTo>
                  <a:cubicBezTo>
                    <a:pt x="32304" y="1986"/>
                    <a:pt x="30615" y="1"/>
                    <a:pt x="254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40"/>
            <p:cNvSpPr/>
            <p:nvPr/>
          </p:nvSpPr>
          <p:spPr>
            <a:xfrm>
              <a:off x="3153575" y="1347275"/>
              <a:ext cx="693100" cy="849350"/>
            </a:xfrm>
            <a:custGeom>
              <a:rect b="b" l="l" r="r" t="t"/>
              <a:pathLst>
                <a:path extrusionOk="0" h="33974" w="27724">
                  <a:moveTo>
                    <a:pt x="20132" y="0"/>
                  </a:moveTo>
                  <a:cubicBezTo>
                    <a:pt x="17271" y="0"/>
                    <a:pt x="13861" y="179"/>
                    <a:pt x="11640" y="893"/>
                  </a:cubicBezTo>
                  <a:cubicBezTo>
                    <a:pt x="11640" y="893"/>
                    <a:pt x="8571" y="2798"/>
                    <a:pt x="6138" y="4173"/>
                  </a:cubicBezTo>
                  <a:cubicBezTo>
                    <a:pt x="3704" y="5549"/>
                    <a:pt x="1" y="7453"/>
                    <a:pt x="1" y="11263"/>
                  </a:cubicBezTo>
                  <a:cubicBezTo>
                    <a:pt x="1" y="15073"/>
                    <a:pt x="2752" y="30204"/>
                    <a:pt x="2752" y="31791"/>
                  </a:cubicBezTo>
                  <a:cubicBezTo>
                    <a:pt x="2752" y="33156"/>
                    <a:pt x="2830" y="33973"/>
                    <a:pt x="2852" y="33973"/>
                  </a:cubicBezTo>
                  <a:cubicBezTo>
                    <a:pt x="2855" y="33973"/>
                    <a:pt x="2857" y="33952"/>
                    <a:pt x="2857" y="33907"/>
                  </a:cubicBezTo>
                  <a:cubicBezTo>
                    <a:pt x="2857" y="33589"/>
                    <a:pt x="21480" y="27452"/>
                    <a:pt x="21480" y="27452"/>
                  </a:cubicBezTo>
                  <a:cubicBezTo>
                    <a:pt x="21480" y="27452"/>
                    <a:pt x="22645" y="22585"/>
                    <a:pt x="23597" y="20257"/>
                  </a:cubicBezTo>
                  <a:cubicBezTo>
                    <a:pt x="24549" y="17930"/>
                    <a:pt x="23597" y="15919"/>
                    <a:pt x="24655" y="12109"/>
                  </a:cubicBezTo>
                  <a:cubicBezTo>
                    <a:pt x="25713" y="8300"/>
                    <a:pt x="27724" y="5761"/>
                    <a:pt x="26877" y="2904"/>
                  </a:cubicBezTo>
                  <a:cubicBezTo>
                    <a:pt x="26031" y="47"/>
                    <a:pt x="25819" y="152"/>
                    <a:pt x="22751" y="47"/>
                  </a:cubicBezTo>
                  <a:cubicBezTo>
                    <a:pt x="21982" y="20"/>
                    <a:pt x="21088" y="0"/>
                    <a:pt x="20132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40"/>
            <p:cNvSpPr/>
            <p:nvPr/>
          </p:nvSpPr>
          <p:spPr>
            <a:xfrm>
              <a:off x="3145925" y="1339600"/>
              <a:ext cx="701900" cy="864675"/>
            </a:xfrm>
            <a:custGeom>
              <a:rect b="b" l="l" r="r" t="t"/>
              <a:pathLst>
                <a:path extrusionOk="0" h="34587" w="28076">
                  <a:moveTo>
                    <a:pt x="20491" y="614"/>
                  </a:moveTo>
                  <a:cubicBezTo>
                    <a:pt x="21446" y="614"/>
                    <a:pt x="22323" y="634"/>
                    <a:pt x="23047" y="659"/>
                  </a:cubicBezTo>
                  <a:lnTo>
                    <a:pt x="23387" y="671"/>
                  </a:lnTo>
                  <a:cubicBezTo>
                    <a:pt x="26088" y="759"/>
                    <a:pt x="26139" y="762"/>
                    <a:pt x="26891" y="3297"/>
                  </a:cubicBezTo>
                  <a:cubicBezTo>
                    <a:pt x="27428" y="5111"/>
                    <a:pt x="26752" y="6780"/>
                    <a:pt x="25897" y="8894"/>
                  </a:cubicBezTo>
                  <a:cubicBezTo>
                    <a:pt x="25486" y="9911"/>
                    <a:pt x="25020" y="11063"/>
                    <a:pt x="24666" y="12334"/>
                  </a:cubicBezTo>
                  <a:cubicBezTo>
                    <a:pt x="24115" y="14322"/>
                    <a:pt x="24100" y="15814"/>
                    <a:pt x="24086" y="17130"/>
                  </a:cubicBezTo>
                  <a:cubicBezTo>
                    <a:pt x="24074" y="18330"/>
                    <a:pt x="24064" y="19366"/>
                    <a:pt x="23621" y="20448"/>
                  </a:cubicBezTo>
                  <a:cubicBezTo>
                    <a:pt x="22758" y="22556"/>
                    <a:pt x="21745" y="26636"/>
                    <a:pt x="21529" y="27522"/>
                  </a:cubicBezTo>
                  <a:cubicBezTo>
                    <a:pt x="8640" y="31770"/>
                    <a:pt x="4648" y="33205"/>
                    <a:pt x="3412" y="33789"/>
                  </a:cubicBezTo>
                  <a:cubicBezTo>
                    <a:pt x="3388" y="33436"/>
                    <a:pt x="3364" y="32867"/>
                    <a:pt x="3364" y="32097"/>
                  </a:cubicBezTo>
                  <a:cubicBezTo>
                    <a:pt x="3364" y="31451"/>
                    <a:pt x="2949" y="28795"/>
                    <a:pt x="2422" y="25431"/>
                  </a:cubicBezTo>
                  <a:cubicBezTo>
                    <a:pt x="1616" y="20276"/>
                    <a:pt x="613" y="13861"/>
                    <a:pt x="613" y="11570"/>
                  </a:cubicBezTo>
                  <a:cubicBezTo>
                    <a:pt x="613" y="8108"/>
                    <a:pt x="3879" y="6273"/>
                    <a:pt x="6264" y="4933"/>
                  </a:cubicBezTo>
                  <a:lnTo>
                    <a:pt x="6595" y="4747"/>
                  </a:lnTo>
                  <a:cubicBezTo>
                    <a:pt x="8873" y="3459"/>
                    <a:pt x="11740" y="1688"/>
                    <a:pt x="12076" y="1481"/>
                  </a:cubicBezTo>
                  <a:cubicBezTo>
                    <a:pt x="14284" y="781"/>
                    <a:pt x="17714" y="614"/>
                    <a:pt x="20491" y="614"/>
                  </a:cubicBezTo>
                  <a:close/>
                  <a:moveTo>
                    <a:pt x="20390" y="0"/>
                  </a:moveTo>
                  <a:cubicBezTo>
                    <a:pt x="17381" y="0"/>
                    <a:pt x="14063" y="198"/>
                    <a:pt x="11853" y="909"/>
                  </a:cubicBezTo>
                  <a:cubicBezTo>
                    <a:pt x="11829" y="917"/>
                    <a:pt x="11806" y="927"/>
                    <a:pt x="11785" y="940"/>
                  </a:cubicBezTo>
                  <a:cubicBezTo>
                    <a:pt x="11754" y="960"/>
                    <a:pt x="8694" y="2857"/>
                    <a:pt x="6293" y="4215"/>
                  </a:cubicBezTo>
                  <a:lnTo>
                    <a:pt x="5964" y="4400"/>
                  </a:lnTo>
                  <a:cubicBezTo>
                    <a:pt x="3447" y="5813"/>
                    <a:pt x="1" y="7749"/>
                    <a:pt x="1" y="11570"/>
                  </a:cubicBezTo>
                  <a:cubicBezTo>
                    <a:pt x="1" y="13909"/>
                    <a:pt x="1008" y="20350"/>
                    <a:pt x="1818" y="25526"/>
                  </a:cubicBezTo>
                  <a:cubicBezTo>
                    <a:pt x="2318" y="28731"/>
                    <a:pt x="2751" y="31499"/>
                    <a:pt x="2751" y="32098"/>
                  </a:cubicBezTo>
                  <a:cubicBezTo>
                    <a:pt x="2751" y="34586"/>
                    <a:pt x="2862" y="34586"/>
                    <a:pt x="3158" y="34586"/>
                  </a:cubicBezTo>
                  <a:cubicBezTo>
                    <a:pt x="3281" y="34586"/>
                    <a:pt x="3389" y="34504"/>
                    <a:pt x="3440" y="34394"/>
                  </a:cubicBezTo>
                  <a:cubicBezTo>
                    <a:pt x="4559" y="33830"/>
                    <a:pt x="14964" y="30330"/>
                    <a:pt x="21883" y="28050"/>
                  </a:cubicBezTo>
                  <a:cubicBezTo>
                    <a:pt x="21983" y="28017"/>
                    <a:pt x="22060" y="27934"/>
                    <a:pt x="22084" y="27830"/>
                  </a:cubicBezTo>
                  <a:cubicBezTo>
                    <a:pt x="22095" y="27782"/>
                    <a:pt x="23254" y="22960"/>
                    <a:pt x="24187" y="20680"/>
                  </a:cubicBezTo>
                  <a:cubicBezTo>
                    <a:pt x="24674" y="19489"/>
                    <a:pt x="24685" y="18400"/>
                    <a:pt x="24698" y="17138"/>
                  </a:cubicBezTo>
                  <a:cubicBezTo>
                    <a:pt x="24711" y="15858"/>
                    <a:pt x="24726" y="14409"/>
                    <a:pt x="25257" y="12498"/>
                  </a:cubicBezTo>
                  <a:cubicBezTo>
                    <a:pt x="25600" y="11261"/>
                    <a:pt x="26040" y="10174"/>
                    <a:pt x="26464" y="9124"/>
                  </a:cubicBezTo>
                  <a:cubicBezTo>
                    <a:pt x="27328" y="6987"/>
                    <a:pt x="28075" y="5143"/>
                    <a:pt x="27477" y="3123"/>
                  </a:cubicBezTo>
                  <a:cubicBezTo>
                    <a:pt x="26628" y="261"/>
                    <a:pt x="26284" y="155"/>
                    <a:pt x="23406" y="59"/>
                  </a:cubicBezTo>
                  <a:lnTo>
                    <a:pt x="23067" y="48"/>
                  </a:lnTo>
                  <a:cubicBezTo>
                    <a:pt x="22233" y="19"/>
                    <a:pt x="21326" y="0"/>
                    <a:pt x="203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40"/>
            <p:cNvSpPr/>
            <p:nvPr/>
          </p:nvSpPr>
          <p:spPr>
            <a:xfrm>
              <a:off x="3348825" y="1312750"/>
              <a:ext cx="338650" cy="322150"/>
            </a:xfrm>
            <a:custGeom>
              <a:rect b="b" l="l" r="r" t="t"/>
              <a:pathLst>
                <a:path extrusionOk="0" h="12886" w="13546">
                  <a:moveTo>
                    <a:pt x="4473" y="1"/>
                  </a:moveTo>
                  <a:cubicBezTo>
                    <a:pt x="3541" y="1"/>
                    <a:pt x="2787" y="200"/>
                    <a:pt x="2434" y="611"/>
                  </a:cubicBezTo>
                  <a:cubicBezTo>
                    <a:pt x="2434" y="611"/>
                    <a:pt x="1058" y="1351"/>
                    <a:pt x="530" y="4738"/>
                  </a:cubicBezTo>
                  <a:cubicBezTo>
                    <a:pt x="0" y="8123"/>
                    <a:pt x="0" y="12886"/>
                    <a:pt x="0" y="12886"/>
                  </a:cubicBezTo>
                  <a:cubicBezTo>
                    <a:pt x="0" y="12886"/>
                    <a:pt x="5714" y="9711"/>
                    <a:pt x="6561" y="9606"/>
                  </a:cubicBezTo>
                  <a:cubicBezTo>
                    <a:pt x="6578" y="9603"/>
                    <a:pt x="6598" y="9602"/>
                    <a:pt x="6619" y="9602"/>
                  </a:cubicBezTo>
                  <a:cubicBezTo>
                    <a:pt x="7657" y="9602"/>
                    <a:pt x="13545" y="12039"/>
                    <a:pt x="13545" y="12039"/>
                  </a:cubicBezTo>
                  <a:cubicBezTo>
                    <a:pt x="13545" y="12039"/>
                    <a:pt x="12699" y="7172"/>
                    <a:pt x="11428" y="3786"/>
                  </a:cubicBezTo>
                  <a:cubicBezTo>
                    <a:pt x="10512" y="1342"/>
                    <a:pt x="6893" y="1"/>
                    <a:pt x="44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40"/>
            <p:cNvSpPr/>
            <p:nvPr/>
          </p:nvSpPr>
          <p:spPr>
            <a:xfrm>
              <a:off x="3341175" y="1305025"/>
              <a:ext cx="354675" cy="337525"/>
            </a:xfrm>
            <a:custGeom>
              <a:rect b="b" l="l" r="r" t="t"/>
              <a:pathLst>
                <a:path extrusionOk="0" h="13501" w="14187">
                  <a:moveTo>
                    <a:pt x="4784" y="616"/>
                  </a:moveTo>
                  <a:cubicBezTo>
                    <a:pt x="5202" y="616"/>
                    <a:pt x="5664" y="658"/>
                    <a:pt x="6149" y="743"/>
                  </a:cubicBezTo>
                  <a:cubicBezTo>
                    <a:pt x="8282" y="1120"/>
                    <a:pt x="10748" y="2336"/>
                    <a:pt x="11448" y="4203"/>
                  </a:cubicBezTo>
                  <a:cubicBezTo>
                    <a:pt x="12445" y="6860"/>
                    <a:pt x="13188" y="10487"/>
                    <a:pt x="13448" y="11852"/>
                  </a:cubicBezTo>
                  <a:cubicBezTo>
                    <a:pt x="11819" y="11188"/>
                    <a:pt x="7840" y="9607"/>
                    <a:pt x="6903" y="9607"/>
                  </a:cubicBezTo>
                  <a:cubicBezTo>
                    <a:pt x="6875" y="9607"/>
                    <a:pt x="6851" y="9608"/>
                    <a:pt x="6829" y="9611"/>
                  </a:cubicBezTo>
                  <a:cubicBezTo>
                    <a:pt x="6067" y="9706"/>
                    <a:pt x="2056" y="11883"/>
                    <a:pt x="618" y="12674"/>
                  </a:cubicBezTo>
                  <a:cubicBezTo>
                    <a:pt x="635" y="11348"/>
                    <a:pt x="721" y="7767"/>
                    <a:pt x="1138" y="5095"/>
                  </a:cubicBezTo>
                  <a:cubicBezTo>
                    <a:pt x="1629" y="1956"/>
                    <a:pt x="2864" y="1202"/>
                    <a:pt x="2889" y="1189"/>
                  </a:cubicBezTo>
                  <a:cubicBezTo>
                    <a:pt x="2921" y="1171"/>
                    <a:pt x="2949" y="1148"/>
                    <a:pt x="2973" y="1120"/>
                  </a:cubicBezTo>
                  <a:cubicBezTo>
                    <a:pt x="3254" y="792"/>
                    <a:pt x="3924" y="616"/>
                    <a:pt x="4784" y="616"/>
                  </a:cubicBezTo>
                  <a:close/>
                  <a:moveTo>
                    <a:pt x="4772" y="0"/>
                  </a:moveTo>
                  <a:cubicBezTo>
                    <a:pt x="3748" y="0"/>
                    <a:pt x="2956" y="236"/>
                    <a:pt x="2541" y="683"/>
                  </a:cubicBezTo>
                  <a:cubicBezTo>
                    <a:pt x="2264" y="865"/>
                    <a:pt x="1028" y="1838"/>
                    <a:pt x="533" y="4999"/>
                  </a:cubicBezTo>
                  <a:cubicBezTo>
                    <a:pt x="7" y="8370"/>
                    <a:pt x="1" y="13147"/>
                    <a:pt x="1" y="13195"/>
                  </a:cubicBezTo>
                  <a:cubicBezTo>
                    <a:pt x="1" y="13364"/>
                    <a:pt x="138" y="13500"/>
                    <a:pt x="306" y="13500"/>
                  </a:cubicBezTo>
                  <a:cubicBezTo>
                    <a:pt x="358" y="13500"/>
                    <a:pt x="409" y="13487"/>
                    <a:pt x="455" y="13462"/>
                  </a:cubicBezTo>
                  <a:cubicBezTo>
                    <a:pt x="2644" y="12245"/>
                    <a:pt x="6330" y="10290"/>
                    <a:pt x="6904" y="10218"/>
                  </a:cubicBezTo>
                  <a:cubicBezTo>
                    <a:pt x="6917" y="10216"/>
                    <a:pt x="6932" y="10215"/>
                    <a:pt x="6949" y="10215"/>
                  </a:cubicBezTo>
                  <a:cubicBezTo>
                    <a:pt x="7565" y="10215"/>
                    <a:pt x="10833" y="11430"/>
                    <a:pt x="13734" y="12631"/>
                  </a:cubicBezTo>
                  <a:cubicBezTo>
                    <a:pt x="13773" y="12647"/>
                    <a:pt x="13813" y="12654"/>
                    <a:pt x="13851" y="12654"/>
                  </a:cubicBezTo>
                  <a:cubicBezTo>
                    <a:pt x="14031" y="12654"/>
                    <a:pt x="14186" y="12491"/>
                    <a:pt x="14152" y="12295"/>
                  </a:cubicBezTo>
                  <a:cubicBezTo>
                    <a:pt x="14144" y="12247"/>
                    <a:pt x="13286" y="7361"/>
                    <a:pt x="12021" y="3987"/>
                  </a:cubicBezTo>
                  <a:cubicBezTo>
                    <a:pt x="11182" y="1752"/>
                    <a:pt x="8391" y="518"/>
                    <a:pt x="6255" y="141"/>
                  </a:cubicBezTo>
                  <a:cubicBezTo>
                    <a:pt x="5724" y="46"/>
                    <a:pt x="5225" y="0"/>
                    <a:pt x="47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40"/>
            <p:cNvSpPr/>
            <p:nvPr/>
          </p:nvSpPr>
          <p:spPr>
            <a:xfrm>
              <a:off x="3383225" y="1306875"/>
              <a:ext cx="179900" cy="351850"/>
            </a:xfrm>
            <a:custGeom>
              <a:rect b="b" l="l" r="r" t="t"/>
              <a:pathLst>
                <a:path extrusionOk="0" h="14074" w="7196">
                  <a:moveTo>
                    <a:pt x="0" y="0"/>
                  </a:moveTo>
                  <a:cubicBezTo>
                    <a:pt x="0" y="0"/>
                    <a:pt x="38" y="130"/>
                    <a:pt x="104" y="362"/>
                  </a:cubicBezTo>
                  <a:cubicBezTo>
                    <a:pt x="516" y="1794"/>
                    <a:pt x="2053" y="7095"/>
                    <a:pt x="2964" y="9735"/>
                  </a:cubicBezTo>
                  <a:cubicBezTo>
                    <a:pt x="4021" y="12804"/>
                    <a:pt x="5608" y="14073"/>
                    <a:pt x="5608" y="14073"/>
                  </a:cubicBezTo>
                  <a:lnTo>
                    <a:pt x="7195" y="7725"/>
                  </a:lnTo>
                  <a:cubicBezTo>
                    <a:pt x="7195" y="7725"/>
                    <a:pt x="953" y="169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40"/>
            <p:cNvSpPr/>
            <p:nvPr/>
          </p:nvSpPr>
          <p:spPr>
            <a:xfrm>
              <a:off x="3374800" y="1299200"/>
              <a:ext cx="196400" cy="367200"/>
            </a:xfrm>
            <a:custGeom>
              <a:rect b="b" l="l" r="r" t="t"/>
              <a:pathLst>
                <a:path extrusionOk="0" h="14688" w="7856">
                  <a:moveTo>
                    <a:pt x="1089" y="1808"/>
                  </a:moveTo>
                  <a:lnTo>
                    <a:pt x="1089" y="1808"/>
                  </a:lnTo>
                  <a:cubicBezTo>
                    <a:pt x="2944" y="3983"/>
                    <a:pt x="6461" y="7418"/>
                    <a:pt x="7193" y="8128"/>
                  </a:cubicBezTo>
                  <a:lnTo>
                    <a:pt x="5777" y="13790"/>
                  </a:lnTo>
                  <a:cubicBezTo>
                    <a:pt x="5262" y="13236"/>
                    <a:pt x="4301" y="12004"/>
                    <a:pt x="3590" y="9943"/>
                  </a:cubicBezTo>
                  <a:cubicBezTo>
                    <a:pt x="2856" y="7816"/>
                    <a:pt x="1700" y="3903"/>
                    <a:pt x="1089" y="1808"/>
                  </a:cubicBezTo>
                  <a:close/>
                  <a:moveTo>
                    <a:pt x="338" y="1"/>
                  </a:moveTo>
                  <a:cubicBezTo>
                    <a:pt x="298" y="1"/>
                    <a:pt x="258" y="9"/>
                    <a:pt x="220" y="25"/>
                  </a:cubicBezTo>
                  <a:cubicBezTo>
                    <a:pt x="77" y="83"/>
                    <a:pt x="0" y="242"/>
                    <a:pt x="43" y="390"/>
                  </a:cubicBezTo>
                  <a:lnTo>
                    <a:pt x="148" y="755"/>
                  </a:lnTo>
                  <a:cubicBezTo>
                    <a:pt x="589" y="2288"/>
                    <a:pt x="2099" y="7498"/>
                    <a:pt x="3011" y="10142"/>
                  </a:cubicBezTo>
                  <a:cubicBezTo>
                    <a:pt x="4085" y="13258"/>
                    <a:pt x="5687" y="14565"/>
                    <a:pt x="5754" y="14620"/>
                  </a:cubicBezTo>
                  <a:cubicBezTo>
                    <a:pt x="5809" y="14663"/>
                    <a:pt x="5876" y="14686"/>
                    <a:pt x="5945" y="14686"/>
                  </a:cubicBezTo>
                  <a:lnTo>
                    <a:pt x="5946" y="14687"/>
                  </a:lnTo>
                  <a:cubicBezTo>
                    <a:pt x="6087" y="14687"/>
                    <a:pt x="6208" y="14591"/>
                    <a:pt x="6243" y="14456"/>
                  </a:cubicBezTo>
                  <a:lnTo>
                    <a:pt x="7829" y="8105"/>
                  </a:lnTo>
                  <a:cubicBezTo>
                    <a:pt x="7856" y="8000"/>
                    <a:pt x="7824" y="7887"/>
                    <a:pt x="7745" y="7811"/>
                  </a:cubicBezTo>
                  <a:cubicBezTo>
                    <a:pt x="7683" y="7751"/>
                    <a:pt x="1524" y="1792"/>
                    <a:pt x="604" y="156"/>
                  </a:cubicBezTo>
                  <a:cubicBezTo>
                    <a:pt x="548" y="58"/>
                    <a:pt x="445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40"/>
            <p:cNvSpPr/>
            <p:nvPr/>
          </p:nvSpPr>
          <p:spPr>
            <a:xfrm>
              <a:off x="3303850" y="967400"/>
              <a:ext cx="410075" cy="571100"/>
            </a:xfrm>
            <a:custGeom>
              <a:rect b="b" l="l" r="r" t="t"/>
              <a:pathLst>
                <a:path extrusionOk="0" h="22844" w="16403">
                  <a:moveTo>
                    <a:pt x="8230" y="1"/>
                  </a:moveTo>
                  <a:cubicBezTo>
                    <a:pt x="6845" y="1"/>
                    <a:pt x="3239" y="542"/>
                    <a:pt x="1799" y="5960"/>
                  </a:cubicBezTo>
                  <a:cubicBezTo>
                    <a:pt x="0" y="12733"/>
                    <a:pt x="5821" y="18552"/>
                    <a:pt x="7513" y="20774"/>
                  </a:cubicBezTo>
                  <a:cubicBezTo>
                    <a:pt x="8496" y="22063"/>
                    <a:pt x="9729" y="22843"/>
                    <a:pt x="10859" y="22843"/>
                  </a:cubicBezTo>
                  <a:cubicBezTo>
                    <a:pt x="11677" y="22843"/>
                    <a:pt x="12441" y="22435"/>
                    <a:pt x="13016" y="21515"/>
                  </a:cubicBezTo>
                  <a:cubicBezTo>
                    <a:pt x="15133" y="18129"/>
                    <a:pt x="15767" y="16436"/>
                    <a:pt x="16084" y="11992"/>
                  </a:cubicBezTo>
                  <a:cubicBezTo>
                    <a:pt x="16402" y="7547"/>
                    <a:pt x="15873" y="4585"/>
                    <a:pt x="13862" y="2258"/>
                  </a:cubicBezTo>
                  <a:cubicBezTo>
                    <a:pt x="12019" y="122"/>
                    <a:pt x="9285" y="34"/>
                    <a:pt x="8845" y="34"/>
                  </a:cubicBezTo>
                  <a:cubicBezTo>
                    <a:pt x="8805" y="34"/>
                    <a:pt x="8784" y="34"/>
                    <a:pt x="8784" y="34"/>
                  </a:cubicBezTo>
                  <a:cubicBezTo>
                    <a:pt x="8784" y="34"/>
                    <a:pt x="8577" y="1"/>
                    <a:pt x="8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40"/>
            <p:cNvSpPr/>
            <p:nvPr/>
          </p:nvSpPr>
          <p:spPr>
            <a:xfrm>
              <a:off x="3300900" y="959900"/>
              <a:ext cx="421275" cy="586250"/>
            </a:xfrm>
            <a:custGeom>
              <a:rect b="b" l="l" r="r" t="t"/>
              <a:pathLst>
                <a:path extrusionOk="0" h="23450" w="16851">
                  <a:moveTo>
                    <a:pt x="8307" y="601"/>
                  </a:moveTo>
                  <a:lnTo>
                    <a:pt x="8307" y="602"/>
                  </a:lnTo>
                  <a:cubicBezTo>
                    <a:pt x="8616" y="602"/>
                    <a:pt x="8815" y="631"/>
                    <a:pt x="8852" y="637"/>
                  </a:cubicBezTo>
                  <a:cubicBezTo>
                    <a:pt x="8867" y="639"/>
                    <a:pt x="8882" y="641"/>
                    <a:pt x="8897" y="641"/>
                  </a:cubicBezTo>
                  <a:cubicBezTo>
                    <a:pt x="8902" y="641"/>
                    <a:pt x="8907" y="640"/>
                    <a:pt x="8912" y="640"/>
                  </a:cubicBezTo>
                  <a:cubicBezTo>
                    <a:pt x="8914" y="640"/>
                    <a:pt x="8928" y="640"/>
                    <a:pt x="8952" y="640"/>
                  </a:cubicBezTo>
                  <a:cubicBezTo>
                    <a:pt x="9311" y="640"/>
                    <a:pt x="11977" y="705"/>
                    <a:pt x="13748" y="2757"/>
                  </a:cubicBezTo>
                  <a:cubicBezTo>
                    <a:pt x="15604" y="4905"/>
                    <a:pt x="16226" y="7661"/>
                    <a:pt x="15897" y="12270"/>
                  </a:cubicBezTo>
                  <a:cubicBezTo>
                    <a:pt x="15578" y="16729"/>
                    <a:pt x="14933" y="18360"/>
                    <a:pt x="12874" y="21652"/>
                  </a:cubicBezTo>
                  <a:cubicBezTo>
                    <a:pt x="12405" y="22403"/>
                    <a:pt x="11800" y="22801"/>
                    <a:pt x="11075" y="22835"/>
                  </a:cubicBezTo>
                  <a:cubicBezTo>
                    <a:pt x="11045" y="22837"/>
                    <a:pt x="11015" y="22837"/>
                    <a:pt x="10985" y="22837"/>
                  </a:cubicBezTo>
                  <a:cubicBezTo>
                    <a:pt x="9968" y="22837"/>
                    <a:pt x="8812" y="22119"/>
                    <a:pt x="7875" y="20889"/>
                  </a:cubicBezTo>
                  <a:cubicBezTo>
                    <a:pt x="7668" y="20617"/>
                    <a:pt x="7400" y="20291"/>
                    <a:pt x="7092" y="19918"/>
                  </a:cubicBezTo>
                  <a:cubicBezTo>
                    <a:pt x="4849" y="17199"/>
                    <a:pt x="673" y="12138"/>
                    <a:pt x="2214" y="6339"/>
                  </a:cubicBezTo>
                  <a:cubicBezTo>
                    <a:pt x="3596" y="1136"/>
                    <a:pt x="6975" y="601"/>
                    <a:pt x="8307" y="601"/>
                  </a:cubicBezTo>
                  <a:close/>
                  <a:moveTo>
                    <a:pt x="8393" y="1"/>
                  </a:moveTo>
                  <a:cubicBezTo>
                    <a:pt x="6952" y="1"/>
                    <a:pt x="3117" y="552"/>
                    <a:pt x="1622" y="6181"/>
                  </a:cubicBezTo>
                  <a:cubicBezTo>
                    <a:pt x="1" y="12285"/>
                    <a:pt x="4307" y="17504"/>
                    <a:pt x="6619" y="20308"/>
                  </a:cubicBezTo>
                  <a:cubicBezTo>
                    <a:pt x="6922" y="20674"/>
                    <a:pt x="7185" y="20993"/>
                    <a:pt x="7388" y="21260"/>
                  </a:cubicBezTo>
                  <a:cubicBezTo>
                    <a:pt x="8439" y="22639"/>
                    <a:pt x="9773" y="23449"/>
                    <a:pt x="10981" y="23449"/>
                  </a:cubicBezTo>
                  <a:cubicBezTo>
                    <a:pt x="11022" y="23449"/>
                    <a:pt x="11063" y="23448"/>
                    <a:pt x="11104" y="23446"/>
                  </a:cubicBezTo>
                  <a:cubicBezTo>
                    <a:pt x="12028" y="23403"/>
                    <a:pt x="12819" y="22895"/>
                    <a:pt x="13393" y="21977"/>
                  </a:cubicBezTo>
                  <a:cubicBezTo>
                    <a:pt x="15481" y="18638"/>
                    <a:pt x="16182" y="16869"/>
                    <a:pt x="16508" y="12313"/>
                  </a:cubicBezTo>
                  <a:cubicBezTo>
                    <a:pt x="16850" y="7525"/>
                    <a:pt x="16184" y="4641"/>
                    <a:pt x="14211" y="2357"/>
                  </a:cubicBezTo>
                  <a:cubicBezTo>
                    <a:pt x="12261" y="97"/>
                    <a:pt x="9413" y="29"/>
                    <a:pt x="8950" y="29"/>
                  </a:cubicBezTo>
                  <a:cubicBezTo>
                    <a:pt x="8937" y="29"/>
                    <a:pt x="8926" y="29"/>
                    <a:pt x="8917" y="29"/>
                  </a:cubicBezTo>
                  <a:cubicBezTo>
                    <a:pt x="8845" y="20"/>
                    <a:pt x="8660" y="1"/>
                    <a:pt x="8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40"/>
            <p:cNvSpPr/>
            <p:nvPr/>
          </p:nvSpPr>
          <p:spPr>
            <a:xfrm>
              <a:off x="3335175" y="967400"/>
              <a:ext cx="369675" cy="315775"/>
            </a:xfrm>
            <a:custGeom>
              <a:rect b="b" l="l" r="r" t="t"/>
              <a:pathLst>
                <a:path extrusionOk="0" h="12631" w="14787">
                  <a:moveTo>
                    <a:pt x="6977" y="1"/>
                  </a:moveTo>
                  <a:cubicBezTo>
                    <a:pt x="5592" y="1"/>
                    <a:pt x="1986" y="542"/>
                    <a:pt x="546" y="5960"/>
                  </a:cubicBezTo>
                  <a:cubicBezTo>
                    <a:pt x="0" y="8017"/>
                    <a:pt x="159" y="9986"/>
                    <a:pt x="689" y="11792"/>
                  </a:cubicBezTo>
                  <a:cubicBezTo>
                    <a:pt x="878" y="11308"/>
                    <a:pt x="1163" y="10934"/>
                    <a:pt x="1604" y="10934"/>
                  </a:cubicBezTo>
                  <a:cubicBezTo>
                    <a:pt x="2838" y="10934"/>
                    <a:pt x="2973" y="12631"/>
                    <a:pt x="3368" y="12631"/>
                  </a:cubicBezTo>
                  <a:cubicBezTo>
                    <a:pt x="3379" y="12631"/>
                    <a:pt x="3391" y="12630"/>
                    <a:pt x="3403" y="12626"/>
                  </a:cubicBezTo>
                  <a:cubicBezTo>
                    <a:pt x="3826" y="12521"/>
                    <a:pt x="5520" y="11040"/>
                    <a:pt x="5202" y="9664"/>
                  </a:cubicBezTo>
                  <a:cubicBezTo>
                    <a:pt x="4886" y="8288"/>
                    <a:pt x="5309" y="7654"/>
                    <a:pt x="7531" y="7654"/>
                  </a:cubicBezTo>
                  <a:cubicBezTo>
                    <a:pt x="9530" y="7654"/>
                    <a:pt x="10159" y="8425"/>
                    <a:pt x="10805" y="8425"/>
                  </a:cubicBezTo>
                  <a:cubicBezTo>
                    <a:pt x="10877" y="8425"/>
                    <a:pt x="10949" y="8416"/>
                    <a:pt x="11023" y="8395"/>
                  </a:cubicBezTo>
                  <a:cubicBezTo>
                    <a:pt x="11763" y="8183"/>
                    <a:pt x="12292" y="6701"/>
                    <a:pt x="13033" y="6701"/>
                  </a:cubicBezTo>
                  <a:cubicBezTo>
                    <a:pt x="13502" y="6701"/>
                    <a:pt x="14141" y="6873"/>
                    <a:pt x="14787" y="7507"/>
                  </a:cubicBezTo>
                  <a:cubicBezTo>
                    <a:pt x="14526" y="5382"/>
                    <a:pt x="13853" y="3697"/>
                    <a:pt x="12609" y="2257"/>
                  </a:cubicBezTo>
                  <a:cubicBezTo>
                    <a:pt x="10766" y="122"/>
                    <a:pt x="8033" y="34"/>
                    <a:pt x="7592" y="34"/>
                  </a:cubicBezTo>
                  <a:cubicBezTo>
                    <a:pt x="7552" y="34"/>
                    <a:pt x="7531" y="34"/>
                    <a:pt x="7531" y="34"/>
                  </a:cubicBezTo>
                  <a:cubicBezTo>
                    <a:pt x="7531" y="34"/>
                    <a:pt x="7324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40"/>
            <p:cNvSpPr/>
            <p:nvPr/>
          </p:nvSpPr>
          <p:spPr>
            <a:xfrm>
              <a:off x="3328725" y="959875"/>
              <a:ext cx="384125" cy="331000"/>
            </a:xfrm>
            <a:custGeom>
              <a:rect b="b" l="l" r="r" t="t"/>
              <a:pathLst>
                <a:path extrusionOk="0" h="13240" w="15365">
                  <a:moveTo>
                    <a:pt x="7218" y="606"/>
                  </a:moveTo>
                  <a:cubicBezTo>
                    <a:pt x="7539" y="606"/>
                    <a:pt x="7749" y="635"/>
                    <a:pt x="7799" y="642"/>
                  </a:cubicBezTo>
                  <a:cubicBezTo>
                    <a:pt x="7801" y="642"/>
                    <a:pt x="7815" y="642"/>
                    <a:pt x="7840" y="642"/>
                  </a:cubicBezTo>
                  <a:cubicBezTo>
                    <a:pt x="8204" y="642"/>
                    <a:pt x="10866" y="708"/>
                    <a:pt x="12635" y="2758"/>
                  </a:cubicBezTo>
                  <a:cubicBezTo>
                    <a:pt x="13670" y="3956"/>
                    <a:pt x="14311" y="5347"/>
                    <a:pt x="14628" y="7092"/>
                  </a:cubicBezTo>
                  <a:cubicBezTo>
                    <a:pt x="14111" y="6776"/>
                    <a:pt x="13637" y="6696"/>
                    <a:pt x="13291" y="6696"/>
                  </a:cubicBezTo>
                  <a:cubicBezTo>
                    <a:pt x="12749" y="6696"/>
                    <a:pt x="12361" y="7185"/>
                    <a:pt x="11984" y="7656"/>
                  </a:cubicBezTo>
                  <a:cubicBezTo>
                    <a:pt x="11720" y="7987"/>
                    <a:pt x="11448" y="8329"/>
                    <a:pt x="11196" y="8401"/>
                  </a:cubicBezTo>
                  <a:cubicBezTo>
                    <a:pt x="11152" y="8414"/>
                    <a:pt x="11108" y="8420"/>
                    <a:pt x="11062" y="8420"/>
                  </a:cubicBezTo>
                  <a:cubicBezTo>
                    <a:pt x="10902" y="8420"/>
                    <a:pt x="10720" y="8344"/>
                    <a:pt x="10424" y="8215"/>
                  </a:cubicBezTo>
                  <a:cubicBezTo>
                    <a:pt x="9877" y="7977"/>
                    <a:pt x="9128" y="7649"/>
                    <a:pt x="7789" y="7649"/>
                  </a:cubicBezTo>
                  <a:cubicBezTo>
                    <a:pt x="6485" y="7649"/>
                    <a:pt x="5732" y="7864"/>
                    <a:pt x="5347" y="8347"/>
                  </a:cubicBezTo>
                  <a:cubicBezTo>
                    <a:pt x="4953" y="8843"/>
                    <a:pt x="5042" y="9509"/>
                    <a:pt x="5162" y="10034"/>
                  </a:cubicBezTo>
                  <a:cubicBezTo>
                    <a:pt x="5414" y="11125"/>
                    <a:pt x="4113" y="12360"/>
                    <a:pt x="3670" y="12595"/>
                  </a:cubicBezTo>
                  <a:cubicBezTo>
                    <a:pt x="3623" y="12520"/>
                    <a:pt x="3559" y="12392"/>
                    <a:pt x="3511" y="12293"/>
                  </a:cubicBezTo>
                  <a:cubicBezTo>
                    <a:pt x="3260" y="11783"/>
                    <a:pt x="2842" y="10929"/>
                    <a:pt x="1863" y="10929"/>
                  </a:cubicBezTo>
                  <a:cubicBezTo>
                    <a:pt x="1626" y="10929"/>
                    <a:pt x="1329" y="11008"/>
                    <a:pt x="1057" y="11307"/>
                  </a:cubicBezTo>
                  <a:cubicBezTo>
                    <a:pt x="664" y="9597"/>
                    <a:pt x="678" y="7930"/>
                    <a:pt x="1101" y="6341"/>
                  </a:cubicBezTo>
                  <a:cubicBezTo>
                    <a:pt x="2480" y="1148"/>
                    <a:pt x="5849" y="606"/>
                    <a:pt x="7218" y="606"/>
                  </a:cubicBezTo>
                  <a:close/>
                  <a:moveTo>
                    <a:pt x="7281" y="1"/>
                  </a:moveTo>
                  <a:cubicBezTo>
                    <a:pt x="5842" y="1"/>
                    <a:pt x="2005" y="550"/>
                    <a:pt x="509" y="6182"/>
                  </a:cubicBezTo>
                  <a:cubicBezTo>
                    <a:pt x="0" y="8099"/>
                    <a:pt x="49" y="10117"/>
                    <a:pt x="654" y="12179"/>
                  </a:cubicBezTo>
                  <a:cubicBezTo>
                    <a:pt x="690" y="12305"/>
                    <a:pt x="803" y="12392"/>
                    <a:pt x="935" y="12399"/>
                  </a:cubicBezTo>
                  <a:cubicBezTo>
                    <a:pt x="941" y="12399"/>
                    <a:pt x="947" y="12400"/>
                    <a:pt x="954" y="12400"/>
                  </a:cubicBezTo>
                  <a:cubicBezTo>
                    <a:pt x="1072" y="12400"/>
                    <a:pt x="1188" y="12320"/>
                    <a:pt x="1233" y="12203"/>
                  </a:cubicBezTo>
                  <a:cubicBezTo>
                    <a:pt x="1404" y="11763"/>
                    <a:pt x="1615" y="11541"/>
                    <a:pt x="1863" y="11541"/>
                  </a:cubicBezTo>
                  <a:cubicBezTo>
                    <a:pt x="2416" y="11541"/>
                    <a:pt x="2676" y="11983"/>
                    <a:pt x="2961" y="12562"/>
                  </a:cubicBezTo>
                  <a:cubicBezTo>
                    <a:pt x="3117" y="12882"/>
                    <a:pt x="3294" y="13240"/>
                    <a:pt x="3616" y="13240"/>
                  </a:cubicBezTo>
                  <a:cubicBezTo>
                    <a:pt x="3656" y="13239"/>
                    <a:pt x="3697" y="13234"/>
                    <a:pt x="3736" y="13224"/>
                  </a:cubicBezTo>
                  <a:cubicBezTo>
                    <a:pt x="4246" y="13096"/>
                    <a:pt x="6128" y="11498"/>
                    <a:pt x="5758" y="9895"/>
                  </a:cubicBezTo>
                  <a:cubicBezTo>
                    <a:pt x="5626" y="9323"/>
                    <a:pt x="5648" y="8952"/>
                    <a:pt x="5826" y="8728"/>
                  </a:cubicBezTo>
                  <a:cubicBezTo>
                    <a:pt x="6076" y="8412"/>
                    <a:pt x="6718" y="8260"/>
                    <a:pt x="7788" y="8260"/>
                  </a:cubicBezTo>
                  <a:cubicBezTo>
                    <a:pt x="9000" y="8260"/>
                    <a:pt x="9681" y="8558"/>
                    <a:pt x="10178" y="8776"/>
                  </a:cubicBezTo>
                  <a:cubicBezTo>
                    <a:pt x="10487" y="8911"/>
                    <a:pt x="10765" y="9032"/>
                    <a:pt x="11063" y="9032"/>
                  </a:cubicBezTo>
                  <a:cubicBezTo>
                    <a:pt x="11161" y="9032"/>
                    <a:pt x="11260" y="9019"/>
                    <a:pt x="11364" y="8989"/>
                  </a:cubicBezTo>
                  <a:cubicBezTo>
                    <a:pt x="11805" y="8863"/>
                    <a:pt x="12139" y="8443"/>
                    <a:pt x="12463" y="8037"/>
                  </a:cubicBezTo>
                  <a:cubicBezTo>
                    <a:pt x="12735" y="7695"/>
                    <a:pt x="13044" y="7308"/>
                    <a:pt x="13291" y="7308"/>
                  </a:cubicBezTo>
                  <a:cubicBezTo>
                    <a:pt x="13659" y="7308"/>
                    <a:pt x="14226" y="7432"/>
                    <a:pt x="14831" y="8026"/>
                  </a:cubicBezTo>
                  <a:cubicBezTo>
                    <a:pt x="14890" y="8083"/>
                    <a:pt x="14967" y="8113"/>
                    <a:pt x="15045" y="8113"/>
                  </a:cubicBezTo>
                  <a:cubicBezTo>
                    <a:pt x="15091" y="8113"/>
                    <a:pt x="15138" y="8102"/>
                    <a:pt x="15181" y="8081"/>
                  </a:cubicBezTo>
                  <a:cubicBezTo>
                    <a:pt x="15297" y="8023"/>
                    <a:pt x="15365" y="7899"/>
                    <a:pt x="15349" y="7770"/>
                  </a:cubicBezTo>
                  <a:cubicBezTo>
                    <a:pt x="15076" y="5537"/>
                    <a:pt x="14360" y="3818"/>
                    <a:pt x="13098" y="2357"/>
                  </a:cubicBezTo>
                  <a:cubicBezTo>
                    <a:pt x="11192" y="150"/>
                    <a:pt x="8428" y="31"/>
                    <a:pt x="7919" y="31"/>
                  </a:cubicBezTo>
                  <a:cubicBezTo>
                    <a:pt x="7872" y="31"/>
                    <a:pt x="7844" y="32"/>
                    <a:pt x="7838" y="33"/>
                  </a:cubicBezTo>
                  <a:cubicBezTo>
                    <a:pt x="7827" y="31"/>
                    <a:pt x="7621" y="1"/>
                    <a:pt x="7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40"/>
            <p:cNvSpPr/>
            <p:nvPr/>
          </p:nvSpPr>
          <p:spPr>
            <a:xfrm>
              <a:off x="3339850" y="1239750"/>
              <a:ext cx="80425" cy="120025"/>
            </a:xfrm>
            <a:custGeom>
              <a:rect b="b" l="l" r="r" t="t"/>
              <a:pathLst>
                <a:path extrusionOk="0" h="4801" w="3217">
                  <a:moveTo>
                    <a:pt x="1089" y="1"/>
                  </a:moveTo>
                  <a:cubicBezTo>
                    <a:pt x="352" y="1"/>
                    <a:pt x="1" y="683"/>
                    <a:pt x="466" y="2262"/>
                  </a:cubicBezTo>
                  <a:cubicBezTo>
                    <a:pt x="995" y="4061"/>
                    <a:pt x="1735" y="4801"/>
                    <a:pt x="2158" y="4801"/>
                  </a:cubicBezTo>
                  <a:cubicBezTo>
                    <a:pt x="2582" y="4801"/>
                    <a:pt x="2793" y="4166"/>
                    <a:pt x="2793" y="4166"/>
                  </a:cubicBezTo>
                  <a:lnTo>
                    <a:pt x="3216" y="2367"/>
                  </a:lnTo>
                  <a:cubicBezTo>
                    <a:pt x="3216" y="2367"/>
                    <a:pt x="2370" y="251"/>
                    <a:pt x="1417" y="40"/>
                  </a:cubicBezTo>
                  <a:cubicBezTo>
                    <a:pt x="1301" y="14"/>
                    <a:pt x="1191" y="1"/>
                    <a:pt x="10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40"/>
            <p:cNvSpPr/>
            <p:nvPr/>
          </p:nvSpPr>
          <p:spPr>
            <a:xfrm>
              <a:off x="3335925" y="1232100"/>
              <a:ext cx="92950" cy="135350"/>
            </a:xfrm>
            <a:custGeom>
              <a:rect b="b" l="l" r="r" t="t"/>
              <a:pathLst>
                <a:path extrusionOk="0" h="5414" w="3718">
                  <a:moveTo>
                    <a:pt x="1242" y="1"/>
                  </a:moveTo>
                  <a:cubicBezTo>
                    <a:pt x="837" y="1"/>
                    <a:pt x="587" y="165"/>
                    <a:pt x="438" y="325"/>
                  </a:cubicBezTo>
                  <a:cubicBezTo>
                    <a:pt x="37" y="753"/>
                    <a:pt x="0" y="1537"/>
                    <a:pt x="329" y="2654"/>
                  </a:cubicBezTo>
                  <a:cubicBezTo>
                    <a:pt x="822" y="4330"/>
                    <a:pt x="1602" y="5414"/>
                    <a:pt x="2315" y="5414"/>
                  </a:cubicBezTo>
                  <a:cubicBezTo>
                    <a:pt x="2941" y="5414"/>
                    <a:pt x="3212" y="4656"/>
                    <a:pt x="3240" y="4569"/>
                  </a:cubicBezTo>
                  <a:cubicBezTo>
                    <a:pt x="3288" y="4410"/>
                    <a:pt x="3202" y="4243"/>
                    <a:pt x="3044" y="4191"/>
                  </a:cubicBezTo>
                  <a:cubicBezTo>
                    <a:pt x="3012" y="4180"/>
                    <a:pt x="2980" y="4175"/>
                    <a:pt x="2947" y="4175"/>
                  </a:cubicBezTo>
                  <a:cubicBezTo>
                    <a:pt x="2823" y="4175"/>
                    <a:pt x="2706" y="4251"/>
                    <a:pt x="2661" y="4375"/>
                  </a:cubicBezTo>
                  <a:cubicBezTo>
                    <a:pt x="2601" y="4549"/>
                    <a:pt x="2444" y="4801"/>
                    <a:pt x="2315" y="4801"/>
                  </a:cubicBezTo>
                  <a:cubicBezTo>
                    <a:pt x="2124" y="4801"/>
                    <a:pt x="1437" y="4251"/>
                    <a:pt x="916" y="2482"/>
                  </a:cubicBezTo>
                  <a:cubicBezTo>
                    <a:pt x="558" y="1264"/>
                    <a:pt x="776" y="860"/>
                    <a:pt x="885" y="742"/>
                  </a:cubicBezTo>
                  <a:cubicBezTo>
                    <a:pt x="966" y="655"/>
                    <a:pt x="1086" y="612"/>
                    <a:pt x="1243" y="612"/>
                  </a:cubicBezTo>
                  <a:cubicBezTo>
                    <a:pt x="1323" y="612"/>
                    <a:pt x="1411" y="623"/>
                    <a:pt x="1509" y="645"/>
                  </a:cubicBezTo>
                  <a:cubicBezTo>
                    <a:pt x="2086" y="773"/>
                    <a:pt x="2785" y="2027"/>
                    <a:pt x="3090" y="2787"/>
                  </a:cubicBezTo>
                  <a:cubicBezTo>
                    <a:pt x="3139" y="2905"/>
                    <a:pt x="3252" y="2976"/>
                    <a:pt x="3372" y="2976"/>
                  </a:cubicBezTo>
                  <a:cubicBezTo>
                    <a:pt x="3410" y="2976"/>
                    <a:pt x="3448" y="2969"/>
                    <a:pt x="3485" y="2955"/>
                  </a:cubicBezTo>
                  <a:cubicBezTo>
                    <a:pt x="3641" y="2893"/>
                    <a:pt x="3718" y="2716"/>
                    <a:pt x="3658" y="2560"/>
                  </a:cubicBezTo>
                  <a:cubicBezTo>
                    <a:pt x="3565" y="2329"/>
                    <a:pt x="2720" y="287"/>
                    <a:pt x="1641" y="48"/>
                  </a:cubicBezTo>
                  <a:cubicBezTo>
                    <a:pt x="1493" y="15"/>
                    <a:pt x="1361" y="1"/>
                    <a:pt x="1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40"/>
            <p:cNvSpPr/>
            <p:nvPr/>
          </p:nvSpPr>
          <p:spPr>
            <a:xfrm>
              <a:off x="3218925" y="1833550"/>
              <a:ext cx="225975" cy="160275"/>
            </a:xfrm>
            <a:custGeom>
              <a:rect b="b" l="l" r="r" t="t"/>
              <a:pathLst>
                <a:path extrusionOk="0" h="6411" w="9039">
                  <a:moveTo>
                    <a:pt x="333" y="1"/>
                  </a:moveTo>
                  <a:cubicBezTo>
                    <a:pt x="316" y="1"/>
                    <a:pt x="299" y="2"/>
                    <a:pt x="281" y="5"/>
                  </a:cubicBezTo>
                  <a:cubicBezTo>
                    <a:pt x="115" y="31"/>
                    <a:pt x="1" y="187"/>
                    <a:pt x="26" y="354"/>
                  </a:cubicBezTo>
                  <a:cubicBezTo>
                    <a:pt x="49" y="498"/>
                    <a:pt x="605" y="3895"/>
                    <a:pt x="3022" y="5433"/>
                  </a:cubicBezTo>
                  <a:cubicBezTo>
                    <a:pt x="4250" y="6214"/>
                    <a:pt x="5682" y="6410"/>
                    <a:pt x="6807" y="6410"/>
                  </a:cubicBezTo>
                  <a:cubicBezTo>
                    <a:pt x="7890" y="6410"/>
                    <a:pt x="8692" y="6229"/>
                    <a:pt x="8758" y="6213"/>
                  </a:cubicBezTo>
                  <a:cubicBezTo>
                    <a:pt x="8928" y="6180"/>
                    <a:pt x="9038" y="6012"/>
                    <a:pt x="8999" y="5842"/>
                  </a:cubicBezTo>
                  <a:cubicBezTo>
                    <a:pt x="8966" y="5700"/>
                    <a:pt x="8840" y="5606"/>
                    <a:pt x="8701" y="5606"/>
                  </a:cubicBezTo>
                  <a:cubicBezTo>
                    <a:pt x="8674" y="5606"/>
                    <a:pt x="8646" y="5610"/>
                    <a:pt x="8618" y="5617"/>
                  </a:cubicBezTo>
                  <a:cubicBezTo>
                    <a:pt x="8603" y="5621"/>
                    <a:pt x="7841" y="5793"/>
                    <a:pt x="6808" y="5793"/>
                  </a:cubicBezTo>
                  <a:cubicBezTo>
                    <a:pt x="5767" y="5793"/>
                    <a:pt x="4452" y="5618"/>
                    <a:pt x="3351" y="4917"/>
                  </a:cubicBezTo>
                  <a:cubicBezTo>
                    <a:pt x="1170" y="3529"/>
                    <a:pt x="637" y="292"/>
                    <a:pt x="631" y="260"/>
                  </a:cubicBezTo>
                  <a:cubicBezTo>
                    <a:pt x="607" y="110"/>
                    <a:pt x="478" y="1"/>
                    <a:pt x="3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40"/>
            <p:cNvSpPr/>
            <p:nvPr/>
          </p:nvSpPr>
          <p:spPr>
            <a:xfrm>
              <a:off x="3514925" y="1651050"/>
              <a:ext cx="53225" cy="216375"/>
            </a:xfrm>
            <a:custGeom>
              <a:rect b="b" l="l" r="r" t="t"/>
              <a:pathLst>
                <a:path extrusionOk="0" h="8655" w="2129">
                  <a:moveTo>
                    <a:pt x="340" y="0"/>
                  </a:moveTo>
                  <a:cubicBezTo>
                    <a:pt x="315" y="0"/>
                    <a:pt x="288" y="4"/>
                    <a:pt x="262" y="11"/>
                  </a:cubicBezTo>
                  <a:cubicBezTo>
                    <a:pt x="98" y="54"/>
                    <a:pt x="1" y="221"/>
                    <a:pt x="44" y="385"/>
                  </a:cubicBezTo>
                  <a:cubicBezTo>
                    <a:pt x="59" y="440"/>
                    <a:pt x="1507" y="5962"/>
                    <a:pt x="1201" y="8309"/>
                  </a:cubicBezTo>
                  <a:cubicBezTo>
                    <a:pt x="1179" y="8476"/>
                    <a:pt x="1297" y="8630"/>
                    <a:pt x="1465" y="8651"/>
                  </a:cubicBezTo>
                  <a:cubicBezTo>
                    <a:pt x="1479" y="8653"/>
                    <a:pt x="1492" y="8655"/>
                    <a:pt x="1505" y="8655"/>
                  </a:cubicBezTo>
                  <a:cubicBezTo>
                    <a:pt x="1658" y="8653"/>
                    <a:pt x="1788" y="8540"/>
                    <a:pt x="1808" y="8388"/>
                  </a:cubicBezTo>
                  <a:cubicBezTo>
                    <a:pt x="2129" y="5923"/>
                    <a:pt x="698" y="459"/>
                    <a:pt x="636" y="228"/>
                  </a:cubicBezTo>
                  <a:cubicBezTo>
                    <a:pt x="599" y="91"/>
                    <a:pt x="476" y="0"/>
                    <a:pt x="3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40"/>
            <p:cNvSpPr/>
            <p:nvPr/>
          </p:nvSpPr>
          <p:spPr>
            <a:xfrm>
              <a:off x="2641850" y="1621350"/>
              <a:ext cx="267825" cy="546700"/>
            </a:xfrm>
            <a:custGeom>
              <a:rect b="b" l="l" r="r" t="t"/>
              <a:pathLst>
                <a:path extrusionOk="0" h="21868" w="10713">
                  <a:moveTo>
                    <a:pt x="3260" y="0"/>
                  </a:moveTo>
                  <a:cubicBezTo>
                    <a:pt x="2177" y="0"/>
                    <a:pt x="1014" y="1589"/>
                    <a:pt x="535" y="4461"/>
                  </a:cubicBezTo>
                  <a:cubicBezTo>
                    <a:pt x="0" y="7675"/>
                    <a:pt x="1071" y="13673"/>
                    <a:pt x="1500" y="14316"/>
                  </a:cubicBezTo>
                  <a:cubicBezTo>
                    <a:pt x="1908" y="14929"/>
                    <a:pt x="4652" y="21867"/>
                    <a:pt x="7320" y="21867"/>
                  </a:cubicBezTo>
                  <a:cubicBezTo>
                    <a:pt x="7451" y="21867"/>
                    <a:pt x="7582" y="21850"/>
                    <a:pt x="7712" y="21815"/>
                  </a:cubicBezTo>
                  <a:cubicBezTo>
                    <a:pt x="10497" y="21065"/>
                    <a:pt x="10712" y="18067"/>
                    <a:pt x="10070" y="15709"/>
                  </a:cubicBezTo>
                  <a:cubicBezTo>
                    <a:pt x="9426" y="13352"/>
                    <a:pt x="6856" y="7246"/>
                    <a:pt x="5891" y="3925"/>
                  </a:cubicBezTo>
                  <a:cubicBezTo>
                    <a:pt x="4927" y="604"/>
                    <a:pt x="3642" y="69"/>
                    <a:pt x="3642" y="69"/>
                  </a:cubicBezTo>
                  <a:cubicBezTo>
                    <a:pt x="3517" y="23"/>
                    <a:pt x="3389" y="0"/>
                    <a:pt x="3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40"/>
            <p:cNvSpPr/>
            <p:nvPr/>
          </p:nvSpPr>
          <p:spPr>
            <a:xfrm>
              <a:off x="2634300" y="1613675"/>
              <a:ext cx="279225" cy="562000"/>
            </a:xfrm>
            <a:custGeom>
              <a:rect b="b" l="l" r="r" t="t"/>
              <a:pathLst>
                <a:path extrusionOk="0" h="22480" w="11169">
                  <a:moveTo>
                    <a:pt x="3561" y="614"/>
                  </a:moveTo>
                  <a:cubicBezTo>
                    <a:pt x="3652" y="614"/>
                    <a:pt x="3742" y="629"/>
                    <a:pt x="3827" y="659"/>
                  </a:cubicBezTo>
                  <a:cubicBezTo>
                    <a:pt x="3917" y="706"/>
                    <a:pt x="5036" y="1340"/>
                    <a:pt x="5900" y="4318"/>
                  </a:cubicBezTo>
                  <a:cubicBezTo>
                    <a:pt x="6404" y="6055"/>
                    <a:pt x="7325" y="8497"/>
                    <a:pt x="8217" y="10858"/>
                  </a:cubicBezTo>
                  <a:cubicBezTo>
                    <a:pt x="9016" y="12977"/>
                    <a:pt x="9771" y="14978"/>
                    <a:pt x="10076" y="16096"/>
                  </a:cubicBezTo>
                  <a:cubicBezTo>
                    <a:pt x="10536" y="17780"/>
                    <a:pt x="10452" y="19351"/>
                    <a:pt x="9846" y="20406"/>
                  </a:cubicBezTo>
                  <a:cubicBezTo>
                    <a:pt x="9438" y="21118"/>
                    <a:pt x="8795" y="21595"/>
                    <a:pt x="7935" y="21827"/>
                  </a:cubicBezTo>
                  <a:cubicBezTo>
                    <a:pt x="7829" y="21855"/>
                    <a:pt x="7722" y="21869"/>
                    <a:pt x="7614" y="21869"/>
                  </a:cubicBezTo>
                  <a:cubicBezTo>
                    <a:pt x="5613" y="21869"/>
                    <a:pt x="3361" y="17146"/>
                    <a:pt x="2487" y="15310"/>
                  </a:cubicBezTo>
                  <a:cubicBezTo>
                    <a:pt x="2252" y="14815"/>
                    <a:pt x="2135" y="14573"/>
                    <a:pt x="2056" y="14453"/>
                  </a:cubicBezTo>
                  <a:cubicBezTo>
                    <a:pt x="1714" y="13941"/>
                    <a:pt x="602" y="8039"/>
                    <a:pt x="1140" y="4818"/>
                  </a:cubicBezTo>
                  <a:cubicBezTo>
                    <a:pt x="1538" y="2422"/>
                    <a:pt x="2389" y="1153"/>
                    <a:pt x="3053" y="767"/>
                  </a:cubicBezTo>
                  <a:cubicBezTo>
                    <a:pt x="3226" y="665"/>
                    <a:pt x="3396" y="614"/>
                    <a:pt x="3561" y="614"/>
                  </a:cubicBezTo>
                  <a:close/>
                  <a:moveTo>
                    <a:pt x="3562" y="1"/>
                  </a:moveTo>
                  <a:cubicBezTo>
                    <a:pt x="3289" y="1"/>
                    <a:pt x="3013" y="80"/>
                    <a:pt x="2744" y="237"/>
                  </a:cubicBezTo>
                  <a:cubicBezTo>
                    <a:pt x="1714" y="838"/>
                    <a:pt x="909" y="2470"/>
                    <a:pt x="536" y="4717"/>
                  </a:cubicBezTo>
                  <a:cubicBezTo>
                    <a:pt x="1" y="7925"/>
                    <a:pt x="1022" y="14007"/>
                    <a:pt x="1546" y="14792"/>
                  </a:cubicBezTo>
                  <a:cubicBezTo>
                    <a:pt x="1605" y="14881"/>
                    <a:pt x="1758" y="15201"/>
                    <a:pt x="1934" y="15572"/>
                  </a:cubicBezTo>
                  <a:cubicBezTo>
                    <a:pt x="2943" y="17690"/>
                    <a:pt x="5222" y="22479"/>
                    <a:pt x="7627" y="22479"/>
                  </a:cubicBezTo>
                  <a:cubicBezTo>
                    <a:pt x="7784" y="22479"/>
                    <a:pt x="7941" y="22458"/>
                    <a:pt x="8094" y="22417"/>
                  </a:cubicBezTo>
                  <a:cubicBezTo>
                    <a:pt x="9118" y="22141"/>
                    <a:pt x="9885" y="21567"/>
                    <a:pt x="10376" y="20710"/>
                  </a:cubicBezTo>
                  <a:cubicBezTo>
                    <a:pt x="11063" y="19514"/>
                    <a:pt x="11168" y="17773"/>
                    <a:pt x="10666" y="15934"/>
                  </a:cubicBezTo>
                  <a:cubicBezTo>
                    <a:pt x="10354" y="14789"/>
                    <a:pt x="9594" y="12774"/>
                    <a:pt x="8789" y="10641"/>
                  </a:cubicBezTo>
                  <a:cubicBezTo>
                    <a:pt x="7903" y="8292"/>
                    <a:pt x="6985" y="5861"/>
                    <a:pt x="6487" y="4146"/>
                  </a:cubicBezTo>
                  <a:cubicBezTo>
                    <a:pt x="5494" y="725"/>
                    <a:pt x="4119" y="117"/>
                    <a:pt x="4062" y="93"/>
                  </a:cubicBezTo>
                  <a:cubicBezTo>
                    <a:pt x="4057" y="91"/>
                    <a:pt x="4053" y="90"/>
                    <a:pt x="4049" y="88"/>
                  </a:cubicBezTo>
                  <a:cubicBezTo>
                    <a:pt x="3889" y="30"/>
                    <a:pt x="3726" y="1"/>
                    <a:pt x="35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40"/>
            <p:cNvSpPr/>
            <p:nvPr/>
          </p:nvSpPr>
          <p:spPr>
            <a:xfrm>
              <a:off x="1933175" y="1901175"/>
              <a:ext cx="693750" cy="1025525"/>
            </a:xfrm>
            <a:custGeom>
              <a:rect b="b" l="l" r="r" t="t"/>
              <a:pathLst>
                <a:path extrusionOk="0" h="41021" w="27750">
                  <a:moveTo>
                    <a:pt x="16732" y="1"/>
                  </a:moveTo>
                  <a:cubicBezTo>
                    <a:pt x="16732" y="1"/>
                    <a:pt x="0" y="16324"/>
                    <a:pt x="0" y="18772"/>
                  </a:cubicBezTo>
                  <a:cubicBezTo>
                    <a:pt x="0" y="21193"/>
                    <a:pt x="9627" y="41021"/>
                    <a:pt x="12505" y="41021"/>
                  </a:cubicBezTo>
                  <a:cubicBezTo>
                    <a:pt x="12538" y="41021"/>
                    <a:pt x="12569" y="41018"/>
                    <a:pt x="12600" y="41013"/>
                  </a:cubicBezTo>
                  <a:cubicBezTo>
                    <a:pt x="15354" y="40554"/>
                    <a:pt x="27750" y="27342"/>
                    <a:pt x="27750" y="27342"/>
                  </a:cubicBezTo>
                  <a:lnTo>
                    <a:pt x="167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40"/>
            <p:cNvSpPr/>
            <p:nvPr/>
          </p:nvSpPr>
          <p:spPr>
            <a:xfrm>
              <a:off x="1925500" y="1893525"/>
              <a:ext cx="709625" cy="1040825"/>
            </a:xfrm>
            <a:custGeom>
              <a:rect b="b" l="l" r="r" t="t"/>
              <a:pathLst>
                <a:path extrusionOk="0" h="41633" w="28385">
                  <a:moveTo>
                    <a:pt x="16926" y="845"/>
                  </a:moveTo>
                  <a:lnTo>
                    <a:pt x="27700" y="27582"/>
                  </a:lnTo>
                  <a:cubicBezTo>
                    <a:pt x="24169" y="31335"/>
                    <a:pt x="15005" y="40659"/>
                    <a:pt x="12857" y="41018"/>
                  </a:cubicBezTo>
                  <a:cubicBezTo>
                    <a:pt x="12847" y="41019"/>
                    <a:pt x="12834" y="41020"/>
                    <a:pt x="12818" y="41020"/>
                  </a:cubicBezTo>
                  <a:cubicBezTo>
                    <a:pt x="12708" y="41020"/>
                    <a:pt x="12466" y="40965"/>
                    <a:pt x="12036" y="40602"/>
                  </a:cubicBezTo>
                  <a:cubicBezTo>
                    <a:pt x="8304" y="37440"/>
                    <a:pt x="614" y="21037"/>
                    <a:pt x="614" y="19078"/>
                  </a:cubicBezTo>
                  <a:cubicBezTo>
                    <a:pt x="614" y="17404"/>
                    <a:pt x="10245" y="7382"/>
                    <a:pt x="16926" y="845"/>
                  </a:cubicBezTo>
                  <a:close/>
                  <a:moveTo>
                    <a:pt x="17038" y="1"/>
                  </a:moveTo>
                  <a:cubicBezTo>
                    <a:pt x="16962" y="1"/>
                    <a:pt x="16886" y="28"/>
                    <a:pt x="16825" y="88"/>
                  </a:cubicBezTo>
                  <a:cubicBezTo>
                    <a:pt x="15103" y="1767"/>
                    <a:pt x="0" y="16572"/>
                    <a:pt x="0" y="19078"/>
                  </a:cubicBezTo>
                  <a:cubicBezTo>
                    <a:pt x="0" y="20360"/>
                    <a:pt x="2234" y="25426"/>
                    <a:pt x="4440" y="29767"/>
                  </a:cubicBezTo>
                  <a:cubicBezTo>
                    <a:pt x="7348" y="35488"/>
                    <a:pt x="10040" y="39713"/>
                    <a:pt x="11641" y="41069"/>
                  </a:cubicBezTo>
                  <a:cubicBezTo>
                    <a:pt x="12087" y="41446"/>
                    <a:pt x="12472" y="41633"/>
                    <a:pt x="12811" y="41633"/>
                  </a:cubicBezTo>
                  <a:cubicBezTo>
                    <a:pt x="12859" y="41633"/>
                    <a:pt x="12908" y="41628"/>
                    <a:pt x="12957" y="41620"/>
                  </a:cubicBezTo>
                  <a:cubicBezTo>
                    <a:pt x="15781" y="41150"/>
                    <a:pt x="27771" y="28400"/>
                    <a:pt x="28280" y="27857"/>
                  </a:cubicBezTo>
                  <a:cubicBezTo>
                    <a:pt x="28362" y="27771"/>
                    <a:pt x="28385" y="27645"/>
                    <a:pt x="28341" y="27534"/>
                  </a:cubicBezTo>
                  <a:lnTo>
                    <a:pt x="17323" y="192"/>
                  </a:lnTo>
                  <a:cubicBezTo>
                    <a:pt x="17273" y="69"/>
                    <a:pt x="17156" y="1"/>
                    <a:pt x="170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40"/>
            <p:cNvSpPr/>
            <p:nvPr/>
          </p:nvSpPr>
          <p:spPr>
            <a:xfrm>
              <a:off x="2044600" y="1622200"/>
              <a:ext cx="669575" cy="1206875"/>
            </a:xfrm>
            <a:custGeom>
              <a:rect b="b" l="l" r="r" t="t"/>
              <a:pathLst>
                <a:path extrusionOk="0" h="48275" w="26783">
                  <a:moveTo>
                    <a:pt x="20989" y="1"/>
                  </a:moveTo>
                  <a:cubicBezTo>
                    <a:pt x="18243" y="1"/>
                    <a:pt x="13589" y="1953"/>
                    <a:pt x="12749" y="2606"/>
                  </a:cubicBezTo>
                  <a:cubicBezTo>
                    <a:pt x="12749" y="2606"/>
                    <a:pt x="7499" y="7213"/>
                    <a:pt x="3751" y="11604"/>
                  </a:cubicBezTo>
                  <a:cubicBezTo>
                    <a:pt x="1" y="15995"/>
                    <a:pt x="322" y="23388"/>
                    <a:pt x="1501" y="28422"/>
                  </a:cubicBezTo>
                  <a:cubicBezTo>
                    <a:pt x="2680" y="33456"/>
                    <a:pt x="4822" y="47704"/>
                    <a:pt x="7499" y="48239"/>
                  </a:cubicBezTo>
                  <a:cubicBezTo>
                    <a:pt x="7618" y="48263"/>
                    <a:pt x="7736" y="48275"/>
                    <a:pt x="7853" y="48275"/>
                  </a:cubicBezTo>
                  <a:cubicBezTo>
                    <a:pt x="10373" y="48275"/>
                    <a:pt x="12530" y="42918"/>
                    <a:pt x="17034" y="39027"/>
                  </a:cubicBezTo>
                  <a:cubicBezTo>
                    <a:pt x="21748" y="34956"/>
                    <a:pt x="25496" y="31529"/>
                    <a:pt x="25818" y="28851"/>
                  </a:cubicBezTo>
                  <a:cubicBezTo>
                    <a:pt x="26139" y="26173"/>
                    <a:pt x="25711" y="17603"/>
                    <a:pt x="25925" y="16960"/>
                  </a:cubicBezTo>
                  <a:cubicBezTo>
                    <a:pt x="26139" y="16317"/>
                    <a:pt x="26782" y="10532"/>
                    <a:pt x="26782" y="7426"/>
                  </a:cubicBezTo>
                  <a:cubicBezTo>
                    <a:pt x="26782" y="4319"/>
                    <a:pt x="24425" y="891"/>
                    <a:pt x="22069" y="141"/>
                  </a:cubicBezTo>
                  <a:cubicBezTo>
                    <a:pt x="21764" y="44"/>
                    <a:pt x="21397" y="1"/>
                    <a:pt x="209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40"/>
            <p:cNvSpPr/>
            <p:nvPr/>
          </p:nvSpPr>
          <p:spPr>
            <a:xfrm>
              <a:off x="2017575" y="1614650"/>
              <a:ext cx="704250" cy="1222100"/>
            </a:xfrm>
            <a:custGeom>
              <a:rect b="b" l="l" r="r" t="t"/>
              <a:pathLst>
                <a:path extrusionOk="0" h="48884" w="28170">
                  <a:moveTo>
                    <a:pt x="22071" y="608"/>
                  </a:moveTo>
                  <a:cubicBezTo>
                    <a:pt x="22446" y="608"/>
                    <a:pt x="22780" y="647"/>
                    <a:pt x="23057" y="735"/>
                  </a:cubicBezTo>
                  <a:cubicBezTo>
                    <a:pt x="25370" y="1471"/>
                    <a:pt x="27557" y="4870"/>
                    <a:pt x="27557" y="7728"/>
                  </a:cubicBezTo>
                  <a:cubicBezTo>
                    <a:pt x="27557" y="10802"/>
                    <a:pt x="26910" y="16583"/>
                    <a:pt x="26716" y="17165"/>
                  </a:cubicBezTo>
                  <a:cubicBezTo>
                    <a:pt x="26615" y="17467"/>
                    <a:pt x="26625" y="18666"/>
                    <a:pt x="26672" y="21535"/>
                  </a:cubicBezTo>
                  <a:cubicBezTo>
                    <a:pt x="26717" y="24253"/>
                    <a:pt x="26772" y="27635"/>
                    <a:pt x="26595" y="29117"/>
                  </a:cubicBezTo>
                  <a:cubicBezTo>
                    <a:pt x="26288" y="31680"/>
                    <a:pt x="22482" y="35154"/>
                    <a:pt x="17916" y="39098"/>
                  </a:cubicBezTo>
                  <a:cubicBezTo>
                    <a:pt x="15923" y="40819"/>
                    <a:pt x="14415" y="42782"/>
                    <a:pt x="13086" y="44515"/>
                  </a:cubicBezTo>
                  <a:cubicBezTo>
                    <a:pt x="11486" y="46598"/>
                    <a:pt x="10196" y="48270"/>
                    <a:pt x="8922" y="48270"/>
                  </a:cubicBezTo>
                  <a:cubicBezTo>
                    <a:pt x="8829" y="48270"/>
                    <a:pt x="8735" y="48261"/>
                    <a:pt x="8641" y="48242"/>
                  </a:cubicBezTo>
                  <a:cubicBezTo>
                    <a:pt x="6724" y="47858"/>
                    <a:pt x="4859" y="38451"/>
                    <a:pt x="3745" y="32831"/>
                  </a:cubicBezTo>
                  <a:cubicBezTo>
                    <a:pt x="3415" y="31158"/>
                    <a:pt x="3128" y="29714"/>
                    <a:pt x="2880" y="28655"/>
                  </a:cubicBezTo>
                  <a:cubicBezTo>
                    <a:pt x="2277" y="26078"/>
                    <a:pt x="653" y="17272"/>
                    <a:pt x="5064" y="12104"/>
                  </a:cubicBezTo>
                  <a:cubicBezTo>
                    <a:pt x="8693" y="7854"/>
                    <a:pt x="13803" y="3340"/>
                    <a:pt x="14025" y="3144"/>
                  </a:cubicBezTo>
                  <a:cubicBezTo>
                    <a:pt x="14822" y="2534"/>
                    <a:pt x="19445" y="608"/>
                    <a:pt x="22071" y="608"/>
                  </a:cubicBezTo>
                  <a:close/>
                  <a:moveTo>
                    <a:pt x="22083" y="1"/>
                  </a:moveTo>
                  <a:cubicBezTo>
                    <a:pt x="19224" y="1"/>
                    <a:pt x="14506" y="1993"/>
                    <a:pt x="13642" y="2666"/>
                  </a:cubicBezTo>
                  <a:cubicBezTo>
                    <a:pt x="13637" y="2670"/>
                    <a:pt x="13633" y="2673"/>
                    <a:pt x="13629" y="2677"/>
                  </a:cubicBezTo>
                  <a:cubicBezTo>
                    <a:pt x="13577" y="2724"/>
                    <a:pt x="8319" y="7349"/>
                    <a:pt x="4598" y="11707"/>
                  </a:cubicBezTo>
                  <a:cubicBezTo>
                    <a:pt x="1" y="17093"/>
                    <a:pt x="1665" y="26147"/>
                    <a:pt x="2284" y="28793"/>
                  </a:cubicBezTo>
                  <a:cubicBezTo>
                    <a:pt x="2529" y="29843"/>
                    <a:pt x="2814" y="31282"/>
                    <a:pt x="3145" y="32949"/>
                  </a:cubicBezTo>
                  <a:cubicBezTo>
                    <a:pt x="4817" y="41391"/>
                    <a:pt x="6377" y="48414"/>
                    <a:pt x="8521" y="48842"/>
                  </a:cubicBezTo>
                  <a:cubicBezTo>
                    <a:pt x="8657" y="48869"/>
                    <a:pt x="8796" y="48884"/>
                    <a:pt x="8936" y="48884"/>
                  </a:cubicBezTo>
                  <a:cubicBezTo>
                    <a:pt x="10504" y="48884"/>
                    <a:pt x="11873" y="47099"/>
                    <a:pt x="13571" y="44887"/>
                  </a:cubicBezTo>
                  <a:cubicBezTo>
                    <a:pt x="14884" y="43178"/>
                    <a:pt x="16370" y="41240"/>
                    <a:pt x="18316" y="39561"/>
                  </a:cubicBezTo>
                  <a:cubicBezTo>
                    <a:pt x="23147" y="35389"/>
                    <a:pt x="26869" y="31975"/>
                    <a:pt x="27203" y="29189"/>
                  </a:cubicBezTo>
                  <a:cubicBezTo>
                    <a:pt x="27386" y="27668"/>
                    <a:pt x="27330" y="24261"/>
                    <a:pt x="27284" y="21524"/>
                  </a:cubicBezTo>
                  <a:cubicBezTo>
                    <a:pt x="27252" y="19609"/>
                    <a:pt x="27220" y="17628"/>
                    <a:pt x="27296" y="17359"/>
                  </a:cubicBezTo>
                  <a:cubicBezTo>
                    <a:pt x="27530" y="16657"/>
                    <a:pt x="28169" y="10765"/>
                    <a:pt x="28169" y="7728"/>
                  </a:cubicBezTo>
                  <a:cubicBezTo>
                    <a:pt x="28169" y="4583"/>
                    <a:pt x="25821" y="972"/>
                    <a:pt x="23242" y="152"/>
                  </a:cubicBezTo>
                  <a:cubicBezTo>
                    <a:pt x="22912" y="47"/>
                    <a:pt x="22520" y="1"/>
                    <a:pt x="220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40"/>
            <p:cNvSpPr/>
            <p:nvPr/>
          </p:nvSpPr>
          <p:spPr>
            <a:xfrm>
              <a:off x="2133825" y="4160525"/>
              <a:ext cx="772050" cy="747925"/>
            </a:xfrm>
            <a:custGeom>
              <a:rect b="b" l="l" r="r" t="t"/>
              <a:pathLst>
                <a:path extrusionOk="0" h="29917" w="30882">
                  <a:moveTo>
                    <a:pt x="25503" y="0"/>
                  </a:moveTo>
                  <a:cubicBezTo>
                    <a:pt x="22546" y="0"/>
                    <a:pt x="19978" y="1301"/>
                    <a:pt x="19437" y="1841"/>
                  </a:cubicBezTo>
                  <a:cubicBezTo>
                    <a:pt x="18573" y="2706"/>
                    <a:pt x="8638" y="18902"/>
                    <a:pt x="6047" y="21495"/>
                  </a:cubicBezTo>
                  <a:cubicBezTo>
                    <a:pt x="3455" y="24086"/>
                    <a:pt x="0" y="27325"/>
                    <a:pt x="216" y="28621"/>
                  </a:cubicBezTo>
                  <a:cubicBezTo>
                    <a:pt x="432" y="29917"/>
                    <a:pt x="3887" y="29917"/>
                    <a:pt x="9287" y="29917"/>
                  </a:cubicBezTo>
                  <a:cubicBezTo>
                    <a:pt x="14685" y="29917"/>
                    <a:pt x="17060" y="29268"/>
                    <a:pt x="19004" y="28405"/>
                  </a:cubicBezTo>
                  <a:cubicBezTo>
                    <a:pt x="20947" y="27541"/>
                    <a:pt x="21379" y="26677"/>
                    <a:pt x="19652" y="26461"/>
                  </a:cubicBezTo>
                  <a:cubicBezTo>
                    <a:pt x="17924" y="26245"/>
                    <a:pt x="9717" y="23654"/>
                    <a:pt x="9717" y="23654"/>
                  </a:cubicBezTo>
                  <a:cubicBezTo>
                    <a:pt x="9717" y="23654"/>
                    <a:pt x="17492" y="18039"/>
                    <a:pt x="22459" y="13504"/>
                  </a:cubicBezTo>
                  <a:cubicBezTo>
                    <a:pt x="27426" y="8969"/>
                    <a:pt x="30881" y="1841"/>
                    <a:pt x="30881" y="1841"/>
                  </a:cubicBezTo>
                  <a:cubicBezTo>
                    <a:pt x="29183" y="467"/>
                    <a:pt x="27273" y="0"/>
                    <a:pt x="255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40"/>
            <p:cNvSpPr/>
            <p:nvPr/>
          </p:nvSpPr>
          <p:spPr>
            <a:xfrm>
              <a:off x="2126575" y="4152525"/>
              <a:ext cx="787750" cy="763575"/>
            </a:xfrm>
            <a:custGeom>
              <a:rect b="b" l="l" r="r" t="t"/>
              <a:pathLst>
                <a:path extrusionOk="0" h="30543" w="31510">
                  <a:moveTo>
                    <a:pt x="25799" y="625"/>
                  </a:moveTo>
                  <a:cubicBezTo>
                    <a:pt x="27434" y="625"/>
                    <a:pt x="29196" y="1038"/>
                    <a:pt x="30786" y="2248"/>
                  </a:cubicBezTo>
                  <a:cubicBezTo>
                    <a:pt x="30159" y="3479"/>
                    <a:pt x="26925" y="9596"/>
                    <a:pt x="22543" y="13598"/>
                  </a:cubicBezTo>
                  <a:cubicBezTo>
                    <a:pt x="17647" y="18068"/>
                    <a:pt x="9907" y="23670"/>
                    <a:pt x="9828" y="23725"/>
                  </a:cubicBezTo>
                  <a:cubicBezTo>
                    <a:pt x="9624" y="23873"/>
                    <a:pt x="9675" y="24191"/>
                    <a:pt x="9916" y="24266"/>
                  </a:cubicBezTo>
                  <a:cubicBezTo>
                    <a:pt x="10251" y="24372"/>
                    <a:pt x="18168" y="26868"/>
                    <a:pt x="19904" y="27085"/>
                  </a:cubicBezTo>
                  <a:cubicBezTo>
                    <a:pt x="20633" y="27176"/>
                    <a:pt x="20719" y="27358"/>
                    <a:pt x="20719" y="27360"/>
                  </a:cubicBezTo>
                  <a:cubicBezTo>
                    <a:pt x="20730" y="27439"/>
                    <a:pt x="20501" y="27854"/>
                    <a:pt x="19170" y="28446"/>
                  </a:cubicBezTo>
                  <a:cubicBezTo>
                    <a:pt x="17165" y="29336"/>
                    <a:pt x="14765" y="29930"/>
                    <a:pt x="9575" y="29930"/>
                  </a:cubicBezTo>
                  <a:cubicBezTo>
                    <a:pt x="4774" y="29930"/>
                    <a:pt x="981" y="29930"/>
                    <a:pt x="807" y="28891"/>
                  </a:cubicBezTo>
                  <a:cubicBezTo>
                    <a:pt x="641" y="27893"/>
                    <a:pt x="3551" y="25007"/>
                    <a:pt x="5677" y="22901"/>
                  </a:cubicBezTo>
                  <a:lnTo>
                    <a:pt x="6553" y="22031"/>
                  </a:lnTo>
                  <a:cubicBezTo>
                    <a:pt x="8218" y="20364"/>
                    <a:pt x="12828" y="13229"/>
                    <a:pt x="16194" y="8021"/>
                  </a:cubicBezTo>
                  <a:cubicBezTo>
                    <a:pt x="18048" y="5150"/>
                    <a:pt x="19650" y="2671"/>
                    <a:pt x="19942" y="2379"/>
                  </a:cubicBezTo>
                  <a:cubicBezTo>
                    <a:pt x="20403" y="1918"/>
                    <a:pt x="22904" y="625"/>
                    <a:pt x="25799" y="625"/>
                  </a:cubicBezTo>
                  <a:close/>
                  <a:moveTo>
                    <a:pt x="25792" y="0"/>
                  </a:moveTo>
                  <a:cubicBezTo>
                    <a:pt x="22723" y="0"/>
                    <a:pt x="20076" y="1381"/>
                    <a:pt x="19510" y="1945"/>
                  </a:cubicBezTo>
                  <a:cubicBezTo>
                    <a:pt x="19186" y="2269"/>
                    <a:pt x="17909" y="4237"/>
                    <a:pt x="15680" y="7688"/>
                  </a:cubicBezTo>
                  <a:cubicBezTo>
                    <a:pt x="12329" y="12875"/>
                    <a:pt x="7741" y="19978"/>
                    <a:pt x="6120" y="21599"/>
                  </a:cubicBezTo>
                  <a:lnTo>
                    <a:pt x="5246" y="22467"/>
                  </a:lnTo>
                  <a:cubicBezTo>
                    <a:pt x="2068" y="25616"/>
                    <a:pt x="1" y="27772"/>
                    <a:pt x="204" y="28992"/>
                  </a:cubicBezTo>
                  <a:cubicBezTo>
                    <a:pt x="463" y="30543"/>
                    <a:pt x="3700" y="30543"/>
                    <a:pt x="9577" y="30543"/>
                  </a:cubicBezTo>
                  <a:cubicBezTo>
                    <a:pt x="14873" y="30543"/>
                    <a:pt x="17341" y="29928"/>
                    <a:pt x="19418" y="29005"/>
                  </a:cubicBezTo>
                  <a:cubicBezTo>
                    <a:pt x="20765" y="28407"/>
                    <a:pt x="21405" y="27823"/>
                    <a:pt x="21323" y="27270"/>
                  </a:cubicBezTo>
                  <a:cubicBezTo>
                    <a:pt x="21230" y="26634"/>
                    <a:pt x="20290" y="26517"/>
                    <a:pt x="19981" y="26478"/>
                  </a:cubicBezTo>
                  <a:cubicBezTo>
                    <a:pt x="18564" y="26301"/>
                    <a:pt x="12576" y="24455"/>
                    <a:pt x="10679" y="23864"/>
                  </a:cubicBezTo>
                  <a:cubicBezTo>
                    <a:pt x="12470" y="22551"/>
                    <a:pt x="18751" y="17890"/>
                    <a:pt x="22956" y="14050"/>
                  </a:cubicBezTo>
                  <a:cubicBezTo>
                    <a:pt x="27909" y="9527"/>
                    <a:pt x="31413" y="2368"/>
                    <a:pt x="31447" y="2296"/>
                  </a:cubicBezTo>
                  <a:cubicBezTo>
                    <a:pt x="31509" y="2167"/>
                    <a:pt x="31475" y="2014"/>
                    <a:pt x="31364" y="1924"/>
                  </a:cubicBezTo>
                  <a:cubicBezTo>
                    <a:pt x="29590" y="488"/>
                    <a:pt x="27617" y="0"/>
                    <a:pt x="257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40"/>
            <p:cNvSpPr/>
            <p:nvPr/>
          </p:nvSpPr>
          <p:spPr>
            <a:xfrm>
              <a:off x="2136300" y="4757250"/>
              <a:ext cx="532025" cy="151200"/>
            </a:xfrm>
            <a:custGeom>
              <a:rect b="b" l="l" r="r" t="t"/>
              <a:pathLst>
                <a:path extrusionOk="0" h="6048" w="21281">
                  <a:moveTo>
                    <a:pt x="10310" y="1"/>
                  </a:moveTo>
                  <a:lnTo>
                    <a:pt x="8754" y="3456"/>
                  </a:lnTo>
                  <a:cubicBezTo>
                    <a:pt x="8754" y="3456"/>
                    <a:pt x="8300" y="3554"/>
                    <a:pt x="7582" y="3554"/>
                  </a:cubicBezTo>
                  <a:cubicBezTo>
                    <a:pt x="6281" y="3554"/>
                    <a:pt x="4114" y="3230"/>
                    <a:pt x="2223" y="1407"/>
                  </a:cubicBezTo>
                  <a:cubicBezTo>
                    <a:pt x="935" y="2813"/>
                    <a:pt x="1" y="4059"/>
                    <a:pt x="116" y="4752"/>
                  </a:cubicBezTo>
                  <a:cubicBezTo>
                    <a:pt x="332" y="6048"/>
                    <a:pt x="3787" y="6048"/>
                    <a:pt x="9186" y="6048"/>
                  </a:cubicBezTo>
                  <a:cubicBezTo>
                    <a:pt x="14585" y="6048"/>
                    <a:pt x="16961" y="5400"/>
                    <a:pt x="18905" y="4536"/>
                  </a:cubicBezTo>
                  <a:cubicBezTo>
                    <a:pt x="20848" y="3672"/>
                    <a:pt x="21280" y="2808"/>
                    <a:pt x="19553" y="2592"/>
                  </a:cubicBezTo>
                  <a:cubicBezTo>
                    <a:pt x="18131" y="2414"/>
                    <a:pt x="12319" y="628"/>
                    <a:pt x="103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40"/>
            <p:cNvSpPr/>
            <p:nvPr/>
          </p:nvSpPr>
          <p:spPr>
            <a:xfrm>
              <a:off x="2128625" y="4749600"/>
              <a:ext cx="533100" cy="166500"/>
            </a:xfrm>
            <a:custGeom>
              <a:rect b="b" l="l" r="r" t="t"/>
              <a:pathLst>
                <a:path extrusionOk="0" h="6660" w="21324">
                  <a:moveTo>
                    <a:pt x="10785" y="680"/>
                  </a:moveTo>
                  <a:cubicBezTo>
                    <a:pt x="13235" y="1441"/>
                    <a:pt x="18449" y="3031"/>
                    <a:pt x="19822" y="3202"/>
                  </a:cubicBezTo>
                  <a:cubicBezTo>
                    <a:pt x="20551" y="3293"/>
                    <a:pt x="20637" y="3475"/>
                    <a:pt x="20637" y="3477"/>
                  </a:cubicBezTo>
                  <a:cubicBezTo>
                    <a:pt x="20648" y="3556"/>
                    <a:pt x="20419" y="3971"/>
                    <a:pt x="19088" y="4563"/>
                  </a:cubicBezTo>
                  <a:cubicBezTo>
                    <a:pt x="17083" y="5453"/>
                    <a:pt x="14683" y="6047"/>
                    <a:pt x="9495" y="6047"/>
                  </a:cubicBezTo>
                  <a:cubicBezTo>
                    <a:pt x="4692" y="6047"/>
                    <a:pt x="899" y="6047"/>
                    <a:pt x="725" y="5008"/>
                  </a:cubicBezTo>
                  <a:cubicBezTo>
                    <a:pt x="672" y="4685"/>
                    <a:pt x="952" y="3928"/>
                    <a:pt x="2549" y="2149"/>
                  </a:cubicBezTo>
                  <a:cubicBezTo>
                    <a:pt x="4455" y="3854"/>
                    <a:pt x="6564" y="4171"/>
                    <a:pt x="7868" y="4171"/>
                  </a:cubicBezTo>
                  <a:cubicBezTo>
                    <a:pt x="8595" y="4171"/>
                    <a:pt x="9073" y="4073"/>
                    <a:pt x="9127" y="4061"/>
                  </a:cubicBezTo>
                  <a:cubicBezTo>
                    <a:pt x="9222" y="4040"/>
                    <a:pt x="9302" y="3976"/>
                    <a:pt x="9342" y="3888"/>
                  </a:cubicBezTo>
                  <a:lnTo>
                    <a:pt x="10785" y="680"/>
                  </a:lnTo>
                  <a:close/>
                  <a:moveTo>
                    <a:pt x="10615" y="1"/>
                  </a:moveTo>
                  <a:cubicBezTo>
                    <a:pt x="10498" y="1"/>
                    <a:pt x="10388" y="69"/>
                    <a:pt x="10338" y="181"/>
                  </a:cubicBezTo>
                  <a:lnTo>
                    <a:pt x="8850" y="3488"/>
                  </a:lnTo>
                  <a:cubicBezTo>
                    <a:pt x="8672" y="3514"/>
                    <a:pt x="8344" y="3551"/>
                    <a:pt x="7911" y="3551"/>
                  </a:cubicBezTo>
                  <a:cubicBezTo>
                    <a:pt x="6665" y="3551"/>
                    <a:pt x="4561" y="3245"/>
                    <a:pt x="2743" y="1493"/>
                  </a:cubicBezTo>
                  <a:cubicBezTo>
                    <a:pt x="2683" y="1435"/>
                    <a:pt x="2606" y="1410"/>
                    <a:pt x="2521" y="1408"/>
                  </a:cubicBezTo>
                  <a:cubicBezTo>
                    <a:pt x="2438" y="1410"/>
                    <a:pt x="2360" y="1446"/>
                    <a:pt x="2305" y="1507"/>
                  </a:cubicBezTo>
                  <a:cubicBezTo>
                    <a:pt x="655" y="3310"/>
                    <a:pt x="1" y="4387"/>
                    <a:pt x="122" y="5109"/>
                  </a:cubicBezTo>
                  <a:cubicBezTo>
                    <a:pt x="380" y="6660"/>
                    <a:pt x="3618" y="6660"/>
                    <a:pt x="9495" y="6660"/>
                  </a:cubicBezTo>
                  <a:cubicBezTo>
                    <a:pt x="14791" y="6660"/>
                    <a:pt x="17259" y="6045"/>
                    <a:pt x="19336" y="5122"/>
                  </a:cubicBezTo>
                  <a:cubicBezTo>
                    <a:pt x="20682" y="4524"/>
                    <a:pt x="21323" y="3940"/>
                    <a:pt x="21241" y="3387"/>
                  </a:cubicBezTo>
                  <a:cubicBezTo>
                    <a:pt x="21147" y="2751"/>
                    <a:pt x="20207" y="2634"/>
                    <a:pt x="19898" y="2595"/>
                  </a:cubicBezTo>
                  <a:cubicBezTo>
                    <a:pt x="18484" y="2419"/>
                    <a:pt x="12507" y="576"/>
                    <a:pt x="10708" y="15"/>
                  </a:cubicBezTo>
                  <a:cubicBezTo>
                    <a:pt x="10677" y="5"/>
                    <a:pt x="10646" y="1"/>
                    <a:pt x="10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40"/>
            <p:cNvSpPr/>
            <p:nvPr/>
          </p:nvSpPr>
          <p:spPr>
            <a:xfrm>
              <a:off x="4454825" y="4160525"/>
              <a:ext cx="772050" cy="747925"/>
            </a:xfrm>
            <a:custGeom>
              <a:rect b="b" l="l" r="r" t="t"/>
              <a:pathLst>
                <a:path extrusionOk="0" h="29917" w="30882">
                  <a:moveTo>
                    <a:pt x="5379" y="0"/>
                  </a:moveTo>
                  <a:cubicBezTo>
                    <a:pt x="3609" y="0"/>
                    <a:pt x="1698" y="467"/>
                    <a:pt x="0" y="1841"/>
                  </a:cubicBezTo>
                  <a:cubicBezTo>
                    <a:pt x="0" y="1841"/>
                    <a:pt x="3456" y="8969"/>
                    <a:pt x="8423" y="13504"/>
                  </a:cubicBezTo>
                  <a:cubicBezTo>
                    <a:pt x="13389" y="18039"/>
                    <a:pt x="21164" y="23654"/>
                    <a:pt x="21164" y="23654"/>
                  </a:cubicBezTo>
                  <a:cubicBezTo>
                    <a:pt x="21164" y="23654"/>
                    <a:pt x="12958" y="26245"/>
                    <a:pt x="11230" y="26461"/>
                  </a:cubicBezTo>
                  <a:cubicBezTo>
                    <a:pt x="9503" y="26677"/>
                    <a:pt x="9934" y="27541"/>
                    <a:pt x="11878" y="28405"/>
                  </a:cubicBezTo>
                  <a:cubicBezTo>
                    <a:pt x="13821" y="29268"/>
                    <a:pt x="16197" y="29917"/>
                    <a:pt x="21596" y="29917"/>
                  </a:cubicBezTo>
                  <a:cubicBezTo>
                    <a:pt x="26996" y="29917"/>
                    <a:pt x="30451" y="29917"/>
                    <a:pt x="30666" y="28621"/>
                  </a:cubicBezTo>
                  <a:cubicBezTo>
                    <a:pt x="30882" y="27325"/>
                    <a:pt x="27427" y="24086"/>
                    <a:pt x="24836" y="21495"/>
                  </a:cubicBezTo>
                  <a:cubicBezTo>
                    <a:pt x="22243" y="18902"/>
                    <a:pt x="12309" y="2706"/>
                    <a:pt x="11445" y="1841"/>
                  </a:cubicBezTo>
                  <a:cubicBezTo>
                    <a:pt x="10904" y="1301"/>
                    <a:pt x="8336" y="0"/>
                    <a:pt x="5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40"/>
            <p:cNvSpPr/>
            <p:nvPr/>
          </p:nvSpPr>
          <p:spPr>
            <a:xfrm>
              <a:off x="4446375" y="4152525"/>
              <a:ext cx="787775" cy="763575"/>
            </a:xfrm>
            <a:custGeom>
              <a:rect b="b" l="l" r="r" t="t"/>
              <a:pathLst>
                <a:path extrusionOk="0" h="30543" w="31511">
                  <a:moveTo>
                    <a:pt x="5712" y="625"/>
                  </a:moveTo>
                  <a:cubicBezTo>
                    <a:pt x="8606" y="625"/>
                    <a:pt x="11107" y="1918"/>
                    <a:pt x="11568" y="2379"/>
                  </a:cubicBezTo>
                  <a:cubicBezTo>
                    <a:pt x="11860" y="2672"/>
                    <a:pt x="13462" y="5151"/>
                    <a:pt x="15317" y="8022"/>
                  </a:cubicBezTo>
                  <a:cubicBezTo>
                    <a:pt x="18682" y="13230"/>
                    <a:pt x="23292" y="20366"/>
                    <a:pt x="24956" y="22032"/>
                  </a:cubicBezTo>
                  <a:lnTo>
                    <a:pt x="25835" y="22903"/>
                  </a:lnTo>
                  <a:cubicBezTo>
                    <a:pt x="27960" y="25009"/>
                    <a:pt x="30869" y="27894"/>
                    <a:pt x="30703" y="28891"/>
                  </a:cubicBezTo>
                  <a:cubicBezTo>
                    <a:pt x="30529" y="29930"/>
                    <a:pt x="26736" y="29930"/>
                    <a:pt x="21934" y="29930"/>
                  </a:cubicBezTo>
                  <a:cubicBezTo>
                    <a:pt x="16745" y="29930"/>
                    <a:pt x="14345" y="29337"/>
                    <a:pt x="12340" y="28446"/>
                  </a:cubicBezTo>
                  <a:cubicBezTo>
                    <a:pt x="11009" y="27854"/>
                    <a:pt x="10780" y="27439"/>
                    <a:pt x="10791" y="27360"/>
                  </a:cubicBezTo>
                  <a:cubicBezTo>
                    <a:pt x="10792" y="27358"/>
                    <a:pt x="10877" y="27176"/>
                    <a:pt x="11606" y="27085"/>
                  </a:cubicBezTo>
                  <a:cubicBezTo>
                    <a:pt x="13341" y="26868"/>
                    <a:pt x="21258" y="24372"/>
                    <a:pt x="21594" y="24266"/>
                  </a:cubicBezTo>
                  <a:cubicBezTo>
                    <a:pt x="21834" y="24191"/>
                    <a:pt x="21885" y="23874"/>
                    <a:pt x="21681" y="23727"/>
                  </a:cubicBezTo>
                  <a:cubicBezTo>
                    <a:pt x="21603" y="23670"/>
                    <a:pt x="13863" y="18069"/>
                    <a:pt x="8967" y="13598"/>
                  </a:cubicBezTo>
                  <a:cubicBezTo>
                    <a:pt x="4587" y="9599"/>
                    <a:pt x="1350" y="3481"/>
                    <a:pt x="723" y="2248"/>
                  </a:cubicBezTo>
                  <a:cubicBezTo>
                    <a:pt x="2313" y="1038"/>
                    <a:pt x="4075" y="625"/>
                    <a:pt x="5712" y="625"/>
                  </a:cubicBezTo>
                  <a:close/>
                  <a:moveTo>
                    <a:pt x="5718" y="0"/>
                  </a:moveTo>
                  <a:cubicBezTo>
                    <a:pt x="3893" y="0"/>
                    <a:pt x="1920" y="488"/>
                    <a:pt x="146" y="1924"/>
                  </a:cubicBezTo>
                  <a:cubicBezTo>
                    <a:pt x="35" y="2014"/>
                    <a:pt x="1" y="2168"/>
                    <a:pt x="63" y="2296"/>
                  </a:cubicBezTo>
                  <a:cubicBezTo>
                    <a:pt x="97" y="2368"/>
                    <a:pt x="3601" y="9527"/>
                    <a:pt x="8554" y="14050"/>
                  </a:cubicBezTo>
                  <a:cubicBezTo>
                    <a:pt x="12760" y="17890"/>
                    <a:pt x="19041" y="22551"/>
                    <a:pt x="20831" y="23864"/>
                  </a:cubicBezTo>
                  <a:cubicBezTo>
                    <a:pt x="18934" y="24457"/>
                    <a:pt x="12946" y="26301"/>
                    <a:pt x="11530" y="26478"/>
                  </a:cubicBezTo>
                  <a:cubicBezTo>
                    <a:pt x="11221" y="26517"/>
                    <a:pt x="10281" y="26634"/>
                    <a:pt x="10187" y="27270"/>
                  </a:cubicBezTo>
                  <a:cubicBezTo>
                    <a:pt x="10105" y="27823"/>
                    <a:pt x="10745" y="28407"/>
                    <a:pt x="12091" y="29005"/>
                  </a:cubicBezTo>
                  <a:cubicBezTo>
                    <a:pt x="14168" y="29928"/>
                    <a:pt x="16637" y="30543"/>
                    <a:pt x="21934" y="30543"/>
                  </a:cubicBezTo>
                  <a:cubicBezTo>
                    <a:pt x="27811" y="30543"/>
                    <a:pt x="31048" y="30543"/>
                    <a:pt x="31306" y="28992"/>
                  </a:cubicBezTo>
                  <a:cubicBezTo>
                    <a:pt x="31510" y="27773"/>
                    <a:pt x="29443" y="25618"/>
                    <a:pt x="26266" y="22469"/>
                  </a:cubicBezTo>
                  <a:lnTo>
                    <a:pt x="25390" y="21599"/>
                  </a:lnTo>
                  <a:cubicBezTo>
                    <a:pt x="23770" y="19979"/>
                    <a:pt x="19182" y="12876"/>
                    <a:pt x="15831" y="7689"/>
                  </a:cubicBezTo>
                  <a:cubicBezTo>
                    <a:pt x="13601" y="4237"/>
                    <a:pt x="12323" y="2269"/>
                    <a:pt x="12000" y="1947"/>
                  </a:cubicBezTo>
                  <a:cubicBezTo>
                    <a:pt x="11434" y="1380"/>
                    <a:pt x="8787" y="0"/>
                    <a:pt x="57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40"/>
            <p:cNvSpPr/>
            <p:nvPr/>
          </p:nvSpPr>
          <p:spPr>
            <a:xfrm>
              <a:off x="4692350" y="4757250"/>
              <a:ext cx="532050" cy="151200"/>
            </a:xfrm>
            <a:custGeom>
              <a:rect b="b" l="l" r="r" t="t"/>
              <a:pathLst>
                <a:path extrusionOk="0" h="6048" w="21282">
                  <a:moveTo>
                    <a:pt x="10972" y="1"/>
                  </a:moveTo>
                  <a:cubicBezTo>
                    <a:pt x="8963" y="628"/>
                    <a:pt x="3151" y="2414"/>
                    <a:pt x="1729" y="2592"/>
                  </a:cubicBezTo>
                  <a:cubicBezTo>
                    <a:pt x="1" y="2808"/>
                    <a:pt x="434" y="3672"/>
                    <a:pt x="2377" y="4536"/>
                  </a:cubicBezTo>
                  <a:cubicBezTo>
                    <a:pt x="4321" y="5400"/>
                    <a:pt x="6697" y="6048"/>
                    <a:pt x="12095" y="6048"/>
                  </a:cubicBezTo>
                  <a:cubicBezTo>
                    <a:pt x="17494" y="6048"/>
                    <a:pt x="20950" y="6048"/>
                    <a:pt x="21166" y="4752"/>
                  </a:cubicBezTo>
                  <a:cubicBezTo>
                    <a:pt x="21281" y="4059"/>
                    <a:pt x="20346" y="2813"/>
                    <a:pt x="19059" y="1407"/>
                  </a:cubicBezTo>
                  <a:cubicBezTo>
                    <a:pt x="17167" y="3230"/>
                    <a:pt x="15000" y="3554"/>
                    <a:pt x="13699" y="3554"/>
                  </a:cubicBezTo>
                  <a:cubicBezTo>
                    <a:pt x="12982" y="3554"/>
                    <a:pt x="12528" y="3456"/>
                    <a:pt x="12528" y="3456"/>
                  </a:cubicBezTo>
                  <a:lnTo>
                    <a:pt x="109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40"/>
            <p:cNvSpPr/>
            <p:nvPr/>
          </p:nvSpPr>
          <p:spPr>
            <a:xfrm>
              <a:off x="4698975" y="4749625"/>
              <a:ext cx="533075" cy="166475"/>
            </a:xfrm>
            <a:custGeom>
              <a:rect b="b" l="l" r="r" t="t"/>
              <a:pathLst>
                <a:path extrusionOk="0" h="6659" w="21323">
                  <a:moveTo>
                    <a:pt x="10540" y="679"/>
                  </a:moveTo>
                  <a:lnTo>
                    <a:pt x="11983" y="3887"/>
                  </a:lnTo>
                  <a:cubicBezTo>
                    <a:pt x="12023" y="3975"/>
                    <a:pt x="12103" y="4039"/>
                    <a:pt x="12197" y="4060"/>
                  </a:cubicBezTo>
                  <a:cubicBezTo>
                    <a:pt x="12250" y="4072"/>
                    <a:pt x="12728" y="4170"/>
                    <a:pt x="13455" y="4170"/>
                  </a:cubicBezTo>
                  <a:cubicBezTo>
                    <a:pt x="14759" y="4170"/>
                    <a:pt x="16869" y="3853"/>
                    <a:pt x="18775" y="2148"/>
                  </a:cubicBezTo>
                  <a:cubicBezTo>
                    <a:pt x="20371" y="3926"/>
                    <a:pt x="20652" y="4684"/>
                    <a:pt x="20599" y="5007"/>
                  </a:cubicBezTo>
                  <a:cubicBezTo>
                    <a:pt x="20425" y="6046"/>
                    <a:pt x="16632" y="6046"/>
                    <a:pt x="11830" y="6046"/>
                  </a:cubicBezTo>
                  <a:cubicBezTo>
                    <a:pt x="6641" y="6046"/>
                    <a:pt x="4241" y="5452"/>
                    <a:pt x="2236" y="4562"/>
                  </a:cubicBezTo>
                  <a:cubicBezTo>
                    <a:pt x="905" y="3970"/>
                    <a:pt x="676" y="3555"/>
                    <a:pt x="687" y="3476"/>
                  </a:cubicBezTo>
                  <a:cubicBezTo>
                    <a:pt x="688" y="3474"/>
                    <a:pt x="773" y="3292"/>
                    <a:pt x="1502" y="3201"/>
                  </a:cubicBezTo>
                  <a:lnTo>
                    <a:pt x="1503" y="3201"/>
                  </a:lnTo>
                  <a:cubicBezTo>
                    <a:pt x="2876" y="3030"/>
                    <a:pt x="8088" y="1440"/>
                    <a:pt x="10540" y="679"/>
                  </a:cubicBezTo>
                  <a:close/>
                  <a:moveTo>
                    <a:pt x="10708" y="0"/>
                  </a:moveTo>
                  <a:cubicBezTo>
                    <a:pt x="10677" y="0"/>
                    <a:pt x="10647" y="5"/>
                    <a:pt x="10616" y="14"/>
                  </a:cubicBezTo>
                  <a:cubicBezTo>
                    <a:pt x="8817" y="575"/>
                    <a:pt x="2840" y="2418"/>
                    <a:pt x="1426" y="2594"/>
                  </a:cubicBezTo>
                  <a:cubicBezTo>
                    <a:pt x="1117" y="2633"/>
                    <a:pt x="177" y="2750"/>
                    <a:pt x="83" y="3386"/>
                  </a:cubicBezTo>
                  <a:cubicBezTo>
                    <a:pt x="1" y="3939"/>
                    <a:pt x="641" y="4523"/>
                    <a:pt x="1987" y="5121"/>
                  </a:cubicBezTo>
                  <a:cubicBezTo>
                    <a:pt x="4064" y="6044"/>
                    <a:pt x="6533" y="6659"/>
                    <a:pt x="11830" y="6659"/>
                  </a:cubicBezTo>
                  <a:cubicBezTo>
                    <a:pt x="17707" y="6659"/>
                    <a:pt x="20944" y="6659"/>
                    <a:pt x="21202" y="5107"/>
                  </a:cubicBezTo>
                  <a:cubicBezTo>
                    <a:pt x="21323" y="4384"/>
                    <a:pt x="20669" y="3307"/>
                    <a:pt x="19019" y="1505"/>
                  </a:cubicBezTo>
                  <a:cubicBezTo>
                    <a:pt x="18963" y="1444"/>
                    <a:pt x="18885" y="1409"/>
                    <a:pt x="18803" y="1406"/>
                  </a:cubicBezTo>
                  <a:cubicBezTo>
                    <a:pt x="18800" y="1406"/>
                    <a:pt x="18797" y="1405"/>
                    <a:pt x="18795" y="1405"/>
                  </a:cubicBezTo>
                  <a:cubicBezTo>
                    <a:pt x="18716" y="1405"/>
                    <a:pt x="18639" y="1436"/>
                    <a:pt x="18581" y="1491"/>
                  </a:cubicBezTo>
                  <a:cubicBezTo>
                    <a:pt x="16764" y="3243"/>
                    <a:pt x="14660" y="3549"/>
                    <a:pt x="13414" y="3549"/>
                  </a:cubicBezTo>
                  <a:cubicBezTo>
                    <a:pt x="12981" y="3549"/>
                    <a:pt x="12652" y="3512"/>
                    <a:pt x="12474" y="3486"/>
                  </a:cubicBezTo>
                  <a:lnTo>
                    <a:pt x="10986" y="180"/>
                  </a:lnTo>
                  <a:cubicBezTo>
                    <a:pt x="10935" y="69"/>
                    <a:pt x="10825" y="0"/>
                    <a:pt x="107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40"/>
            <p:cNvSpPr/>
            <p:nvPr/>
          </p:nvSpPr>
          <p:spPr>
            <a:xfrm>
              <a:off x="1589875" y="4217350"/>
              <a:ext cx="1146850" cy="742900"/>
            </a:xfrm>
            <a:custGeom>
              <a:rect b="b" l="l" r="r" t="t"/>
              <a:pathLst>
                <a:path extrusionOk="0" h="29716" w="45874">
                  <a:moveTo>
                    <a:pt x="3832" y="1"/>
                  </a:moveTo>
                  <a:cubicBezTo>
                    <a:pt x="3832" y="1"/>
                    <a:pt x="2537" y="1"/>
                    <a:pt x="2753" y="2592"/>
                  </a:cubicBezTo>
                  <a:cubicBezTo>
                    <a:pt x="2753" y="2592"/>
                    <a:pt x="5776" y="8207"/>
                    <a:pt x="5560" y="10151"/>
                  </a:cubicBezTo>
                  <a:cubicBezTo>
                    <a:pt x="5384" y="11739"/>
                    <a:pt x="1605" y="23842"/>
                    <a:pt x="227" y="28226"/>
                  </a:cubicBezTo>
                  <a:cubicBezTo>
                    <a:pt x="1" y="28943"/>
                    <a:pt x="544" y="29658"/>
                    <a:pt x="1277" y="29658"/>
                  </a:cubicBezTo>
                  <a:cubicBezTo>
                    <a:pt x="1311" y="29658"/>
                    <a:pt x="1346" y="29657"/>
                    <a:pt x="1381" y="29653"/>
                  </a:cubicBezTo>
                  <a:cubicBezTo>
                    <a:pt x="1820" y="29614"/>
                    <a:pt x="2194" y="29316"/>
                    <a:pt x="2330" y="28896"/>
                  </a:cubicBezTo>
                  <a:lnTo>
                    <a:pt x="8367" y="10367"/>
                  </a:lnTo>
                  <a:cubicBezTo>
                    <a:pt x="8367" y="10367"/>
                    <a:pt x="9447" y="9071"/>
                    <a:pt x="12903" y="8423"/>
                  </a:cubicBezTo>
                  <a:cubicBezTo>
                    <a:pt x="15550" y="7927"/>
                    <a:pt x="28720" y="7303"/>
                    <a:pt x="34735" y="7039"/>
                  </a:cubicBezTo>
                  <a:cubicBezTo>
                    <a:pt x="34799" y="7036"/>
                    <a:pt x="34864" y="7035"/>
                    <a:pt x="34929" y="7035"/>
                  </a:cubicBezTo>
                  <a:cubicBezTo>
                    <a:pt x="37143" y="7035"/>
                    <a:pt x="39053" y="8703"/>
                    <a:pt x="39243" y="10929"/>
                  </a:cubicBezTo>
                  <a:cubicBezTo>
                    <a:pt x="39245" y="10956"/>
                    <a:pt x="39248" y="10985"/>
                    <a:pt x="39250" y="11015"/>
                  </a:cubicBezTo>
                  <a:cubicBezTo>
                    <a:pt x="39441" y="13508"/>
                    <a:pt x="43551" y="26391"/>
                    <a:pt x="44469" y="29244"/>
                  </a:cubicBezTo>
                  <a:cubicBezTo>
                    <a:pt x="44561" y="29528"/>
                    <a:pt x="44825" y="29715"/>
                    <a:pt x="45116" y="29715"/>
                  </a:cubicBezTo>
                  <a:cubicBezTo>
                    <a:pt x="45154" y="29715"/>
                    <a:pt x="45193" y="29712"/>
                    <a:pt x="45232" y="29705"/>
                  </a:cubicBezTo>
                  <a:cubicBezTo>
                    <a:pt x="45618" y="29643"/>
                    <a:pt x="45873" y="29269"/>
                    <a:pt x="45790" y="28886"/>
                  </a:cubicBezTo>
                  <a:cubicBezTo>
                    <a:pt x="45055" y="25547"/>
                    <a:pt x="41903" y="11116"/>
                    <a:pt x="40762" y="3888"/>
                  </a:cubicBezTo>
                  <a:cubicBezTo>
                    <a:pt x="40762" y="3888"/>
                    <a:pt x="31820" y="4310"/>
                    <a:pt x="23848" y="4310"/>
                  </a:cubicBezTo>
                  <a:cubicBezTo>
                    <a:pt x="19064" y="4310"/>
                    <a:pt x="14630" y="4158"/>
                    <a:pt x="12687" y="3672"/>
                  </a:cubicBezTo>
                  <a:cubicBezTo>
                    <a:pt x="7503" y="2376"/>
                    <a:pt x="3832" y="1"/>
                    <a:pt x="3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40"/>
            <p:cNvSpPr/>
            <p:nvPr/>
          </p:nvSpPr>
          <p:spPr>
            <a:xfrm>
              <a:off x="1584700" y="4209700"/>
              <a:ext cx="1158875" cy="758225"/>
            </a:xfrm>
            <a:custGeom>
              <a:rect b="b" l="l" r="r" t="t"/>
              <a:pathLst>
                <a:path extrusionOk="0" h="30329" w="46355">
                  <a:moveTo>
                    <a:pt x="3973" y="626"/>
                  </a:moveTo>
                  <a:cubicBezTo>
                    <a:pt x="4598" y="1012"/>
                    <a:pt x="8115" y="3098"/>
                    <a:pt x="12819" y="4276"/>
                  </a:cubicBezTo>
                  <a:cubicBezTo>
                    <a:pt x="14802" y="4771"/>
                    <a:pt x="19272" y="4926"/>
                    <a:pt x="24082" y="4926"/>
                  </a:cubicBezTo>
                  <a:cubicBezTo>
                    <a:pt x="31209" y="4926"/>
                    <a:pt x="39081" y="4586"/>
                    <a:pt x="40710" y="4513"/>
                  </a:cubicBezTo>
                  <a:cubicBezTo>
                    <a:pt x="41899" y="11909"/>
                    <a:pt x="45068" y="26398"/>
                    <a:pt x="45698" y="29257"/>
                  </a:cubicBezTo>
                  <a:cubicBezTo>
                    <a:pt x="45721" y="29358"/>
                    <a:pt x="45700" y="29463"/>
                    <a:pt x="45643" y="29548"/>
                  </a:cubicBezTo>
                  <a:cubicBezTo>
                    <a:pt x="45566" y="29662"/>
                    <a:pt x="45447" y="29715"/>
                    <a:pt x="45329" y="29715"/>
                  </a:cubicBezTo>
                  <a:cubicBezTo>
                    <a:pt x="45176" y="29715"/>
                    <a:pt x="45023" y="29624"/>
                    <a:pt x="44967" y="29455"/>
                  </a:cubicBezTo>
                  <a:cubicBezTo>
                    <a:pt x="44131" y="26857"/>
                    <a:pt x="39952" y="13766"/>
                    <a:pt x="39763" y="11298"/>
                  </a:cubicBezTo>
                  <a:lnTo>
                    <a:pt x="39755" y="11208"/>
                  </a:lnTo>
                  <a:cubicBezTo>
                    <a:pt x="39551" y="8831"/>
                    <a:pt x="37545" y="7035"/>
                    <a:pt x="35141" y="7035"/>
                  </a:cubicBezTo>
                  <a:cubicBezTo>
                    <a:pt x="35070" y="7035"/>
                    <a:pt x="34999" y="7036"/>
                    <a:pt x="34927" y="7040"/>
                  </a:cubicBezTo>
                  <a:cubicBezTo>
                    <a:pt x="29246" y="7289"/>
                    <a:pt x="15744" y="7925"/>
                    <a:pt x="13052" y="8429"/>
                  </a:cubicBezTo>
                  <a:cubicBezTo>
                    <a:pt x="9529" y="9089"/>
                    <a:pt x="8386" y="10421"/>
                    <a:pt x="8338" y="10477"/>
                  </a:cubicBezTo>
                  <a:cubicBezTo>
                    <a:pt x="8314" y="10507"/>
                    <a:pt x="8295" y="10541"/>
                    <a:pt x="8283" y="10578"/>
                  </a:cubicBezTo>
                  <a:lnTo>
                    <a:pt x="2246" y="29108"/>
                  </a:lnTo>
                  <a:cubicBezTo>
                    <a:pt x="2147" y="29411"/>
                    <a:pt x="1877" y="29626"/>
                    <a:pt x="1560" y="29655"/>
                  </a:cubicBezTo>
                  <a:cubicBezTo>
                    <a:pt x="1534" y="29657"/>
                    <a:pt x="1508" y="29658"/>
                    <a:pt x="1483" y="29658"/>
                  </a:cubicBezTo>
                  <a:cubicBezTo>
                    <a:pt x="954" y="29658"/>
                    <a:pt x="563" y="29141"/>
                    <a:pt x="726" y="28623"/>
                  </a:cubicBezTo>
                  <a:cubicBezTo>
                    <a:pt x="2273" y="23702"/>
                    <a:pt x="5893" y="12082"/>
                    <a:pt x="6071" y="10491"/>
                  </a:cubicBezTo>
                  <a:cubicBezTo>
                    <a:pt x="6286" y="8561"/>
                    <a:pt x="3597" y="3444"/>
                    <a:pt x="3260" y="2810"/>
                  </a:cubicBezTo>
                  <a:cubicBezTo>
                    <a:pt x="3173" y="1644"/>
                    <a:pt x="3412" y="1102"/>
                    <a:pt x="3630" y="853"/>
                  </a:cubicBezTo>
                  <a:cubicBezTo>
                    <a:pt x="3761" y="704"/>
                    <a:pt x="3895" y="648"/>
                    <a:pt x="3973" y="626"/>
                  </a:cubicBezTo>
                  <a:close/>
                  <a:moveTo>
                    <a:pt x="4039" y="1"/>
                  </a:moveTo>
                  <a:cubicBezTo>
                    <a:pt x="3993" y="1"/>
                    <a:pt x="3572" y="12"/>
                    <a:pt x="3195" y="422"/>
                  </a:cubicBezTo>
                  <a:cubicBezTo>
                    <a:pt x="2740" y="917"/>
                    <a:pt x="2558" y="1759"/>
                    <a:pt x="2654" y="2923"/>
                  </a:cubicBezTo>
                  <a:cubicBezTo>
                    <a:pt x="2658" y="2965"/>
                    <a:pt x="2670" y="3006"/>
                    <a:pt x="2690" y="3043"/>
                  </a:cubicBezTo>
                  <a:cubicBezTo>
                    <a:pt x="3518" y="4581"/>
                    <a:pt x="5631" y="8907"/>
                    <a:pt x="5463" y="10423"/>
                  </a:cubicBezTo>
                  <a:cubicBezTo>
                    <a:pt x="5288" y="12004"/>
                    <a:pt x="1346" y="24612"/>
                    <a:pt x="142" y="28438"/>
                  </a:cubicBezTo>
                  <a:cubicBezTo>
                    <a:pt x="0" y="28888"/>
                    <a:pt x="93" y="29378"/>
                    <a:pt x="388" y="29745"/>
                  </a:cubicBezTo>
                  <a:cubicBezTo>
                    <a:pt x="659" y="30080"/>
                    <a:pt x="1067" y="30269"/>
                    <a:pt x="1495" y="30269"/>
                  </a:cubicBezTo>
                  <a:cubicBezTo>
                    <a:pt x="1535" y="30269"/>
                    <a:pt x="1575" y="30267"/>
                    <a:pt x="1615" y="30264"/>
                  </a:cubicBezTo>
                  <a:cubicBezTo>
                    <a:pt x="2177" y="30213"/>
                    <a:pt x="2653" y="29833"/>
                    <a:pt x="2828" y="29297"/>
                  </a:cubicBezTo>
                  <a:lnTo>
                    <a:pt x="8845" y="10833"/>
                  </a:lnTo>
                  <a:cubicBezTo>
                    <a:pt x="9055" y="10622"/>
                    <a:pt x="10217" y="9583"/>
                    <a:pt x="13166" y="9030"/>
                  </a:cubicBezTo>
                  <a:cubicBezTo>
                    <a:pt x="15818" y="8534"/>
                    <a:pt x="29287" y="7901"/>
                    <a:pt x="34955" y="7652"/>
                  </a:cubicBezTo>
                  <a:cubicBezTo>
                    <a:pt x="35025" y="7649"/>
                    <a:pt x="35096" y="7647"/>
                    <a:pt x="35166" y="7647"/>
                  </a:cubicBezTo>
                  <a:cubicBezTo>
                    <a:pt x="37231" y="7647"/>
                    <a:pt x="38969" y="9211"/>
                    <a:pt x="39146" y="11260"/>
                  </a:cubicBezTo>
                  <a:lnTo>
                    <a:pt x="39152" y="11343"/>
                  </a:lnTo>
                  <a:cubicBezTo>
                    <a:pt x="39343" y="13817"/>
                    <a:pt x="43204" y="25976"/>
                    <a:pt x="44384" y="29644"/>
                  </a:cubicBezTo>
                  <a:cubicBezTo>
                    <a:pt x="44514" y="30052"/>
                    <a:pt x="44892" y="30328"/>
                    <a:pt x="45320" y="30328"/>
                  </a:cubicBezTo>
                  <a:cubicBezTo>
                    <a:pt x="45321" y="30328"/>
                    <a:pt x="45322" y="30328"/>
                    <a:pt x="45322" y="30328"/>
                  </a:cubicBezTo>
                  <a:cubicBezTo>
                    <a:pt x="45654" y="30328"/>
                    <a:pt x="45964" y="30165"/>
                    <a:pt x="46149" y="29891"/>
                  </a:cubicBezTo>
                  <a:cubicBezTo>
                    <a:pt x="46302" y="29668"/>
                    <a:pt x="46355" y="29391"/>
                    <a:pt x="46295" y="29126"/>
                  </a:cubicBezTo>
                  <a:cubicBezTo>
                    <a:pt x="45658" y="26234"/>
                    <a:pt x="42422" y="11436"/>
                    <a:pt x="41270" y="4146"/>
                  </a:cubicBezTo>
                  <a:cubicBezTo>
                    <a:pt x="41248" y="4002"/>
                    <a:pt x="41122" y="3888"/>
                    <a:pt x="40983" y="3888"/>
                  </a:cubicBezTo>
                  <a:cubicBezTo>
                    <a:pt x="40973" y="3888"/>
                    <a:pt x="40964" y="3888"/>
                    <a:pt x="40955" y="3889"/>
                  </a:cubicBezTo>
                  <a:cubicBezTo>
                    <a:pt x="40811" y="3895"/>
                    <a:pt x="31922" y="4307"/>
                    <a:pt x="24026" y="4307"/>
                  </a:cubicBezTo>
                  <a:cubicBezTo>
                    <a:pt x="19271" y="4307"/>
                    <a:pt x="14877" y="4158"/>
                    <a:pt x="12968" y="3681"/>
                  </a:cubicBezTo>
                  <a:cubicBezTo>
                    <a:pt x="7899" y="2414"/>
                    <a:pt x="4242" y="73"/>
                    <a:pt x="4205" y="50"/>
                  </a:cubicBezTo>
                  <a:cubicBezTo>
                    <a:pt x="4155" y="17"/>
                    <a:pt x="4098" y="1"/>
                    <a:pt x="40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40"/>
            <p:cNvSpPr/>
            <p:nvPr/>
          </p:nvSpPr>
          <p:spPr>
            <a:xfrm>
              <a:off x="1415725" y="3295925"/>
              <a:ext cx="388775" cy="1013250"/>
            </a:xfrm>
            <a:custGeom>
              <a:rect b="b" l="l" r="r" t="t"/>
              <a:pathLst>
                <a:path extrusionOk="0" h="40530" w="15551">
                  <a:moveTo>
                    <a:pt x="8959" y="0"/>
                  </a:moveTo>
                  <a:cubicBezTo>
                    <a:pt x="8255" y="0"/>
                    <a:pt x="7775" y="1441"/>
                    <a:pt x="7775" y="1441"/>
                  </a:cubicBezTo>
                  <a:cubicBezTo>
                    <a:pt x="7775" y="1441"/>
                    <a:pt x="1" y="25844"/>
                    <a:pt x="1296" y="30163"/>
                  </a:cubicBezTo>
                  <a:cubicBezTo>
                    <a:pt x="2592" y="34482"/>
                    <a:pt x="8855" y="40530"/>
                    <a:pt x="11230" y="40530"/>
                  </a:cubicBezTo>
                  <a:cubicBezTo>
                    <a:pt x="13606" y="40530"/>
                    <a:pt x="15550" y="16774"/>
                    <a:pt x="15550" y="14613"/>
                  </a:cubicBezTo>
                  <a:cubicBezTo>
                    <a:pt x="15550" y="12454"/>
                    <a:pt x="11447" y="4679"/>
                    <a:pt x="10151" y="1440"/>
                  </a:cubicBezTo>
                  <a:cubicBezTo>
                    <a:pt x="9719" y="360"/>
                    <a:pt x="9311" y="0"/>
                    <a:pt x="8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40"/>
            <p:cNvSpPr/>
            <p:nvPr/>
          </p:nvSpPr>
          <p:spPr>
            <a:xfrm>
              <a:off x="1408075" y="3288275"/>
              <a:ext cx="404075" cy="1028550"/>
            </a:xfrm>
            <a:custGeom>
              <a:rect b="b" l="l" r="r" t="t"/>
              <a:pathLst>
                <a:path extrusionOk="0" h="41142" w="16163">
                  <a:moveTo>
                    <a:pt x="9277" y="612"/>
                  </a:moveTo>
                  <a:cubicBezTo>
                    <a:pt x="9402" y="612"/>
                    <a:pt x="9730" y="755"/>
                    <a:pt x="10171" y="1860"/>
                  </a:cubicBezTo>
                  <a:cubicBezTo>
                    <a:pt x="10587" y="2896"/>
                    <a:pt x="11293" y="4408"/>
                    <a:pt x="12041" y="6007"/>
                  </a:cubicBezTo>
                  <a:cubicBezTo>
                    <a:pt x="13604" y="9352"/>
                    <a:pt x="15550" y="13514"/>
                    <a:pt x="15550" y="14919"/>
                  </a:cubicBezTo>
                  <a:cubicBezTo>
                    <a:pt x="15550" y="16014"/>
                    <a:pt x="15059" y="22503"/>
                    <a:pt x="14283" y="28649"/>
                  </a:cubicBezTo>
                  <a:cubicBezTo>
                    <a:pt x="12828" y="40195"/>
                    <a:pt x="11665" y="40529"/>
                    <a:pt x="11536" y="40529"/>
                  </a:cubicBezTo>
                  <a:cubicBezTo>
                    <a:pt x="9466" y="40529"/>
                    <a:pt x="3202" y="34739"/>
                    <a:pt x="1895" y="30381"/>
                  </a:cubicBezTo>
                  <a:cubicBezTo>
                    <a:pt x="644" y="26210"/>
                    <a:pt x="8262" y="2187"/>
                    <a:pt x="8372" y="1841"/>
                  </a:cubicBezTo>
                  <a:cubicBezTo>
                    <a:pt x="8543" y="1331"/>
                    <a:pt x="8945" y="621"/>
                    <a:pt x="9257" y="614"/>
                  </a:cubicBezTo>
                  <a:cubicBezTo>
                    <a:pt x="9263" y="613"/>
                    <a:pt x="9270" y="612"/>
                    <a:pt x="9277" y="612"/>
                  </a:cubicBezTo>
                  <a:close/>
                  <a:moveTo>
                    <a:pt x="9241" y="1"/>
                  </a:moveTo>
                  <a:cubicBezTo>
                    <a:pt x="8375" y="26"/>
                    <a:pt x="7880" y="1379"/>
                    <a:pt x="7791" y="1649"/>
                  </a:cubicBezTo>
                  <a:cubicBezTo>
                    <a:pt x="7790" y="1650"/>
                    <a:pt x="7790" y="1653"/>
                    <a:pt x="7790" y="1654"/>
                  </a:cubicBezTo>
                  <a:cubicBezTo>
                    <a:pt x="7471" y="2654"/>
                    <a:pt x="1" y="26198"/>
                    <a:pt x="1309" y="30558"/>
                  </a:cubicBezTo>
                  <a:cubicBezTo>
                    <a:pt x="2648" y="35023"/>
                    <a:pt x="8983" y="41142"/>
                    <a:pt x="11536" y="41142"/>
                  </a:cubicBezTo>
                  <a:cubicBezTo>
                    <a:pt x="12071" y="41142"/>
                    <a:pt x="13325" y="41142"/>
                    <a:pt x="14892" y="28726"/>
                  </a:cubicBezTo>
                  <a:cubicBezTo>
                    <a:pt x="15669" y="22556"/>
                    <a:pt x="16162" y="16025"/>
                    <a:pt x="16162" y="14921"/>
                  </a:cubicBezTo>
                  <a:cubicBezTo>
                    <a:pt x="16162" y="13378"/>
                    <a:pt x="14268" y="9324"/>
                    <a:pt x="12596" y="5748"/>
                  </a:cubicBezTo>
                  <a:cubicBezTo>
                    <a:pt x="11852" y="4156"/>
                    <a:pt x="11148" y="2653"/>
                    <a:pt x="10741" y="1633"/>
                  </a:cubicBezTo>
                  <a:cubicBezTo>
                    <a:pt x="10295" y="518"/>
                    <a:pt x="9811" y="1"/>
                    <a:pt x="92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40"/>
            <p:cNvSpPr/>
            <p:nvPr/>
          </p:nvSpPr>
          <p:spPr>
            <a:xfrm>
              <a:off x="1718075" y="3628875"/>
              <a:ext cx="957850" cy="772475"/>
            </a:xfrm>
            <a:custGeom>
              <a:rect b="b" l="l" r="r" t="t"/>
              <a:pathLst>
                <a:path extrusionOk="0" h="30899" w="38314">
                  <a:moveTo>
                    <a:pt x="31532" y="0"/>
                  </a:moveTo>
                  <a:cubicBezTo>
                    <a:pt x="26996" y="0"/>
                    <a:pt x="7559" y="216"/>
                    <a:pt x="3887" y="2375"/>
                  </a:cubicBezTo>
                  <a:cubicBezTo>
                    <a:pt x="216" y="4536"/>
                    <a:pt x="0" y="20732"/>
                    <a:pt x="0" y="24404"/>
                  </a:cubicBezTo>
                  <a:cubicBezTo>
                    <a:pt x="0" y="28075"/>
                    <a:pt x="3671" y="30666"/>
                    <a:pt x="8639" y="30883"/>
                  </a:cubicBezTo>
                  <a:cubicBezTo>
                    <a:pt x="8875" y="30893"/>
                    <a:pt x="9148" y="30898"/>
                    <a:pt x="9455" y="30898"/>
                  </a:cubicBezTo>
                  <a:cubicBezTo>
                    <a:pt x="15578" y="30898"/>
                    <a:pt x="34862" y="28939"/>
                    <a:pt x="36713" y="28939"/>
                  </a:cubicBezTo>
                  <a:cubicBezTo>
                    <a:pt x="37733" y="28939"/>
                    <a:pt x="38114" y="27046"/>
                    <a:pt x="38191" y="24618"/>
                  </a:cubicBezTo>
                  <a:cubicBezTo>
                    <a:pt x="38314" y="20748"/>
                    <a:pt x="37661" y="15519"/>
                    <a:pt x="37592" y="14442"/>
                  </a:cubicBezTo>
                  <a:cubicBezTo>
                    <a:pt x="37357" y="10787"/>
                    <a:pt x="37114" y="0"/>
                    <a:pt x="31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40"/>
            <p:cNvSpPr/>
            <p:nvPr/>
          </p:nvSpPr>
          <p:spPr>
            <a:xfrm>
              <a:off x="1710425" y="3621200"/>
              <a:ext cx="972500" cy="787800"/>
            </a:xfrm>
            <a:custGeom>
              <a:rect b="b" l="l" r="r" t="t"/>
              <a:pathLst>
                <a:path extrusionOk="0" h="31512" w="38900">
                  <a:moveTo>
                    <a:pt x="31838" y="613"/>
                  </a:moveTo>
                  <a:cubicBezTo>
                    <a:pt x="36777" y="614"/>
                    <a:pt x="37316" y="9987"/>
                    <a:pt x="37546" y="13990"/>
                  </a:cubicBezTo>
                  <a:lnTo>
                    <a:pt x="37593" y="14768"/>
                  </a:lnTo>
                  <a:cubicBezTo>
                    <a:pt x="37607" y="15000"/>
                    <a:pt x="37649" y="15419"/>
                    <a:pt x="37704" y="15974"/>
                  </a:cubicBezTo>
                  <a:cubicBezTo>
                    <a:pt x="37907" y="18040"/>
                    <a:pt x="38286" y="21887"/>
                    <a:pt x="38191" y="24916"/>
                  </a:cubicBezTo>
                  <a:cubicBezTo>
                    <a:pt x="38077" y="28547"/>
                    <a:pt x="37334" y="28939"/>
                    <a:pt x="37020" y="28939"/>
                  </a:cubicBezTo>
                  <a:cubicBezTo>
                    <a:pt x="36350" y="28939"/>
                    <a:pt x="33605" y="29177"/>
                    <a:pt x="29805" y="29506"/>
                  </a:cubicBezTo>
                  <a:cubicBezTo>
                    <a:pt x="23303" y="30068"/>
                    <a:pt x="13712" y="30898"/>
                    <a:pt x="9763" y="30898"/>
                  </a:cubicBezTo>
                  <a:cubicBezTo>
                    <a:pt x="9460" y="30898"/>
                    <a:pt x="9190" y="30893"/>
                    <a:pt x="8958" y="30883"/>
                  </a:cubicBezTo>
                  <a:cubicBezTo>
                    <a:pt x="4044" y="30669"/>
                    <a:pt x="612" y="28131"/>
                    <a:pt x="612" y="24711"/>
                  </a:cubicBezTo>
                  <a:cubicBezTo>
                    <a:pt x="612" y="15684"/>
                    <a:pt x="1591" y="4568"/>
                    <a:pt x="4348" y="2946"/>
                  </a:cubicBezTo>
                  <a:cubicBezTo>
                    <a:pt x="7479" y="1104"/>
                    <a:pt x="23101" y="613"/>
                    <a:pt x="31838" y="613"/>
                  </a:cubicBezTo>
                  <a:close/>
                  <a:moveTo>
                    <a:pt x="31838" y="1"/>
                  </a:moveTo>
                  <a:cubicBezTo>
                    <a:pt x="29413" y="1"/>
                    <a:pt x="8033" y="68"/>
                    <a:pt x="4038" y="2419"/>
                  </a:cubicBezTo>
                  <a:cubicBezTo>
                    <a:pt x="291" y="4623"/>
                    <a:pt x="0" y="20038"/>
                    <a:pt x="0" y="24711"/>
                  </a:cubicBezTo>
                  <a:cubicBezTo>
                    <a:pt x="0" y="28476"/>
                    <a:pt x="3673" y="31266"/>
                    <a:pt x="8931" y="31496"/>
                  </a:cubicBezTo>
                  <a:cubicBezTo>
                    <a:pt x="9175" y="31506"/>
                    <a:pt x="9455" y="31511"/>
                    <a:pt x="9769" y="31511"/>
                  </a:cubicBezTo>
                  <a:cubicBezTo>
                    <a:pt x="13721" y="31511"/>
                    <a:pt x="22969" y="30711"/>
                    <a:pt x="29858" y="30115"/>
                  </a:cubicBezTo>
                  <a:cubicBezTo>
                    <a:pt x="33500" y="29801"/>
                    <a:pt x="36376" y="29552"/>
                    <a:pt x="37020" y="29552"/>
                  </a:cubicBezTo>
                  <a:cubicBezTo>
                    <a:pt x="38137" y="29552"/>
                    <a:pt x="38704" y="28085"/>
                    <a:pt x="38802" y="24935"/>
                  </a:cubicBezTo>
                  <a:cubicBezTo>
                    <a:pt x="38900" y="21867"/>
                    <a:pt x="38518" y="17994"/>
                    <a:pt x="38313" y="15913"/>
                  </a:cubicBezTo>
                  <a:cubicBezTo>
                    <a:pt x="38259" y="15368"/>
                    <a:pt x="38218" y="14956"/>
                    <a:pt x="38203" y="14730"/>
                  </a:cubicBezTo>
                  <a:lnTo>
                    <a:pt x="38158" y="13954"/>
                  </a:lnTo>
                  <a:cubicBezTo>
                    <a:pt x="37917" y="9779"/>
                    <a:pt x="37355" y="2"/>
                    <a:pt x="31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40"/>
            <p:cNvSpPr/>
            <p:nvPr/>
          </p:nvSpPr>
          <p:spPr>
            <a:xfrm>
              <a:off x="2473925" y="4006350"/>
              <a:ext cx="458950" cy="244300"/>
            </a:xfrm>
            <a:custGeom>
              <a:rect b="b" l="l" r="r" t="t"/>
              <a:pathLst>
                <a:path extrusionOk="0" h="9772" w="18358">
                  <a:moveTo>
                    <a:pt x="8164" y="1"/>
                  </a:moveTo>
                  <a:cubicBezTo>
                    <a:pt x="4199" y="1"/>
                    <a:pt x="1" y="234"/>
                    <a:pt x="1" y="234"/>
                  </a:cubicBezTo>
                  <a:lnTo>
                    <a:pt x="2376" y="9737"/>
                  </a:lnTo>
                  <a:cubicBezTo>
                    <a:pt x="2376" y="9737"/>
                    <a:pt x="3504" y="9772"/>
                    <a:pt x="5141" y="9772"/>
                  </a:cubicBezTo>
                  <a:cubicBezTo>
                    <a:pt x="9234" y="9772"/>
                    <a:pt x="16506" y="9551"/>
                    <a:pt x="17277" y="8008"/>
                  </a:cubicBezTo>
                  <a:cubicBezTo>
                    <a:pt x="18358" y="5849"/>
                    <a:pt x="17277" y="1314"/>
                    <a:pt x="14470" y="450"/>
                  </a:cubicBezTo>
                  <a:cubicBezTo>
                    <a:pt x="13347" y="105"/>
                    <a:pt x="10807" y="1"/>
                    <a:pt x="81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40"/>
            <p:cNvSpPr/>
            <p:nvPr/>
          </p:nvSpPr>
          <p:spPr>
            <a:xfrm>
              <a:off x="2465350" y="3998650"/>
              <a:ext cx="463725" cy="259800"/>
            </a:xfrm>
            <a:custGeom>
              <a:rect b="b" l="l" r="r" t="t"/>
              <a:pathLst>
                <a:path extrusionOk="0" h="10392" w="18549">
                  <a:moveTo>
                    <a:pt x="8542" y="615"/>
                  </a:moveTo>
                  <a:cubicBezTo>
                    <a:pt x="11148" y="615"/>
                    <a:pt x="13637" y="716"/>
                    <a:pt x="14724" y="1051"/>
                  </a:cubicBezTo>
                  <a:cubicBezTo>
                    <a:pt x="15739" y="1364"/>
                    <a:pt x="16605" y="2250"/>
                    <a:pt x="17161" y="3548"/>
                  </a:cubicBezTo>
                  <a:cubicBezTo>
                    <a:pt x="17840" y="5135"/>
                    <a:pt x="17916" y="7040"/>
                    <a:pt x="17347" y="8180"/>
                  </a:cubicBezTo>
                  <a:cubicBezTo>
                    <a:pt x="16743" y="9389"/>
                    <a:pt x="10617" y="9781"/>
                    <a:pt x="5545" y="9781"/>
                  </a:cubicBezTo>
                  <a:cubicBezTo>
                    <a:pt x="4637" y="9781"/>
                    <a:pt x="3763" y="9768"/>
                    <a:pt x="2960" y="9746"/>
                  </a:cubicBezTo>
                  <a:lnTo>
                    <a:pt x="731" y="829"/>
                  </a:lnTo>
                  <a:cubicBezTo>
                    <a:pt x="1845" y="773"/>
                    <a:pt x="5285" y="615"/>
                    <a:pt x="8542" y="615"/>
                  </a:cubicBezTo>
                  <a:close/>
                  <a:moveTo>
                    <a:pt x="8475" y="1"/>
                  </a:moveTo>
                  <a:cubicBezTo>
                    <a:pt x="4635" y="1"/>
                    <a:pt x="608" y="221"/>
                    <a:pt x="326" y="236"/>
                  </a:cubicBezTo>
                  <a:cubicBezTo>
                    <a:pt x="134" y="246"/>
                    <a:pt x="0" y="429"/>
                    <a:pt x="47" y="616"/>
                  </a:cubicBezTo>
                  <a:lnTo>
                    <a:pt x="2422" y="10118"/>
                  </a:lnTo>
                  <a:cubicBezTo>
                    <a:pt x="2455" y="10251"/>
                    <a:pt x="2572" y="10346"/>
                    <a:pt x="2710" y="10350"/>
                  </a:cubicBezTo>
                  <a:cubicBezTo>
                    <a:pt x="3079" y="10361"/>
                    <a:pt x="4184" y="10391"/>
                    <a:pt x="5645" y="10391"/>
                  </a:cubicBezTo>
                  <a:cubicBezTo>
                    <a:pt x="9869" y="10391"/>
                    <a:pt x="17051" y="10140"/>
                    <a:pt x="17894" y="8454"/>
                  </a:cubicBezTo>
                  <a:cubicBezTo>
                    <a:pt x="18549" y="7144"/>
                    <a:pt x="18480" y="5076"/>
                    <a:pt x="17722" y="3307"/>
                  </a:cubicBezTo>
                  <a:cubicBezTo>
                    <a:pt x="17095" y="1840"/>
                    <a:pt x="16094" y="832"/>
                    <a:pt x="14903" y="466"/>
                  </a:cubicBezTo>
                  <a:cubicBezTo>
                    <a:pt x="13741" y="108"/>
                    <a:pt x="11153" y="1"/>
                    <a:pt x="84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40"/>
            <p:cNvSpPr/>
            <p:nvPr/>
          </p:nvSpPr>
          <p:spPr>
            <a:xfrm>
              <a:off x="1664075" y="3553950"/>
              <a:ext cx="896250" cy="783800"/>
            </a:xfrm>
            <a:custGeom>
              <a:rect b="b" l="l" r="r" t="t"/>
              <a:pathLst>
                <a:path extrusionOk="0" h="31352" w="35850">
                  <a:moveTo>
                    <a:pt x="20793" y="1"/>
                  </a:moveTo>
                  <a:cubicBezTo>
                    <a:pt x="17839" y="1"/>
                    <a:pt x="14893" y="161"/>
                    <a:pt x="12527" y="621"/>
                  </a:cubicBezTo>
                  <a:cubicBezTo>
                    <a:pt x="4752" y="2133"/>
                    <a:pt x="1512" y="6667"/>
                    <a:pt x="1296" y="7532"/>
                  </a:cubicBezTo>
                  <a:cubicBezTo>
                    <a:pt x="1296" y="7532"/>
                    <a:pt x="0" y="11635"/>
                    <a:pt x="216" y="16386"/>
                  </a:cubicBezTo>
                  <a:cubicBezTo>
                    <a:pt x="432" y="21137"/>
                    <a:pt x="1728" y="25888"/>
                    <a:pt x="8206" y="29777"/>
                  </a:cubicBezTo>
                  <a:cubicBezTo>
                    <a:pt x="10150" y="30943"/>
                    <a:pt x="13415" y="31351"/>
                    <a:pt x="17034" y="31351"/>
                  </a:cubicBezTo>
                  <a:cubicBezTo>
                    <a:pt x="25479" y="31351"/>
                    <a:pt x="35850" y="29129"/>
                    <a:pt x="35850" y="29129"/>
                  </a:cubicBezTo>
                  <a:lnTo>
                    <a:pt x="34339" y="837"/>
                  </a:lnTo>
                  <a:cubicBezTo>
                    <a:pt x="34339" y="837"/>
                    <a:pt x="27545" y="1"/>
                    <a:pt x="207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40"/>
            <p:cNvSpPr/>
            <p:nvPr/>
          </p:nvSpPr>
          <p:spPr>
            <a:xfrm>
              <a:off x="1656550" y="3546425"/>
              <a:ext cx="911625" cy="799150"/>
            </a:xfrm>
            <a:custGeom>
              <a:rect b="b" l="l" r="r" t="t"/>
              <a:pathLst>
                <a:path extrusionOk="0" h="31966" w="36465">
                  <a:moveTo>
                    <a:pt x="21066" y="611"/>
                  </a:moveTo>
                  <a:cubicBezTo>
                    <a:pt x="27026" y="611"/>
                    <a:pt x="33051" y="1262"/>
                    <a:pt x="34347" y="1412"/>
                  </a:cubicBezTo>
                  <a:lnTo>
                    <a:pt x="35832" y="29183"/>
                  </a:lnTo>
                  <a:cubicBezTo>
                    <a:pt x="34181" y="29520"/>
                    <a:pt x="24908" y="31343"/>
                    <a:pt x="17296" y="31343"/>
                  </a:cubicBezTo>
                  <a:cubicBezTo>
                    <a:pt x="13742" y="31343"/>
                    <a:pt x="10550" y="30945"/>
                    <a:pt x="8666" y="29814"/>
                  </a:cubicBezTo>
                  <a:cubicBezTo>
                    <a:pt x="2119" y="25886"/>
                    <a:pt x="1028" y="21177"/>
                    <a:pt x="823" y="16673"/>
                  </a:cubicBezTo>
                  <a:cubicBezTo>
                    <a:pt x="612" y="12035"/>
                    <a:pt x="1876" y="7965"/>
                    <a:pt x="1890" y="7924"/>
                  </a:cubicBezTo>
                  <a:cubicBezTo>
                    <a:pt x="1891" y="7919"/>
                    <a:pt x="1893" y="7912"/>
                    <a:pt x="1894" y="7907"/>
                  </a:cubicBezTo>
                  <a:cubicBezTo>
                    <a:pt x="2044" y="7312"/>
                    <a:pt x="5035" y="2749"/>
                    <a:pt x="12885" y="1222"/>
                  </a:cubicBezTo>
                  <a:cubicBezTo>
                    <a:pt x="15216" y="768"/>
                    <a:pt x="18133" y="611"/>
                    <a:pt x="21066" y="611"/>
                  </a:cubicBezTo>
                  <a:close/>
                  <a:moveTo>
                    <a:pt x="21065" y="1"/>
                  </a:moveTo>
                  <a:cubicBezTo>
                    <a:pt x="18095" y="1"/>
                    <a:pt x="15137" y="161"/>
                    <a:pt x="12769" y="621"/>
                  </a:cubicBezTo>
                  <a:cubicBezTo>
                    <a:pt x="5047" y="2123"/>
                    <a:pt x="1603" y="6597"/>
                    <a:pt x="1302" y="7749"/>
                  </a:cubicBezTo>
                  <a:cubicBezTo>
                    <a:pt x="1235" y="7969"/>
                    <a:pt x="1" y="12056"/>
                    <a:pt x="211" y="16700"/>
                  </a:cubicBezTo>
                  <a:cubicBezTo>
                    <a:pt x="414" y="21151"/>
                    <a:pt x="1538" y="26252"/>
                    <a:pt x="8350" y="30339"/>
                  </a:cubicBezTo>
                  <a:cubicBezTo>
                    <a:pt x="10360" y="31544"/>
                    <a:pt x="13701" y="31965"/>
                    <a:pt x="17387" y="31965"/>
                  </a:cubicBezTo>
                  <a:cubicBezTo>
                    <a:pt x="25639" y="31965"/>
                    <a:pt x="35615" y="29857"/>
                    <a:pt x="36215" y="29728"/>
                  </a:cubicBezTo>
                  <a:cubicBezTo>
                    <a:pt x="36362" y="29697"/>
                    <a:pt x="36464" y="29563"/>
                    <a:pt x="36457" y="29412"/>
                  </a:cubicBezTo>
                  <a:lnTo>
                    <a:pt x="34946" y="1122"/>
                  </a:lnTo>
                  <a:cubicBezTo>
                    <a:pt x="34937" y="973"/>
                    <a:pt x="34824" y="852"/>
                    <a:pt x="34676" y="834"/>
                  </a:cubicBezTo>
                  <a:cubicBezTo>
                    <a:pt x="34580" y="822"/>
                    <a:pt x="27794" y="1"/>
                    <a:pt x="2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40"/>
            <p:cNvSpPr/>
            <p:nvPr/>
          </p:nvSpPr>
          <p:spPr>
            <a:xfrm>
              <a:off x="4012150" y="1253575"/>
              <a:ext cx="248675" cy="593700"/>
            </a:xfrm>
            <a:custGeom>
              <a:rect b="b" l="l" r="r" t="t"/>
              <a:pathLst>
                <a:path extrusionOk="0" h="23748" w="9947">
                  <a:moveTo>
                    <a:pt x="8625" y="0"/>
                  </a:moveTo>
                  <a:cubicBezTo>
                    <a:pt x="8606" y="0"/>
                    <a:pt x="8585" y="1"/>
                    <a:pt x="8565" y="3"/>
                  </a:cubicBezTo>
                  <a:cubicBezTo>
                    <a:pt x="8565" y="3"/>
                    <a:pt x="6135" y="2433"/>
                    <a:pt x="4977" y="5674"/>
                  </a:cubicBezTo>
                  <a:cubicBezTo>
                    <a:pt x="3819" y="8915"/>
                    <a:pt x="1" y="18636"/>
                    <a:pt x="117" y="20488"/>
                  </a:cubicBezTo>
                  <a:cubicBezTo>
                    <a:pt x="210" y="21969"/>
                    <a:pt x="1265" y="23747"/>
                    <a:pt x="2513" y="23747"/>
                  </a:cubicBezTo>
                  <a:cubicBezTo>
                    <a:pt x="2825" y="23747"/>
                    <a:pt x="3148" y="23636"/>
                    <a:pt x="3473" y="23381"/>
                  </a:cubicBezTo>
                  <a:cubicBezTo>
                    <a:pt x="5092" y="22109"/>
                    <a:pt x="9027" y="15280"/>
                    <a:pt x="9258" y="14932"/>
                  </a:cubicBezTo>
                  <a:cubicBezTo>
                    <a:pt x="9490" y="14585"/>
                    <a:pt x="9721" y="9725"/>
                    <a:pt x="9721" y="6716"/>
                  </a:cubicBezTo>
                  <a:cubicBezTo>
                    <a:pt x="9721" y="3751"/>
                    <a:pt x="9946" y="0"/>
                    <a:pt x="86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40"/>
            <p:cNvSpPr/>
            <p:nvPr/>
          </p:nvSpPr>
          <p:spPr>
            <a:xfrm>
              <a:off x="4004975" y="1245925"/>
              <a:ext cx="259200" cy="609000"/>
            </a:xfrm>
            <a:custGeom>
              <a:rect b="b" l="l" r="r" t="t"/>
              <a:pathLst>
                <a:path extrusionOk="0" h="24360" w="10368">
                  <a:moveTo>
                    <a:pt x="8979" y="619"/>
                  </a:moveTo>
                  <a:lnTo>
                    <a:pt x="8979" y="619"/>
                  </a:lnTo>
                  <a:cubicBezTo>
                    <a:pt x="9040" y="632"/>
                    <a:pt x="9096" y="661"/>
                    <a:pt x="9140" y="706"/>
                  </a:cubicBezTo>
                  <a:cubicBezTo>
                    <a:pt x="9754" y="1275"/>
                    <a:pt x="9730" y="3824"/>
                    <a:pt x="9710" y="5872"/>
                  </a:cubicBezTo>
                  <a:cubicBezTo>
                    <a:pt x="9707" y="6262"/>
                    <a:pt x="9704" y="6648"/>
                    <a:pt x="9704" y="7022"/>
                  </a:cubicBezTo>
                  <a:cubicBezTo>
                    <a:pt x="9704" y="10128"/>
                    <a:pt x="9467" y="14652"/>
                    <a:pt x="9292" y="15069"/>
                  </a:cubicBezTo>
                  <a:cubicBezTo>
                    <a:pt x="9257" y="15120"/>
                    <a:pt x="9144" y="15307"/>
                    <a:pt x="8974" y="15595"/>
                  </a:cubicBezTo>
                  <a:cubicBezTo>
                    <a:pt x="6280" y="20105"/>
                    <a:pt x="4462" y="22746"/>
                    <a:pt x="3570" y="23447"/>
                  </a:cubicBezTo>
                  <a:cubicBezTo>
                    <a:pt x="3316" y="23646"/>
                    <a:pt x="3057" y="23746"/>
                    <a:pt x="2797" y="23746"/>
                  </a:cubicBezTo>
                  <a:cubicBezTo>
                    <a:pt x="2644" y="23746"/>
                    <a:pt x="2490" y="23711"/>
                    <a:pt x="2336" y="23642"/>
                  </a:cubicBezTo>
                  <a:cubicBezTo>
                    <a:pt x="1514" y="23274"/>
                    <a:pt x="784" y="21988"/>
                    <a:pt x="709" y="20775"/>
                  </a:cubicBezTo>
                  <a:cubicBezTo>
                    <a:pt x="620" y="19356"/>
                    <a:pt x="3110" y="12667"/>
                    <a:pt x="4599" y="8670"/>
                  </a:cubicBezTo>
                  <a:cubicBezTo>
                    <a:pt x="4988" y="7627"/>
                    <a:pt x="5323" y="6727"/>
                    <a:pt x="5553" y="6083"/>
                  </a:cubicBezTo>
                  <a:cubicBezTo>
                    <a:pt x="6548" y="3297"/>
                    <a:pt x="8534" y="1092"/>
                    <a:pt x="8979" y="619"/>
                  </a:cubicBezTo>
                  <a:close/>
                  <a:moveTo>
                    <a:pt x="8914" y="1"/>
                  </a:moveTo>
                  <a:cubicBezTo>
                    <a:pt x="8885" y="1"/>
                    <a:pt x="8856" y="2"/>
                    <a:pt x="8826" y="4"/>
                  </a:cubicBezTo>
                  <a:cubicBezTo>
                    <a:pt x="8754" y="10"/>
                    <a:pt x="8687" y="42"/>
                    <a:pt x="8636" y="93"/>
                  </a:cubicBezTo>
                  <a:cubicBezTo>
                    <a:pt x="8535" y="194"/>
                    <a:pt x="6143" y="2610"/>
                    <a:pt x="4977" y="5878"/>
                  </a:cubicBezTo>
                  <a:cubicBezTo>
                    <a:pt x="4747" y="6519"/>
                    <a:pt x="4413" y="7416"/>
                    <a:pt x="4025" y="8457"/>
                  </a:cubicBezTo>
                  <a:cubicBezTo>
                    <a:pt x="2424" y="12760"/>
                    <a:pt x="1" y="19264"/>
                    <a:pt x="98" y="20813"/>
                  </a:cubicBezTo>
                  <a:cubicBezTo>
                    <a:pt x="177" y="22076"/>
                    <a:pt x="942" y="23689"/>
                    <a:pt x="2087" y="24200"/>
                  </a:cubicBezTo>
                  <a:cubicBezTo>
                    <a:pt x="2312" y="24303"/>
                    <a:pt x="2555" y="24358"/>
                    <a:pt x="2804" y="24360"/>
                  </a:cubicBezTo>
                  <a:cubicBezTo>
                    <a:pt x="3146" y="24360"/>
                    <a:pt x="3538" y="24250"/>
                    <a:pt x="3949" y="23928"/>
                  </a:cubicBezTo>
                  <a:cubicBezTo>
                    <a:pt x="5381" y="22802"/>
                    <a:pt x="8481" y="17614"/>
                    <a:pt x="9499" y="15909"/>
                  </a:cubicBezTo>
                  <a:cubicBezTo>
                    <a:pt x="9663" y="15635"/>
                    <a:pt x="9769" y="15457"/>
                    <a:pt x="9801" y="15409"/>
                  </a:cubicBezTo>
                  <a:cubicBezTo>
                    <a:pt x="10161" y="14870"/>
                    <a:pt x="10315" y="8858"/>
                    <a:pt x="10315" y="7022"/>
                  </a:cubicBezTo>
                  <a:cubicBezTo>
                    <a:pt x="10315" y="6650"/>
                    <a:pt x="10320" y="6266"/>
                    <a:pt x="10323" y="5878"/>
                  </a:cubicBezTo>
                  <a:cubicBezTo>
                    <a:pt x="10346" y="3375"/>
                    <a:pt x="10367" y="1010"/>
                    <a:pt x="9557" y="257"/>
                  </a:cubicBezTo>
                  <a:cubicBezTo>
                    <a:pt x="9375" y="88"/>
                    <a:pt x="9157" y="1"/>
                    <a:pt x="89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40"/>
            <p:cNvSpPr/>
            <p:nvPr/>
          </p:nvSpPr>
          <p:spPr>
            <a:xfrm>
              <a:off x="4218425" y="1513325"/>
              <a:ext cx="857000" cy="765350"/>
            </a:xfrm>
            <a:custGeom>
              <a:rect b="b" l="l" r="r" t="t"/>
              <a:pathLst>
                <a:path extrusionOk="0" h="30614" w="34280">
                  <a:moveTo>
                    <a:pt x="4180" y="1"/>
                  </a:moveTo>
                  <a:cubicBezTo>
                    <a:pt x="4138" y="1"/>
                    <a:pt x="4105" y="3"/>
                    <a:pt x="4082" y="7"/>
                  </a:cubicBezTo>
                  <a:cubicBezTo>
                    <a:pt x="558" y="681"/>
                    <a:pt x="0" y="23268"/>
                    <a:pt x="0" y="23268"/>
                  </a:cubicBezTo>
                  <a:lnTo>
                    <a:pt x="27750" y="30614"/>
                  </a:lnTo>
                  <a:cubicBezTo>
                    <a:pt x="27750" y="30614"/>
                    <a:pt x="34279" y="12659"/>
                    <a:pt x="34279" y="9393"/>
                  </a:cubicBezTo>
                  <a:cubicBezTo>
                    <a:pt x="34279" y="6188"/>
                    <a:pt x="6411" y="1"/>
                    <a:pt x="4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40"/>
            <p:cNvSpPr/>
            <p:nvPr/>
          </p:nvSpPr>
          <p:spPr>
            <a:xfrm>
              <a:off x="4210675" y="1505850"/>
              <a:ext cx="872400" cy="780475"/>
            </a:xfrm>
            <a:custGeom>
              <a:rect b="b" l="l" r="r" t="t"/>
              <a:pathLst>
                <a:path extrusionOk="0" h="31219" w="34896">
                  <a:moveTo>
                    <a:pt x="4510" y="604"/>
                  </a:moveTo>
                  <a:cubicBezTo>
                    <a:pt x="6298" y="604"/>
                    <a:pt x="30056" y="5776"/>
                    <a:pt x="33866" y="9089"/>
                  </a:cubicBezTo>
                  <a:cubicBezTo>
                    <a:pt x="34135" y="9324"/>
                    <a:pt x="34284" y="9537"/>
                    <a:pt x="34284" y="9692"/>
                  </a:cubicBezTo>
                  <a:cubicBezTo>
                    <a:pt x="34284" y="12655"/>
                    <a:pt x="28672" y="28315"/>
                    <a:pt x="27867" y="30545"/>
                  </a:cubicBezTo>
                  <a:lnTo>
                    <a:pt x="623" y="23334"/>
                  </a:lnTo>
                  <a:cubicBezTo>
                    <a:pt x="852" y="14683"/>
                    <a:pt x="2081" y="1066"/>
                    <a:pt x="4447" y="608"/>
                  </a:cubicBezTo>
                  <a:cubicBezTo>
                    <a:pt x="4463" y="605"/>
                    <a:pt x="4485" y="604"/>
                    <a:pt x="4510" y="604"/>
                  </a:cubicBezTo>
                  <a:close/>
                  <a:moveTo>
                    <a:pt x="4419" y="0"/>
                  </a:moveTo>
                  <a:cubicBezTo>
                    <a:pt x="4382" y="0"/>
                    <a:pt x="4353" y="2"/>
                    <a:pt x="4333" y="6"/>
                  </a:cubicBezTo>
                  <a:cubicBezTo>
                    <a:pt x="673" y="705"/>
                    <a:pt x="62" y="21222"/>
                    <a:pt x="4" y="23560"/>
                  </a:cubicBezTo>
                  <a:cubicBezTo>
                    <a:pt x="0" y="23701"/>
                    <a:pt x="94" y="23827"/>
                    <a:pt x="232" y="23863"/>
                  </a:cubicBezTo>
                  <a:lnTo>
                    <a:pt x="27982" y="31209"/>
                  </a:lnTo>
                  <a:cubicBezTo>
                    <a:pt x="28007" y="31215"/>
                    <a:pt x="28034" y="31219"/>
                    <a:pt x="28060" y="31219"/>
                  </a:cubicBezTo>
                  <a:cubicBezTo>
                    <a:pt x="28189" y="31219"/>
                    <a:pt x="28303" y="31138"/>
                    <a:pt x="28347" y="31017"/>
                  </a:cubicBezTo>
                  <a:cubicBezTo>
                    <a:pt x="28614" y="30282"/>
                    <a:pt x="34895" y="12974"/>
                    <a:pt x="34895" y="9692"/>
                  </a:cubicBezTo>
                  <a:cubicBezTo>
                    <a:pt x="34895" y="9324"/>
                    <a:pt x="34666" y="8956"/>
                    <a:pt x="34195" y="8566"/>
                  </a:cubicBezTo>
                  <a:cubicBezTo>
                    <a:pt x="29939" y="5044"/>
                    <a:pt x="6326" y="0"/>
                    <a:pt x="4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40"/>
            <p:cNvSpPr/>
            <p:nvPr/>
          </p:nvSpPr>
          <p:spPr>
            <a:xfrm>
              <a:off x="4188650" y="1156275"/>
              <a:ext cx="807250" cy="940025"/>
            </a:xfrm>
            <a:custGeom>
              <a:rect b="b" l="l" r="r" t="t"/>
              <a:pathLst>
                <a:path extrusionOk="0" h="37601" w="32290">
                  <a:moveTo>
                    <a:pt x="17149" y="1"/>
                  </a:moveTo>
                  <a:cubicBezTo>
                    <a:pt x="15853" y="1"/>
                    <a:pt x="15045" y="192"/>
                    <a:pt x="15045" y="192"/>
                  </a:cubicBezTo>
                  <a:cubicBezTo>
                    <a:pt x="15045" y="192"/>
                    <a:pt x="14109" y="88"/>
                    <a:pt x="12705" y="88"/>
                  </a:cubicBezTo>
                  <a:cubicBezTo>
                    <a:pt x="10484" y="88"/>
                    <a:pt x="7094" y="348"/>
                    <a:pt x="4398" y="1696"/>
                  </a:cubicBezTo>
                  <a:cubicBezTo>
                    <a:pt x="1" y="3895"/>
                    <a:pt x="1" y="7598"/>
                    <a:pt x="232" y="11186"/>
                  </a:cubicBezTo>
                  <a:cubicBezTo>
                    <a:pt x="463" y="14774"/>
                    <a:pt x="1660" y="34121"/>
                    <a:pt x="2008" y="35510"/>
                  </a:cubicBezTo>
                  <a:cubicBezTo>
                    <a:pt x="2356" y="36899"/>
                    <a:pt x="10301" y="36532"/>
                    <a:pt x="14930" y="37457"/>
                  </a:cubicBezTo>
                  <a:cubicBezTo>
                    <a:pt x="15421" y="37555"/>
                    <a:pt x="15895" y="37600"/>
                    <a:pt x="16353" y="37600"/>
                  </a:cubicBezTo>
                  <a:cubicBezTo>
                    <a:pt x="20217" y="37600"/>
                    <a:pt x="22873" y="34405"/>
                    <a:pt x="23494" y="33059"/>
                  </a:cubicBezTo>
                  <a:cubicBezTo>
                    <a:pt x="24189" y="31555"/>
                    <a:pt x="32290" y="16857"/>
                    <a:pt x="32290" y="13733"/>
                  </a:cubicBezTo>
                  <a:cubicBezTo>
                    <a:pt x="32290" y="10609"/>
                    <a:pt x="28933" y="4706"/>
                    <a:pt x="24190" y="1929"/>
                  </a:cubicBezTo>
                  <a:cubicBezTo>
                    <a:pt x="21478" y="341"/>
                    <a:pt x="18879" y="1"/>
                    <a:pt x="17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40"/>
            <p:cNvSpPr/>
            <p:nvPr/>
          </p:nvSpPr>
          <p:spPr>
            <a:xfrm>
              <a:off x="4180550" y="1148475"/>
              <a:ext cx="823000" cy="955450"/>
            </a:xfrm>
            <a:custGeom>
              <a:rect b="b" l="l" r="r" t="t"/>
              <a:pathLst>
                <a:path extrusionOk="0" h="38218" w="32920">
                  <a:moveTo>
                    <a:pt x="17458" y="624"/>
                  </a:moveTo>
                  <a:cubicBezTo>
                    <a:pt x="19150" y="624"/>
                    <a:pt x="21707" y="952"/>
                    <a:pt x="24358" y="2503"/>
                  </a:cubicBezTo>
                  <a:cubicBezTo>
                    <a:pt x="29211" y="5345"/>
                    <a:pt x="32308" y="11236"/>
                    <a:pt x="32308" y="14044"/>
                  </a:cubicBezTo>
                  <a:cubicBezTo>
                    <a:pt x="32308" y="16487"/>
                    <a:pt x="26959" y="26688"/>
                    <a:pt x="24675" y="31045"/>
                  </a:cubicBezTo>
                  <a:cubicBezTo>
                    <a:pt x="24096" y="32147"/>
                    <a:pt x="23680" y="32945"/>
                    <a:pt x="23541" y="33243"/>
                  </a:cubicBezTo>
                  <a:cubicBezTo>
                    <a:pt x="23099" y="34201"/>
                    <a:pt x="20628" y="37609"/>
                    <a:pt x="16704" y="37609"/>
                  </a:cubicBezTo>
                  <a:cubicBezTo>
                    <a:pt x="16259" y="37609"/>
                    <a:pt x="15795" y="37565"/>
                    <a:pt x="15314" y="37469"/>
                  </a:cubicBezTo>
                  <a:cubicBezTo>
                    <a:pt x="13441" y="37095"/>
                    <a:pt x="11091" y="36934"/>
                    <a:pt x="8820" y="36778"/>
                  </a:cubicBezTo>
                  <a:cubicBezTo>
                    <a:pt x="6272" y="36603"/>
                    <a:pt x="2783" y="36363"/>
                    <a:pt x="2629" y="35748"/>
                  </a:cubicBezTo>
                  <a:cubicBezTo>
                    <a:pt x="2324" y="34532"/>
                    <a:pt x="1301" y="18406"/>
                    <a:pt x="965" y="13107"/>
                  </a:cubicBezTo>
                  <a:lnTo>
                    <a:pt x="861" y="11478"/>
                  </a:lnTo>
                  <a:cubicBezTo>
                    <a:pt x="615" y="7664"/>
                    <a:pt x="747" y="4339"/>
                    <a:pt x="4859" y="2282"/>
                  </a:cubicBezTo>
                  <a:cubicBezTo>
                    <a:pt x="7499" y="962"/>
                    <a:pt x="10860" y="709"/>
                    <a:pt x="13053" y="709"/>
                  </a:cubicBezTo>
                  <a:cubicBezTo>
                    <a:pt x="14406" y="709"/>
                    <a:pt x="15313" y="805"/>
                    <a:pt x="15337" y="807"/>
                  </a:cubicBezTo>
                  <a:cubicBezTo>
                    <a:pt x="15349" y="809"/>
                    <a:pt x="15360" y="809"/>
                    <a:pt x="15372" y="809"/>
                  </a:cubicBezTo>
                  <a:cubicBezTo>
                    <a:pt x="15395" y="809"/>
                    <a:pt x="15418" y="806"/>
                    <a:pt x="15440" y="801"/>
                  </a:cubicBezTo>
                  <a:cubicBezTo>
                    <a:pt x="15459" y="797"/>
                    <a:pt x="16230" y="624"/>
                    <a:pt x="17458" y="624"/>
                  </a:cubicBezTo>
                  <a:close/>
                  <a:moveTo>
                    <a:pt x="17492" y="0"/>
                  </a:moveTo>
                  <a:cubicBezTo>
                    <a:pt x="16346" y="0"/>
                    <a:pt x="15566" y="149"/>
                    <a:pt x="15353" y="195"/>
                  </a:cubicBezTo>
                  <a:cubicBezTo>
                    <a:pt x="15121" y="171"/>
                    <a:pt x="14235" y="90"/>
                    <a:pt x="12998" y="90"/>
                  </a:cubicBezTo>
                  <a:cubicBezTo>
                    <a:pt x="10749" y="90"/>
                    <a:pt x="7339" y="359"/>
                    <a:pt x="4585" y="1734"/>
                  </a:cubicBezTo>
                  <a:cubicBezTo>
                    <a:pt x="143" y="3956"/>
                    <a:pt x="0" y="7630"/>
                    <a:pt x="250" y="11518"/>
                  </a:cubicBezTo>
                  <a:lnTo>
                    <a:pt x="355" y="13146"/>
                  </a:lnTo>
                  <a:cubicBezTo>
                    <a:pt x="989" y="23148"/>
                    <a:pt x="1754" y="34772"/>
                    <a:pt x="2035" y="35896"/>
                  </a:cubicBezTo>
                  <a:cubicBezTo>
                    <a:pt x="2285" y="36896"/>
                    <a:pt x="4638" y="37106"/>
                    <a:pt x="8778" y="37389"/>
                  </a:cubicBezTo>
                  <a:cubicBezTo>
                    <a:pt x="11031" y="37544"/>
                    <a:pt x="13360" y="37703"/>
                    <a:pt x="15194" y="38071"/>
                  </a:cubicBezTo>
                  <a:cubicBezTo>
                    <a:pt x="15681" y="38168"/>
                    <a:pt x="16177" y="38218"/>
                    <a:pt x="16673" y="38218"/>
                  </a:cubicBezTo>
                  <a:cubicBezTo>
                    <a:pt x="20560" y="38218"/>
                    <a:pt x="23347" y="35123"/>
                    <a:pt x="24096" y="33500"/>
                  </a:cubicBezTo>
                  <a:cubicBezTo>
                    <a:pt x="24228" y="33215"/>
                    <a:pt x="24642" y="32424"/>
                    <a:pt x="25216" y="31330"/>
                  </a:cubicBezTo>
                  <a:cubicBezTo>
                    <a:pt x="27718" y="26561"/>
                    <a:pt x="32920" y="16638"/>
                    <a:pt x="32920" y="14045"/>
                  </a:cubicBezTo>
                  <a:cubicBezTo>
                    <a:pt x="32920" y="10628"/>
                    <a:pt x="29390" y="4741"/>
                    <a:pt x="24667" y="1976"/>
                  </a:cubicBezTo>
                  <a:cubicBezTo>
                    <a:pt x="21894" y="353"/>
                    <a:pt x="19258" y="0"/>
                    <a:pt x="174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40"/>
            <p:cNvSpPr/>
            <p:nvPr/>
          </p:nvSpPr>
          <p:spPr>
            <a:xfrm>
              <a:off x="4362250" y="1389625"/>
              <a:ext cx="222800" cy="656825"/>
            </a:xfrm>
            <a:custGeom>
              <a:rect b="b" l="l" r="r" t="t"/>
              <a:pathLst>
                <a:path extrusionOk="0" h="26273" w="8912">
                  <a:moveTo>
                    <a:pt x="7638" y="0"/>
                  </a:moveTo>
                  <a:lnTo>
                    <a:pt x="3703" y="2778"/>
                  </a:lnTo>
                  <a:lnTo>
                    <a:pt x="4976" y="5556"/>
                  </a:lnTo>
                  <a:lnTo>
                    <a:pt x="0" y="22916"/>
                  </a:lnTo>
                  <a:lnTo>
                    <a:pt x="1158" y="26272"/>
                  </a:lnTo>
                  <a:lnTo>
                    <a:pt x="4513" y="23725"/>
                  </a:lnTo>
                  <a:lnTo>
                    <a:pt x="6365" y="5904"/>
                  </a:lnTo>
                  <a:lnTo>
                    <a:pt x="8911" y="3125"/>
                  </a:lnTo>
                  <a:lnTo>
                    <a:pt x="76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40"/>
            <p:cNvSpPr/>
            <p:nvPr/>
          </p:nvSpPr>
          <p:spPr>
            <a:xfrm>
              <a:off x="4354450" y="1381975"/>
              <a:ext cx="238825" cy="672100"/>
            </a:xfrm>
            <a:custGeom>
              <a:rect b="b" l="l" r="r" t="t"/>
              <a:pathLst>
                <a:path extrusionOk="0" h="26884" w="9553">
                  <a:moveTo>
                    <a:pt x="7813" y="778"/>
                  </a:moveTo>
                  <a:lnTo>
                    <a:pt x="8867" y="3368"/>
                  </a:lnTo>
                  <a:lnTo>
                    <a:pt x="6451" y="6002"/>
                  </a:lnTo>
                  <a:cubicBezTo>
                    <a:pt x="6407" y="6050"/>
                    <a:pt x="6379" y="6112"/>
                    <a:pt x="6373" y="6177"/>
                  </a:cubicBezTo>
                  <a:lnTo>
                    <a:pt x="4535" y="23869"/>
                  </a:lnTo>
                  <a:lnTo>
                    <a:pt x="1622" y="26079"/>
                  </a:lnTo>
                  <a:lnTo>
                    <a:pt x="633" y="23214"/>
                  </a:lnTo>
                  <a:lnTo>
                    <a:pt x="5583" y="5946"/>
                  </a:lnTo>
                  <a:cubicBezTo>
                    <a:pt x="5603" y="5876"/>
                    <a:pt x="5597" y="5801"/>
                    <a:pt x="5566" y="5734"/>
                  </a:cubicBezTo>
                  <a:lnTo>
                    <a:pt x="4400" y="3187"/>
                  </a:lnTo>
                  <a:lnTo>
                    <a:pt x="7813" y="778"/>
                  </a:lnTo>
                  <a:close/>
                  <a:moveTo>
                    <a:pt x="7950" y="0"/>
                  </a:moveTo>
                  <a:cubicBezTo>
                    <a:pt x="7890" y="0"/>
                    <a:pt x="7828" y="18"/>
                    <a:pt x="7774" y="57"/>
                  </a:cubicBezTo>
                  <a:lnTo>
                    <a:pt x="3839" y="2834"/>
                  </a:lnTo>
                  <a:cubicBezTo>
                    <a:pt x="3719" y="2919"/>
                    <a:pt x="3676" y="3078"/>
                    <a:pt x="3738" y="3212"/>
                  </a:cubicBezTo>
                  <a:lnTo>
                    <a:pt x="4964" y="5886"/>
                  </a:lnTo>
                  <a:lnTo>
                    <a:pt x="17" y="23136"/>
                  </a:lnTo>
                  <a:cubicBezTo>
                    <a:pt x="1" y="23197"/>
                    <a:pt x="2" y="23261"/>
                    <a:pt x="23" y="23321"/>
                  </a:cubicBezTo>
                  <a:lnTo>
                    <a:pt x="1180" y="26677"/>
                  </a:lnTo>
                  <a:cubicBezTo>
                    <a:pt x="1212" y="26770"/>
                    <a:pt x="1286" y="26842"/>
                    <a:pt x="1380" y="26871"/>
                  </a:cubicBezTo>
                  <a:cubicBezTo>
                    <a:pt x="1409" y="26879"/>
                    <a:pt x="1439" y="26884"/>
                    <a:pt x="1470" y="26884"/>
                  </a:cubicBezTo>
                  <a:cubicBezTo>
                    <a:pt x="1536" y="26884"/>
                    <a:pt x="1600" y="26862"/>
                    <a:pt x="1654" y="26822"/>
                  </a:cubicBezTo>
                  <a:lnTo>
                    <a:pt x="5010" y="24276"/>
                  </a:lnTo>
                  <a:cubicBezTo>
                    <a:pt x="5078" y="24224"/>
                    <a:pt x="5121" y="24148"/>
                    <a:pt x="5130" y="24064"/>
                  </a:cubicBezTo>
                  <a:lnTo>
                    <a:pt x="6972" y="6341"/>
                  </a:lnTo>
                  <a:lnTo>
                    <a:pt x="9450" y="3638"/>
                  </a:lnTo>
                  <a:cubicBezTo>
                    <a:pt x="9530" y="3551"/>
                    <a:pt x="9552" y="3426"/>
                    <a:pt x="9508" y="3316"/>
                  </a:cubicBezTo>
                  <a:lnTo>
                    <a:pt x="8234" y="191"/>
                  </a:lnTo>
                  <a:cubicBezTo>
                    <a:pt x="8185" y="70"/>
                    <a:pt x="8069" y="0"/>
                    <a:pt x="79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40"/>
            <p:cNvSpPr/>
            <p:nvPr/>
          </p:nvSpPr>
          <p:spPr>
            <a:xfrm>
              <a:off x="4408525" y="1227600"/>
              <a:ext cx="298025" cy="344325"/>
            </a:xfrm>
            <a:custGeom>
              <a:rect b="b" l="l" r="r" t="t"/>
              <a:pathLst>
                <a:path extrusionOk="0" h="13773" w="11921">
                  <a:moveTo>
                    <a:pt x="5787" y="1"/>
                  </a:moveTo>
                  <a:cubicBezTo>
                    <a:pt x="3242" y="1"/>
                    <a:pt x="2200" y="2083"/>
                    <a:pt x="2200" y="2083"/>
                  </a:cubicBezTo>
                  <a:cubicBezTo>
                    <a:pt x="2200" y="2083"/>
                    <a:pt x="926" y="4514"/>
                    <a:pt x="463" y="6134"/>
                  </a:cubicBezTo>
                  <a:cubicBezTo>
                    <a:pt x="0" y="7755"/>
                    <a:pt x="1" y="10764"/>
                    <a:pt x="1" y="10764"/>
                  </a:cubicBezTo>
                  <a:cubicBezTo>
                    <a:pt x="1" y="10764"/>
                    <a:pt x="3705" y="9028"/>
                    <a:pt x="4746" y="9028"/>
                  </a:cubicBezTo>
                  <a:cubicBezTo>
                    <a:pt x="5787" y="9028"/>
                    <a:pt x="7871" y="13773"/>
                    <a:pt x="7871" y="13773"/>
                  </a:cubicBezTo>
                  <a:cubicBezTo>
                    <a:pt x="7871" y="13773"/>
                    <a:pt x="10996" y="9143"/>
                    <a:pt x="11458" y="5788"/>
                  </a:cubicBezTo>
                  <a:cubicBezTo>
                    <a:pt x="11921" y="2431"/>
                    <a:pt x="8334" y="1"/>
                    <a:pt x="5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40"/>
            <p:cNvSpPr/>
            <p:nvPr/>
          </p:nvSpPr>
          <p:spPr>
            <a:xfrm>
              <a:off x="4400875" y="1219950"/>
              <a:ext cx="306425" cy="359650"/>
            </a:xfrm>
            <a:custGeom>
              <a:rect b="b" l="l" r="r" t="t"/>
              <a:pathLst>
                <a:path extrusionOk="0" h="14386" w="12257">
                  <a:moveTo>
                    <a:pt x="6093" y="612"/>
                  </a:moveTo>
                  <a:cubicBezTo>
                    <a:pt x="7569" y="612"/>
                    <a:pt x="9289" y="1449"/>
                    <a:pt x="10374" y="2694"/>
                  </a:cubicBezTo>
                  <a:cubicBezTo>
                    <a:pt x="10984" y="3394"/>
                    <a:pt x="11669" y="4545"/>
                    <a:pt x="11462" y="6052"/>
                  </a:cubicBezTo>
                  <a:cubicBezTo>
                    <a:pt x="11097" y="8686"/>
                    <a:pt x="9013" y="12190"/>
                    <a:pt x="8225" y="13440"/>
                  </a:cubicBezTo>
                  <a:cubicBezTo>
                    <a:pt x="7540" y="11952"/>
                    <a:pt x="6066" y="9028"/>
                    <a:pt x="5052" y="9028"/>
                  </a:cubicBezTo>
                  <a:cubicBezTo>
                    <a:pt x="4160" y="9028"/>
                    <a:pt x="1672" y="10112"/>
                    <a:pt x="621" y="10589"/>
                  </a:cubicBezTo>
                  <a:cubicBezTo>
                    <a:pt x="642" y="9682"/>
                    <a:pt x="727" y="7704"/>
                    <a:pt x="1064" y="6525"/>
                  </a:cubicBezTo>
                  <a:cubicBezTo>
                    <a:pt x="1513" y="4954"/>
                    <a:pt x="2764" y="2555"/>
                    <a:pt x="2777" y="2532"/>
                  </a:cubicBezTo>
                  <a:cubicBezTo>
                    <a:pt x="2778" y="2531"/>
                    <a:pt x="2779" y="2529"/>
                    <a:pt x="2779" y="2528"/>
                  </a:cubicBezTo>
                  <a:cubicBezTo>
                    <a:pt x="2819" y="2449"/>
                    <a:pt x="3776" y="612"/>
                    <a:pt x="6093" y="612"/>
                  </a:cubicBezTo>
                  <a:close/>
                  <a:moveTo>
                    <a:pt x="6093" y="1"/>
                  </a:moveTo>
                  <a:cubicBezTo>
                    <a:pt x="3412" y="1"/>
                    <a:pt x="2297" y="2123"/>
                    <a:pt x="2233" y="2250"/>
                  </a:cubicBezTo>
                  <a:cubicBezTo>
                    <a:pt x="2166" y="2379"/>
                    <a:pt x="939" y="4736"/>
                    <a:pt x="476" y="6356"/>
                  </a:cubicBezTo>
                  <a:cubicBezTo>
                    <a:pt x="6" y="7999"/>
                    <a:pt x="0" y="10945"/>
                    <a:pt x="0" y="11070"/>
                  </a:cubicBezTo>
                  <a:cubicBezTo>
                    <a:pt x="0" y="11246"/>
                    <a:pt x="145" y="11376"/>
                    <a:pt x="307" y="11376"/>
                  </a:cubicBezTo>
                  <a:cubicBezTo>
                    <a:pt x="350" y="11376"/>
                    <a:pt x="394" y="11367"/>
                    <a:pt x="437" y="11347"/>
                  </a:cubicBezTo>
                  <a:cubicBezTo>
                    <a:pt x="1449" y="10873"/>
                    <a:pt x="4253" y="9640"/>
                    <a:pt x="5052" y="9640"/>
                  </a:cubicBezTo>
                  <a:cubicBezTo>
                    <a:pt x="5508" y="9640"/>
                    <a:pt x="6810" y="11729"/>
                    <a:pt x="7896" y="14202"/>
                  </a:cubicBezTo>
                  <a:cubicBezTo>
                    <a:pt x="7941" y="14303"/>
                    <a:pt x="8037" y="14373"/>
                    <a:pt x="8149" y="14383"/>
                  </a:cubicBezTo>
                  <a:cubicBezTo>
                    <a:pt x="8158" y="14384"/>
                    <a:pt x="8167" y="14385"/>
                    <a:pt x="8177" y="14385"/>
                  </a:cubicBezTo>
                  <a:cubicBezTo>
                    <a:pt x="8278" y="14385"/>
                    <a:pt x="8373" y="14334"/>
                    <a:pt x="8431" y="14250"/>
                  </a:cubicBezTo>
                  <a:cubicBezTo>
                    <a:pt x="8560" y="14059"/>
                    <a:pt x="11600" y="9522"/>
                    <a:pt x="12067" y="6135"/>
                  </a:cubicBezTo>
                  <a:cubicBezTo>
                    <a:pt x="12257" y="4762"/>
                    <a:pt x="11830" y="3433"/>
                    <a:pt x="10836" y="2292"/>
                  </a:cubicBezTo>
                  <a:cubicBezTo>
                    <a:pt x="9641" y="922"/>
                    <a:pt x="7735" y="1"/>
                    <a:pt x="6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40"/>
            <p:cNvSpPr/>
            <p:nvPr/>
          </p:nvSpPr>
          <p:spPr>
            <a:xfrm>
              <a:off x="4744150" y="1175600"/>
              <a:ext cx="89725" cy="106350"/>
            </a:xfrm>
            <a:custGeom>
              <a:rect b="b" l="l" r="r" t="t"/>
              <a:pathLst>
                <a:path extrusionOk="0" h="4254" w="3589">
                  <a:moveTo>
                    <a:pt x="2922" y="1"/>
                  </a:moveTo>
                  <a:cubicBezTo>
                    <a:pt x="2507" y="1"/>
                    <a:pt x="1969" y="808"/>
                    <a:pt x="1969" y="808"/>
                  </a:cubicBezTo>
                  <a:lnTo>
                    <a:pt x="0" y="4048"/>
                  </a:lnTo>
                  <a:cubicBezTo>
                    <a:pt x="0" y="4048"/>
                    <a:pt x="258" y="4254"/>
                    <a:pt x="669" y="4254"/>
                  </a:cubicBezTo>
                  <a:cubicBezTo>
                    <a:pt x="875" y="4254"/>
                    <a:pt x="1120" y="4202"/>
                    <a:pt x="1389" y="4048"/>
                  </a:cubicBezTo>
                  <a:cubicBezTo>
                    <a:pt x="2199" y="3585"/>
                    <a:pt x="3588" y="2312"/>
                    <a:pt x="3357" y="692"/>
                  </a:cubicBezTo>
                  <a:cubicBezTo>
                    <a:pt x="3283" y="176"/>
                    <a:pt x="3116" y="1"/>
                    <a:pt x="29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40"/>
            <p:cNvSpPr/>
            <p:nvPr/>
          </p:nvSpPr>
          <p:spPr>
            <a:xfrm>
              <a:off x="4735700" y="1167925"/>
              <a:ext cx="106375" cy="121700"/>
            </a:xfrm>
            <a:custGeom>
              <a:rect b="b" l="l" r="r" t="t"/>
              <a:pathLst>
                <a:path extrusionOk="0" h="4868" w="4255">
                  <a:moveTo>
                    <a:pt x="3258" y="1"/>
                  </a:moveTo>
                  <a:cubicBezTo>
                    <a:pt x="2715" y="1"/>
                    <a:pt x="2206" y="713"/>
                    <a:pt x="2051" y="945"/>
                  </a:cubicBezTo>
                  <a:cubicBezTo>
                    <a:pt x="1958" y="1085"/>
                    <a:pt x="1996" y="1275"/>
                    <a:pt x="2136" y="1370"/>
                  </a:cubicBezTo>
                  <a:cubicBezTo>
                    <a:pt x="2188" y="1404"/>
                    <a:pt x="2247" y="1421"/>
                    <a:pt x="2305" y="1421"/>
                  </a:cubicBezTo>
                  <a:cubicBezTo>
                    <a:pt x="2404" y="1421"/>
                    <a:pt x="2501" y="1373"/>
                    <a:pt x="2561" y="1284"/>
                  </a:cubicBezTo>
                  <a:cubicBezTo>
                    <a:pt x="2787" y="945"/>
                    <a:pt x="3151" y="617"/>
                    <a:pt x="3251" y="611"/>
                  </a:cubicBezTo>
                  <a:cubicBezTo>
                    <a:pt x="3251" y="611"/>
                    <a:pt x="3340" y="678"/>
                    <a:pt x="3392" y="1042"/>
                  </a:cubicBezTo>
                  <a:cubicBezTo>
                    <a:pt x="3602" y="2512"/>
                    <a:pt x="2296" y="3678"/>
                    <a:pt x="1576" y="4089"/>
                  </a:cubicBezTo>
                  <a:cubicBezTo>
                    <a:pt x="1359" y="4213"/>
                    <a:pt x="1166" y="4254"/>
                    <a:pt x="1006" y="4254"/>
                  </a:cubicBezTo>
                  <a:cubicBezTo>
                    <a:pt x="718" y="4254"/>
                    <a:pt x="540" y="4123"/>
                    <a:pt x="530" y="4116"/>
                  </a:cubicBezTo>
                  <a:cubicBezTo>
                    <a:pt x="475" y="4073"/>
                    <a:pt x="409" y="4052"/>
                    <a:pt x="344" y="4052"/>
                  </a:cubicBezTo>
                  <a:cubicBezTo>
                    <a:pt x="254" y="4052"/>
                    <a:pt x="165" y="4092"/>
                    <a:pt x="105" y="4168"/>
                  </a:cubicBezTo>
                  <a:cubicBezTo>
                    <a:pt x="0" y="4297"/>
                    <a:pt x="19" y="4488"/>
                    <a:pt x="148" y="4594"/>
                  </a:cubicBezTo>
                  <a:cubicBezTo>
                    <a:pt x="168" y="4610"/>
                    <a:pt x="498" y="4868"/>
                    <a:pt x="1010" y="4868"/>
                  </a:cubicBezTo>
                  <a:cubicBezTo>
                    <a:pt x="1261" y="4868"/>
                    <a:pt x="1556" y="4806"/>
                    <a:pt x="1879" y="4621"/>
                  </a:cubicBezTo>
                  <a:cubicBezTo>
                    <a:pt x="2724" y="4138"/>
                    <a:pt x="4254" y="2751"/>
                    <a:pt x="3998" y="955"/>
                  </a:cubicBezTo>
                  <a:cubicBezTo>
                    <a:pt x="3970" y="750"/>
                    <a:pt x="3880" y="127"/>
                    <a:pt x="3394" y="16"/>
                  </a:cubicBezTo>
                  <a:cubicBezTo>
                    <a:pt x="3348" y="6"/>
                    <a:pt x="3303" y="1"/>
                    <a:pt x="3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40"/>
            <p:cNvSpPr/>
            <p:nvPr/>
          </p:nvSpPr>
          <p:spPr>
            <a:xfrm>
              <a:off x="4434575" y="1022175"/>
              <a:ext cx="63675" cy="133125"/>
            </a:xfrm>
            <a:custGeom>
              <a:rect b="b" l="l" r="r" t="t"/>
              <a:pathLst>
                <a:path extrusionOk="0" h="5325" w="2547">
                  <a:moveTo>
                    <a:pt x="1881" y="0"/>
                  </a:moveTo>
                  <a:cubicBezTo>
                    <a:pt x="1505" y="0"/>
                    <a:pt x="1043" y="232"/>
                    <a:pt x="695" y="1158"/>
                  </a:cubicBezTo>
                  <a:cubicBezTo>
                    <a:pt x="1" y="3010"/>
                    <a:pt x="1158" y="5324"/>
                    <a:pt x="1158" y="5324"/>
                  </a:cubicBezTo>
                  <a:lnTo>
                    <a:pt x="2315" y="2894"/>
                  </a:lnTo>
                  <a:lnTo>
                    <a:pt x="2546" y="232"/>
                  </a:lnTo>
                  <a:cubicBezTo>
                    <a:pt x="2546" y="232"/>
                    <a:pt x="2257" y="0"/>
                    <a:pt x="18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40"/>
            <p:cNvSpPr/>
            <p:nvPr/>
          </p:nvSpPr>
          <p:spPr>
            <a:xfrm>
              <a:off x="4426425" y="1014525"/>
              <a:ext cx="80350" cy="148400"/>
            </a:xfrm>
            <a:custGeom>
              <a:rect b="b" l="l" r="r" t="t"/>
              <a:pathLst>
                <a:path extrusionOk="0" h="5936" w="3214">
                  <a:moveTo>
                    <a:pt x="2204" y="0"/>
                  </a:moveTo>
                  <a:cubicBezTo>
                    <a:pt x="2104" y="0"/>
                    <a:pt x="2000" y="13"/>
                    <a:pt x="1892" y="43"/>
                  </a:cubicBezTo>
                  <a:cubicBezTo>
                    <a:pt x="1399" y="179"/>
                    <a:pt x="1011" y="621"/>
                    <a:pt x="734" y="1356"/>
                  </a:cubicBezTo>
                  <a:cubicBezTo>
                    <a:pt x="1" y="3310"/>
                    <a:pt x="1160" y="5668"/>
                    <a:pt x="1210" y="5768"/>
                  </a:cubicBezTo>
                  <a:cubicBezTo>
                    <a:pt x="1262" y="5871"/>
                    <a:pt x="1368" y="5936"/>
                    <a:pt x="1483" y="5936"/>
                  </a:cubicBezTo>
                  <a:lnTo>
                    <a:pt x="1486" y="5936"/>
                  </a:lnTo>
                  <a:cubicBezTo>
                    <a:pt x="1604" y="5935"/>
                    <a:pt x="1709" y="5867"/>
                    <a:pt x="1760" y="5762"/>
                  </a:cubicBezTo>
                  <a:lnTo>
                    <a:pt x="2917" y="3332"/>
                  </a:lnTo>
                  <a:cubicBezTo>
                    <a:pt x="2990" y="3179"/>
                    <a:pt x="2925" y="2997"/>
                    <a:pt x="2773" y="2924"/>
                  </a:cubicBezTo>
                  <a:cubicBezTo>
                    <a:pt x="2730" y="2904"/>
                    <a:pt x="2685" y="2894"/>
                    <a:pt x="2641" y="2894"/>
                  </a:cubicBezTo>
                  <a:cubicBezTo>
                    <a:pt x="2527" y="2894"/>
                    <a:pt x="2417" y="2959"/>
                    <a:pt x="2365" y="3069"/>
                  </a:cubicBezTo>
                  <a:lnTo>
                    <a:pt x="1504" y="4876"/>
                  </a:lnTo>
                  <a:cubicBezTo>
                    <a:pt x="1226" y="4098"/>
                    <a:pt x="875" y="2724"/>
                    <a:pt x="1307" y="1571"/>
                  </a:cubicBezTo>
                  <a:cubicBezTo>
                    <a:pt x="1506" y="1040"/>
                    <a:pt x="1763" y="715"/>
                    <a:pt x="2050" y="634"/>
                  </a:cubicBezTo>
                  <a:cubicBezTo>
                    <a:pt x="2104" y="619"/>
                    <a:pt x="2157" y="612"/>
                    <a:pt x="2208" y="612"/>
                  </a:cubicBezTo>
                  <a:cubicBezTo>
                    <a:pt x="2468" y="612"/>
                    <a:pt x="2681" y="776"/>
                    <a:pt x="2683" y="778"/>
                  </a:cubicBezTo>
                  <a:cubicBezTo>
                    <a:pt x="2739" y="821"/>
                    <a:pt x="2804" y="842"/>
                    <a:pt x="2870" y="842"/>
                  </a:cubicBezTo>
                  <a:cubicBezTo>
                    <a:pt x="2960" y="842"/>
                    <a:pt x="3049" y="802"/>
                    <a:pt x="3109" y="726"/>
                  </a:cubicBezTo>
                  <a:cubicBezTo>
                    <a:pt x="3214" y="595"/>
                    <a:pt x="3192" y="405"/>
                    <a:pt x="3064" y="300"/>
                  </a:cubicBezTo>
                  <a:cubicBezTo>
                    <a:pt x="3045" y="285"/>
                    <a:pt x="2682" y="0"/>
                    <a:pt x="2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40"/>
            <p:cNvSpPr/>
            <p:nvPr/>
          </p:nvSpPr>
          <p:spPr>
            <a:xfrm>
              <a:off x="4489550" y="1355200"/>
              <a:ext cx="159750" cy="98175"/>
            </a:xfrm>
            <a:custGeom>
              <a:rect b="b" l="l" r="r" t="t"/>
              <a:pathLst>
                <a:path extrusionOk="0" h="3927" w="6390">
                  <a:moveTo>
                    <a:pt x="6243" y="0"/>
                  </a:moveTo>
                  <a:cubicBezTo>
                    <a:pt x="5370" y="0"/>
                    <a:pt x="347" y="2420"/>
                    <a:pt x="347" y="2420"/>
                  </a:cubicBezTo>
                  <a:cubicBezTo>
                    <a:pt x="347" y="2420"/>
                    <a:pt x="1" y="3808"/>
                    <a:pt x="1505" y="3924"/>
                  </a:cubicBezTo>
                  <a:cubicBezTo>
                    <a:pt x="1531" y="3926"/>
                    <a:pt x="1558" y="3927"/>
                    <a:pt x="1585" y="3927"/>
                  </a:cubicBezTo>
                  <a:cubicBezTo>
                    <a:pt x="3117" y="3927"/>
                    <a:pt x="6138" y="787"/>
                    <a:pt x="6366" y="104"/>
                  </a:cubicBezTo>
                  <a:cubicBezTo>
                    <a:pt x="6390" y="32"/>
                    <a:pt x="6344" y="0"/>
                    <a:pt x="62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40"/>
            <p:cNvSpPr/>
            <p:nvPr/>
          </p:nvSpPr>
          <p:spPr>
            <a:xfrm>
              <a:off x="4486350" y="1347850"/>
              <a:ext cx="170850" cy="113200"/>
            </a:xfrm>
            <a:custGeom>
              <a:rect b="b" l="l" r="r" t="t"/>
              <a:pathLst>
                <a:path extrusionOk="0" h="4528" w="6834">
                  <a:moveTo>
                    <a:pt x="5962" y="685"/>
                  </a:moveTo>
                  <a:lnTo>
                    <a:pt x="5962" y="685"/>
                  </a:lnTo>
                  <a:cubicBezTo>
                    <a:pt x="5197" y="1684"/>
                    <a:pt x="2876" y="3914"/>
                    <a:pt x="1716" y="3914"/>
                  </a:cubicBezTo>
                  <a:cubicBezTo>
                    <a:pt x="1696" y="3914"/>
                    <a:pt x="1676" y="3914"/>
                    <a:pt x="1656" y="3912"/>
                  </a:cubicBezTo>
                  <a:cubicBezTo>
                    <a:pt x="1295" y="3885"/>
                    <a:pt x="1039" y="3772"/>
                    <a:pt x="896" y="3577"/>
                  </a:cubicBezTo>
                  <a:cubicBezTo>
                    <a:pt x="741" y="3363"/>
                    <a:pt x="738" y="3082"/>
                    <a:pt x="753" y="2920"/>
                  </a:cubicBezTo>
                  <a:cubicBezTo>
                    <a:pt x="2788" y="1944"/>
                    <a:pt x="5014" y="972"/>
                    <a:pt x="5962" y="685"/>
                  </a:cubicBezTo>
                  <a:close/>
                  <a:moveTo>
                    <a:pt x="6409" y="1"/>
                  </a:moveTo>
                  <a:cubicBezTo>
                    <a:pt x="5937" y="1"/>
                    <a:pt x="4608" y="384"/>
                    <a:pt x="343" y="2438"/>
                  </a:cubicBezTo>
                  <a:cubicBezTo>
                    <a:pt x="262" y="2477"/>
                    <a:pt x="201" y="2551"/>
                    <a:pt x="178" y="2639"/>
                  </a:cubicBezTo>
                  <a:cubicBezTo>
                    <a:pt x="172" y="2669"/>
                    <a:pt x="0" y="3379"/>
                    <a:pt x="398" y="3931"/>
                  </a:cubicBezTo>
                  <a:cubicBezTo>
                    <a:pt x="651" y="4281"/>
                    <a:pt x="1058" y="4480"/>
                    <a:pt x="1610" y="4523"/>
                  </a:cubicBezTo>
                  <a:cubicBezTo>
                    <a:pt x="1641" y="4526"/>
                    <a:pt x="1673" y="4527"/>
                    <a:pt x="1705" y="4527"/>
                  </a:cubicBezTo>
                  <a:cubicBezTo>
                    <a:pt x="3413" y="4527"/>
                    <a:pt x="6535" y="1241"/>
                    <a:pt x="6784" y="496"/>
                  </a:cubicBezTo>
                  <a:cubicBezTo>
                    <a:pt x="6834" y="345"/>
                    <a:pt x="6795" y="190"/>
                    <a:pt x="6683" y="91"/>
                  </a:cubicBezTo>
                  <a:cubicBezTo>
                    <a:pt x="6639" y="52"/>
                    <a:pt x="6581" y="1"/>
                    <a:pt x="64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40"/>
            <p:cNvSpPr/>
            <p:nvPr/>
          </p:nvSpPr>
          <p:spPr>
            <a:xfrm>
              <a:off x="4449025" y="827025"/>
              <a:ext cx="448525" cy="605550"/>
            </a:xfrm>
            <a:custGeom>
              <a:rect b="b" l="l" r="r" t="t"/>
              <a:pathLst>
                <a:path extrusionOk="0" h="24222" w="17941">
                  <a:moveTo>
                    <a:pt x="10528" y="0"/>
                  </a:moveTo>
                  <a:cubicBezTo>
                    <a:pt x="9479" y="0"/>
                    <a:pt x="8412" y="291"/>
                    <a:pt x="7409" y="979"/>
                  </a:cubicBezTo>
                  <a:cubicBezTo>
                    <a:pt x="7409" y="979"/>
                    <a:pt x="3357" y="2830"/>
                    <a:pt x="2431" y="5724"/>
                  </a:cubicBezTo>
                  <a:cubicBezTo>
                    <a:pt x="1505" y="8617"/>
                    <a:pt x="1" y="14519"/>
                    <a:pt x="1" y="16718"/>
                  </a:cubicBezTo>
                  <a:cubicBezTo>
                    <a:pt x="1" y="18917"/>
                    <a:pt x="695" y="23430"/>
                    <a:pt x="2200" y="24125"/>
                  </a:cubicBezTo>
                  <a:cubicBezTo>
                    <a:pt x="2344" y="24191"/>
                    <a:pt x="2519" y="24222"/>
                    <a:pt x="2720" y="24222"/>
                  </a:cubicBezTo>
                  <a:cubicBezTo>
                    <a:pt x="4622" y="24222"/>
                    <a:pt x="8813" y="21491"/>
                    <a:pt x="10069" y="20653"/>
                  </a:cubicBezTo>
                  <a:cubicBezTo>
                    <a:pt x="11459" y="19727"/>
                    <a:pt x="13079" y="16139"/>
                    <a:pt x="14815" y="14056"/>
                  </a:cubicBezTo>
                  <a:cubicBezTo>
                    <a:pt x="16551" y="11974"/>
                    <a:pt x="17940" y="8154"/>
                    <a:pt x="17246" y="5029"/>
                  </a:cubicBezTo>
                  <a:cubicBezTo>
                    <a:pt x="16723" y="2678"/>
                    <a:pt x="13712" y="0"/>
                    <a:pt x="105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40"/>
            <p:cNvSpPr/>
            <p:nvPr/>
          </p:nvSpPr>
          <p:spPr>
            <a:xfrm>
              <a:off x="4441400" y="819400"/>
              <a:ext cx="464375" cy="620700"/>
            </a:xfrm>
            <a:custGeom>
              <a:rect b="b" l="l" r="r" t="t"/>
              <a:pathLst>
                <a:path extrusionOk="0" h="24828" w="18575">
                  <a:moveTo>
                    <a:pt x="10844" y="615"/>
                  </a:moveTo>
                  <a:cubicBezTo>
                    <a:pt x="11571" y="615"/>
                    <a:pt x="12319" y="761"/>
                    <a:pt x="13065" y="1055"/>
                  </a:cubicBezTo>
                  <a:cubicBezTo>
                    <a:pt x="15110" y="1861"/>
                    <a:pt x="16872" y="3689"/>
                    <a:pt x="17252" y="5400"/>
                  </a:cubicBezTo>
                  <a:cubicBezTo>
                    <a:pt x="17926" y="8439"/>
                    <a:pt x="16536" y="12183"/>
                    <a:pt x="14885" y="14165"/>
                  </a:cubicBezTo>
                  <a:cubicBezTo>
                    <a:pt x="14133" y="15067"/>
                    <a:pt x="13414" y="16229"/>
                    <a:pt x="12719" y="17351"/>
                  </a:cubicBezTo>
                  <a:cubicBezTo>
                    <a:pt x="11808" y="18820"/>
                    <a:pt x="10948" y="20208"/>
                    <a:pt x="10205" y="20703"/>
                  </a:cubicBezTo>
                  <a:cubicBezTo>
                    <a:pt x="6860" y="22934"/>
                    <a:pt x="4206" y="24223"/>
                    <a:pt x="3028" y="24223"/>
                  </a:cubicBezTo>
                  <a:cubicBezTo>
                    <a:pt x="2869" y="24223"/>
                    <a:pt x="2737" y="24200"/>
                    <a:pt x="2633" y="24152"/>
                  </a:cubicBezTo>
                  <a:cubicBezTo>
                    <a:pt x="1399" y="23582"/>
                    <a:pt x="612" y="19549"/>
                    <a:pt x="612" y="17023"/>
                  </a:cubicBezTo>
                  <a:cubicBezTo>
                    <a:pt x="612" y="14791"/>
                    <a:pt x="2160" y="8831"/>
                    <a:pt x="3028" y="6122"/>
                  </a:cubicBezTo>
                  <a:cubicBezTo>
                    <a:pt x="3902" y="3393"/>
                    <a:pt x="7801" y="1580"/>
                    <a:pt x="7840" y="1562"/>
                  </a:cubicBezTo>
                  <a:cubicBezTo>
                    <a:pt x="7856" y="1554"/>
                    <a:pt x="7872" y="1545"/>
                    <a:pt x="7886" y="1537"/>
                  </a:cubicBezTo>
                  <a:cubicBezTo>
                    <a:pt x="8779" y="924"/>
                    <a:pt x="9788" y="615"/>
                    <a:pt x="10844" y="615"/>
                  </a:cubicBezTo>
                  <a:close/>
                  <a:moveTo>
                    <a:pt x="10840" y="0"/>
                  </a:moveTo>
                  <a:cubicBezTo>
                    <a:pt x="9673" y="0"/>
                    <a:pt x="8554" y="341"/>
                    <a:pt x="7561" y="1016"/>
                  </a:cubicBezTo>
                  <a:cubicBezTo>
                    <a:pt x="7185" y="1191"/>
                    <a:pt x="3373" y="3033"/>
                    <a:pt x="2445" y="5934"/>
                  </a:cubicBezTo>
                  <a:cubicBezTo>
                    <a:pt x="1568" y="8677"/>
                    <a:pt x="0" y="14727"/>
                    <a:pt x="0" y="17022"/>
                  </a:cubicBezTo>
                  <a:cubicBezTo>
                    <a:pt x="0" y="18782"/>
                    <a:pt x="563" y="23872"/>
                    <a:pt x="2376" y="24708"/>
                  </a:cubicBezTo>
                  <a:cubicBezTo>
                    <a:pt x="2554" y="24790"/>
                    <a:pt x="2767" y="24828"/>
                    <a:pt x="3011" y="24828"/>
                  </a:cubicBezTo>
                  <a:cubicBezTo>
                    <a:pt x="4735" y="24828"/>
                    <a:pt x="7971" y="22929"/>
                    <a:pt x="10545" y="21212"/>
                  </a:cubicBezTo>
                  <a:cubicBezTo>
                    <a:pt x="11398" y="20642"/>
                    <a:pt x="12292" y="19200"/>
                    <a:pt x="13238" y="17674"/>
                  </a:cubicBezTo>
                  <a:cubicBezTo>
                    <a:pt x="13924" y="16568"/>
                    <a:pt x="14631" y="15426"/>
                    <a:pt x="15355" y="14557"/>
                  </a:cubicBezTo>
                  <a:cubicBezTo>
                    <a:pt x="17143" y="12410"/>
                    <a:pt x="18574" y="8531"/>
                    <a:pt x="17850" y="5268"/>
                  </a:cubicBezTo>
                  <a:cubicBezTo>
                    <a:pt x="17428" y="3371"/>
                    <a:pt x="15510" y="1360"/>
                    <a:pt x="13290" y="485"/>
                  </a:cubicBezTo>
                  <a:cubicBezTo>
                    <a:pt x="12467" y="161"/>
                    <a:pt x="11642" y="0"/>
                    <a:pt x="108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40"/>
            <p:cNvSpPr/>
            <p:nvPr/>
          </p:nvSpPr>
          <p:spPr>
            <a:xfrm>
              <a:off x="4472600" y="827000"/>
              <a:ext cx="424950" cy="421625"/>
            </a:xfrm>
            <a:custGeom>
              <a:rect b="b" l="l" r="r" t="t"/>
              <a:pathLst>
                <a:path extrusionOk="0" h="16865" w="16998">
                  <a:moveTo>
                    <a:pt x="9584" y="1"/>
                  </a:moveTo>
                  <a:cubicBezTo>
                    <a:pt x="8536" y="1"/>
                    <a:pt x="7469" y="291"/>
                    <a:pt x="6466" y="979"/>
                  </a:cubicBezTo>
                  <a:cubicBezTo>
                    <a:pt x="6466" y="979"/>
                    <a:pt x="2414" y="2831"/>
                    <a:pt x="1488" y="5725"/>
                  </a:cubicBezTo>
                  <a:cubicBezTo>
                    <a:pt x="1049" y="7099"/>
                    <a:pt x="479" y="9154"/>
                    <a:pt x="1" y="11168"/>
                  </a:cubicBezTo>
                  <a:cubicBezTo>
                    <a:pt x="793" y="9931"/>
                    <a:pt x="2102" y="7827"/>
                    <a:pt x="2183" y="7345"/>
                  </a:cubicBezTo>
                  <a:cubicBezTo>
                    <a:pt x="2298" y="6651"/>
                    <a:pt x="2298" y="6534"/>
                    <a:pt x="3109" y="6534"/>
                  </a:cubicBezTo>
                  <a:cubicBezTo>
                    <a:pt x="3919" y="6534"/>
                    <a:pt x="5423" y="8850"/>
                    <a:pt x="7507" y="9313"/>
                  </a:cubicBezTo>
                  <a:cubicBezTo>
                    <a:pt x="9590" y="9775"/>
                    <a:pt x="12367" y="9428"/>
                    <a:pt x="12367" y="10586"/>
                  </a:cubicBezTo>
                  <a:cubicBezTo>
                    <a:pt x="12367" y="11743"/>
                    <a:pt x="10747" y="13594"/>
                    <a:pt x="11788" y="14172"/>
                  </a:cubicBezTo>
                  <a:cubicBezTo>
                    <a:pt x="12598" y="14623"/>
                    <a:pt x="11873" y="16189"/>
                    <a:pt x="11944" y="16864"/>
                  </a:cubicBezTo>
                  <a:cubicBezTo>
                    <a:pt x="12565" y="15864"/>
                    <a:pt x="13210" y="14852"/>
                    <a:pt x="13872" y="14057"/>
                  </a:cubicBezTo>
                  <a:cubicBezTo>
                    <a:pt x="15608" y="11974"/>
                    <a:pt x="16997" y="8155"/>
                    <a:pt x="16303" y="5030"/>
                  </a:cubicBezTo>
                  <a:cubicBezTo>
                    <a:pt x="15780" y="2679"/>
                    <a:pt x="12768" y="1"/>
                    <a:pt x="9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40"/>
            <p:cNvSpPr/>
            <p:nvPr/>
          </p:nvSpPr>
          <p:spPr>
            <a:xfrm>
              <a:off x="4464325" y="819375"/>
              <a:ext cx="441450" cy="436900"/>
            </a:xfrm>
            <a:custGeom>
              <a:rect b="b" l="l" r="r" t="t"/>
              <a:pathLst>
                <a:path extrusionOk="0" h="17476" w="17658">
                  <a:moveTo>
                    <a:pt x="9927" y="615"/>
                  </a:moveTo>
                  <a:cubicBezTo>
                    <a:pt x="10653" y="615"/>
                    <a:pt x="11402" y="761"/>
                    <a:pt x="12148" y="1056"/>
                  </a:cubicBezTo>
                  <a:cubicBezTo>
                    <a:pt x="14193" y="1862"/>
                    <a:pt x="15955" y="3689"/>
                    <a:pt x="16335" y="5400"/>
                  </a:cubicBezTo>
                  <a:cubicBezTo>
                    <a:pt x="17009" y="8439"/>
                    <a:pt x="15619" y="12184"/>
                    <a:pt x="13968" y="14166"/>
                  </a:cubicBezTo>
                  <a:cubicBezTo>
                    <a:pt x="13560" y="14656"/>
                    <a:pt x="13160" y="15224"/>
                    <a:pt x="12773" y="15813"/>
                  </a:cubicBezTo>
                  <a:cubicBezTo>
                    <a:pt x="12862" y="15178"/>
                    <a:pt x="12842" y="14528"/>
                    <a:pt x="12269" y="14211"/>
                  </a:cubicBezTo>
                  <a:cubicBezTo>
                    <a:pt x="11899" y="14006"/>
                    <a:pt x="12122" y="13417"/>
                    <a:pt x="12503" y="12546"/>
                  </a:cubicBezTo>
                  <a:cubicBezTo>
                    <a:pt x="12750" y="11982"/>
                    <a:pt x="13005" y="11400"/>
                    <a:pt x="13005" y="10891"/>
                  </a:cubicBezTo>
                  <a:cubicBezTo>
                    <a:pt x="13005" y="9837"/>
                    <a:pt x="11635" y="9723"/>
                    <a:pt x="10049" y="9591"/>
                  </a:cubicBezTo>
                  <a:cubicBezTo>
                    <a:pt x="9327" y="9530"/>
                    <a:pt x="8579" y="9468"/>
                    <a:pt x="7904" y="9319"/>
                  </a:cubicBezTo>
                  <a:cubicBezTo>
                    <a:pt x="6771" y="9067"/>
                    <a:pt x="5798" y="8211"/>
                    <a:pt x="5018" y="7523"/>
                  </a:cubicBezTo>
                  <a:cubicBezTo>
                    <a:pt x="4366" y="6949"/>
                    <a:pt x="3895" y="6534"/>
                    <a:pt x="3440" y="6534"/>
                  </a:cubicBezTo>
                  <a:cubicBezTo>
                    <a:pt x="2470" y="6534"/>
                    <a:pt x="2348" y="6783"/>
                    <a:pt x="2212" y="7598"/>
                  </a:cubicBezTo>
                  <a:cubicBezTo>
                    <a:pt x="2183" y="7774"/>
                    <a:pt x="1861" y="8412"/>
                    <a:pt x="1096" y="9673"/>
                  </a:cubicBezTo>
                  <a:cubicBezTo>
                    <a:pt x="1435" y="8371"/>
                    <a:pt x="1796" y="7104"/>
                    <a:pt x="2111" y="6123"/>
                  </a:cubicBezTo>
                  <a:cubicBezTo>
                    <a:pt x="2984" y="3393"/>
                    <a:pt x="6883" y="1580"/>
                    <a:pt x="6969" y="1536"/>
                  </a:cubicBezTo>
                  <a:cubicBezTo>
                    <a:pt x="7862" y="924"/>
                    <a:pt x="8872" y="615"/>
                    <a:pt x="9927" y="615"/>
                  </a:cubicBezTo>
                  <a:close/>
                  <a:moveTo>
                    <a:pt x="9913" y="0"/>
                  </a:moveTo>
                  <a:cubicBezTo>
                    <a:pt x="8747" y="0"/>
                    <a:pt x="7636" y="340"/>
                    <a:pt x="6669" y="1007"/>
                  </a:cubicBezTo>
                  <a:cubicBezTo>
                    <a:pt x="6499" y="1084"/>
                    <a:pt x="2485" y="2949"/>
                    <a:pt x="1528" y="5937"/>
                  </a:cubicBezTo>
                  <a:cubicBezTo>
                    <a:pt x="1059" y="7403"/>
                    <a:pt x="487" y="9498"/>
                    <a:pt x="35" y="11403"/>
                  </a:cubicBezTo>
                  <a:cubicBezTo>
                    <a:pt x="0" y="11549"/>
                    <a:pt x="76" y="11697"/>
                    <a:pt x="213" y="11756"/>
                  </a:cubicBezTo>
                  <a:cubicBezTo>
                    <a:pt x="252" y="11772"/>
                    <a:pt x="292" y="11780"/>
                    <a:pt x="332" y="11780"/>
                  </a:cubicBezTo>
                  <a:cubicBezTo>
                    <a:pt x="434" y="11780"/>
                    <a:pt x="532" y="11729"/>
                    <a:pt x="590" y="11639"/>
                  </a:cubicBezTo>
                  <a:cubicBezTo>
                    <a:pt x="1999" y="9436"/>
                    <a:pt x="2748" y="8111"/>
                    <a:pt x="2824" y="7652"/>
                  </a:cubicBezTo>
                  <a:cubicBezTo>
                    <a:pt x="2908" y="7145"/>
                    <a:pt x="2908" y="7145"/>
                    <a:pt x="3441" y="7145"/>
                  </a:cubicBezTo>
                  <a:cubicBezTo>
                    <a:pt x="3664" y="7145"/>
                    <a:pt x="4169" y="7589"/>
                    <a:pt x="4613" y="7981"/>
                  </a:cubicBezTo>
                  <a:cubicBezTo>
                    <a:pt x="5447" y="8716"/>
                    <a:pt x="6485" y="9630"/>
                    <a:pt x="7773" y="9916"/>
                  </a:cubicBezTo>
                  <a:cubicBezTo>
                    <a:pt x="8487" y="10075"/>
                    <a:pt x="9256" y="10138"/>
                    <a:pt x="9999" y="10200"/>
                  </a:cubicBezTo>
                  <a:cubicBezTo>
                    <a:pt x="11176" y="10299"/>
                    <a:pt x="12393" y="10400"/>
                    <a:pt x="12393" y="10891"/>
                  </a:cubicBezTo>
                  <a:cubicBezTo>
                    <a:pt x="12393" y="11272"/>
                    <a:pt x="12165" y="11794"/>
                    <a:pt x="11943" y="12300"/>
                  </a:cubicBezTo>
                  <a:cubicBezTo>
                    <a:pt x="11542" y="13216"/>
                    <a:pt x="11088" y="14255"/>
                    <a:pt x="11971" y="14746"/>
                  </a:cubicBezTo>
                  <a:cubicBezTo>
                    <a:pt x="12301" y="14928"/>
                    <a:pt x="12218" y="15510"/>
                    <a:pt x="12075" y="16251"/>
                  </a:cubicBezTo>
                  <a:cubicBezTo>
                    <a:pt x="12008" y="16604"/>
                    <a:pt x="11943" y="16939"/>
                    <a:pt x="11971" y="17202"/>
                  </a:cubicBezTo>
                  <a:cubicBezTo>
                    <a:pt x="11984" y="17331"/>
                    <a:pt x="12080" y="17439"/>
                    <a:pt x="12207" y="17467"/>
                  </a:cubicBezTo>
                  <a:cubicBezTo>
                    <a:pt x="12229" y="17473"/>
                    <a:pt x="12251" y="17475"/>
                    <a:pt x="12275" y="17475"/>
                  </a:cubicBezTo>
                  <a:cubicBezTo>
                    <a:pt x="12276" y="17475"/>
                    <a:pt x="12277" y="17475"/>
                    <a:pt x="12278" y="17475"/>
                  </a:cubicBezTo>
                  <a:cubicBezTo>
                    <a:pt x="12383" y="17475"/>
                    <a:pt x="12480" y="17420"/>
                    <a:pt x="12535" y="17332"/>
                  </a:cubicBezTo>
                  <a:cubicBezTo>
                    <a:pt x="13139" y="16361"/>
                    <a:pt x="13782" y="15347"/>
                    <a:pt x="14438" y="14559"/>
                  </a:cubicBezTo>
                  <a:cubicBezTo>
                    <a:pt x="16227" y="12414"/>
                    <a:pt x="17657" y="8533"/>
                    <a:pt x="16933" y="5270"/>
                  </a:cubicBezTo>
                  <a:cubicBezTo>
                    <a:pt x="16512" y="3374"/>
                    <a:pt x="14594" y="1363"/>
                    <a:pt x="12373" y="487"/>
                  </a:cubicBezTo>
                  <a:cubicBezTo>
                    <a:pt x="11546" y="161"/>
                    <a:pt x="10716" y="0"/>
                    <a:pt x="9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40"/>
            <p:cNvSpPr/>
            <p:nvPr/>
          </p:nvSpPr>
          <p:spPr>
            <a:xfrm>
              <a:off x="4425875" y="1123875"/>
              <a:ext cx="324075" cy="181700"/>
            </a:xfrm>
            <a:custGeom>
              <a:rect b="b" l="l" r="r" t="t"/>
              <a:pathLst>
                <a:path extrusionOk="0" h="7268" w="12963">
                  <a:moveTo>
                    <a:pt x="1459" y="1"/>
                  </a:moveTo>
                  <a:cubicBezTo>
                    <a:pt x="878" y="1"/>
                    <a:pt x="334" y="200"/>
                    <a:pt x="232" y="909"/>
                  </a:cubicBezTo>
                  <a:cubicBezTo>
                    <a:pt x="1" y="2529"/>
                    <a:pt x="1620" y="4844"/>
                    <a:pt x="3125" y="4844"/>
                  </a:cubicBezTo>
                  <a:cubicBezTo>
                    <a:pt x="4575" y="4844"/>
                    <a:pt x="5166" y="3449"/>
                    <a:pt x="5931" y="3449"/>
                  </a:cubicBezTo>
                  <a:cubicBezTo>
                    <a:pt x="5960" y="3449"/>
                    <a:pt x="5989" y="3451"/>
                    <a:pt x="6019" y="3455"/>
                  </a:cubicBezTo>
                  <a:cubicBezTo>
                    <a:pt x="6829" y="3571"/>
                    <a:pt x="6482" y="6464"/>
                    <a:pt x="7870" y="7043"/>
                  </a:cubicBezTo>
                  <a:cubicBezTo>
                    <a:pt x="8237" y="7196"/>
                    <a:pt x="8668" y="7268"/>
                    <a:pt x="9117" y="7268"/>
                  </a:cubicBezTo>
                  <a:cubicBezTo>
                    <a:pt x="10368" y="7268"/>
                    <a:pt x="11757" y="6707"/>
                    <a:pt x="12268" y="5770"/>
                  </a:cubicBezTo>
                  <a:cubicBezTo>
                    <a:pt x="12963" y="4496"/>
                    <a:pt x="10995" y="3687"/>
                    <a:pt x="9028" y="2992"/>
                  </a:cubicBezTo>
                  <a:cubicBezTo>
                    <a:pt x="7061" y="2297"/>
                    <a:pt x="3011" y="330"/>
                    <a:pt x="3011" y="330"/>
                  </a:cubicBezTo>
                  <a:cubicBezTo>
                    <a:pt x="3011" y="330"/>
                    <a:pt x="2205" y="1"/>
                    <a:pt x="14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40"/>
            <p:cNvSpPr/>
            <p:nvPr/>
          </p:nvSpPr>
          <p:spPr>
            <a:xfrm>
              <a:off x="4420675" y="1116175"/>
              <a:ext cx="324525" cy="196875"/>
            </a:xfrm>
            <a:custGeom>
              <a:rect b="b" l="l" r="r" t="t"/>
              <a:pathLst>
                <a:path extrusionOk="0" h="7875" w="12981">
                  <a:moveTo>
                    <a:pt x="1665" y="614"/>
                  </a:moveTo>
                  <a:cubicBezTo>
                    <a:pt x="2199" y="614"/>
                    <a:pt x="2820" y="808"/>
                    <a:pt x="3093" y="918"/>
                  </a:cubicBezTo>
                  <a:cubicBezTo>
                    <a:pt x="3360" y="1049"/>
                    <a:pt x="7200" y="2907"/>
                    <a:pt x="9134" y="3589"/>
                  </a:cubicBezTo>
                  <a:cubicBezTo>
                    <a:pt x="10129" y="3940"/>
                    <a:pt x="11979" y="4593"/>
                    <a:pt x="12274" y="5361"/>
                  </a:cubicBezTo>
                  <a:cubicBezTo>
                    <a:pt x="12343" y="5542"/>
                    <a:pt x="12322" y="5723"/>
                    <a:pt x="12208" y="5932"/>
                  </a:cubicBezTo>
                  <a:cubicBezTo>
                    <a:pt x="11767" y="6740"/>
                    <a:pt x="10499" y="7276"/>
                    <a:pt x="9337" y="7276"/>
                  </a:cubicBezTo>
                  <a:cubicBezTo>
                    <a:pt x="8931" y="7276"/>
                    <a:pt x="8538" y="7211"/>
                    <a:pt x="8197" y="7069"/>
                  </a:cubicBezTo>
                  <a:cubicBezTo>
                    <a:pt x="7567" y="6806"/>
                    <a:pt x="7356" y="5865"/>
                    <a:pt x="7170" y="5034"/>
                  </a:cubicBezTo>
                  <a:cubicBezTo>
                    <a:pt x="6992" y="4233"/>
                    <a:pt x="6837" y="3542"/>
                    <a:pt x="6271" y="3461"/>
                  </a:cubicBezTo>
                  <a:cubicBezTo>
                    <a:pt x="6225" y="3454"/>
                    <a:pt x="6180" y="3451"/>
                    <a:pt x="6134" y="3451"/>
                  </a:cubicBezTo>
                  <a:cubicBezTo>
                    <a:pt x="5704" y="3451"/>
                    <a:pt x="5357" y="3745"/>
                    <a:pt x="4990" y="4058"/>
                  </a:cubicBezTo>
                  <a:cubicBezTo>
                    <a:pt x="4534" y="4446"/>
                    <a:pt x="4062" y="4847"/>
                    <a:pt x="3335" y="4847"/>
                  </a:cubicBezTo>
                  <a:cubicBezTo>
                    <a:pt x="2824" y="4847"/>
                    <a:pt x="2236" y="4506"/>
                    <a:pt x="1722" y="3913"/>
                  </a:cubicBezTo>
                  <a:cubicBezTo>
                    <a:pt x="1025" y="3110"/>
                    <a:pt x="632" y="2044"/>
                    <a:pt x="744" y="1261"/>
                  </a:cubicBezTo>
                  <a:cubicBezTo>
                    <a:pt x="780" y="1011"/>
                    <a:pt x="880" y="846"/>
                    <a:pt x="1058" y="744"/>
                  </a:cubicBezTo>
                  <a:cubicBezTo>
                    <a:pt x="1222" y="650"/>
                    <a:pt x="1435" y="614"/>
                    <a:pt x="1665" y="614"/>
                  </a:cubicBezTo>
                  <a:close/>
                  <a:moveTo>
                    <a:pt x="1676" y="1"/>
                  </a:moveTo>
                  <a:cubicBezTo>
                    <a:pt x="1349" y="1"/>
                    <a:pt x="1025" y="56"/>
                    <a:pt x="754" y="212"/>
                  </a:cubicBezTo>
                  <a:cubicBezTo>
                    <a:pt x="413" y="408"/>
                    <a:pt x="200" y="740"/>
                    <a:pt x="138" y="1173"/>
                  </a:cubicBezTo>
                  <a:cubicBezTo>
                    <a:pt x="1" y="2137"/>
                    <a:pt x="440" y="3369"/>
                    <a:pt x="1259" y="4313"/>
                  </a:cubicBezTo>
                  <a:cubicBezTo>
                    <a:pt x="1899" y="5051"/>
                    <a:pt x="2637" y="5458"/>
                    <a:pt x="3334" y="5458"/>
                  </a:cubicBezTo>
                  <a:cubicBezTo>
                    <a:pt x="4285" y="5458"/>
                    <a:pt x="4896" y="4940"/>
                    <a:pt x="5387" y="4523"/>
                  </a:cubicBezTo>
                  <a:cubicBezTo>
                    <a:pt x="5673" y="4279"/>
                    <a:pt x="5919" y="4063"/>
                    <a:pt x="6135" y="4063"/>
                  </a:cubicBezTo>
                  <a:cubicBezTo>
                    <a:pt x="6152" y="4063"/>
                    <a:pt x="6168" y="4064"/>
                    <a:pt x="6184" y="4067"/>
                  </a:cubicBezTo>
                  <a:cubicBezTo>
                    <a:pt x="6331" y="4087"/>
                    <a:pt x="6489" y="4790"/>
                    <a:pt x="6573" y="5167"/>
                  </a:cubicBezTo>
                  <a:cubicBezTo>
                    <a:pt x="6780" y="6095"/>
                    <a:pt x="7038" y="7249"/>
                    <a:pt x="7961" y="7634"/>
                  </a:cubicBezTo>
                  <a:cubicBezTo>
                    <a:pt x="8351" y="7795"/>
                    <a:pt x="8820" y="7874"/>
                    <a:pt x="9312" y="7874"/>
                  </a:cubicBezTo>
                  <a:cubicBezTo>
                    <a:pt x="10648" y="7874"/>
                    <a:pt x="12162" y="7296"/>
                    <a:pt x="12747" y="6223"/>
                  </a:cubicBezTo>
                  <a:cubicBezTo>
                    <a:pt x="12946" y="5856"/>
                    <a:pt x="12980" y="5492"/>
                    <a:pt x="12845" y="5141"/>
                  </a:cubicBezTo>
                  <a:cubicBezTo>
                    <a:pt x="12480" y="4188"/>
                    <a:pt x="10912" y="3567"/>
                    <a:pt x="9338" y="3011"/>
                  </a:cubicBezTo>
                  <a:cubicBezTo>
                    <a:pt x="7409" y="2331"/>
                    <a:pt x="3393" y="382"/>
                    <a:pt x="3352" y="363"/>
                  </a:cubicBezTo>
                  <a:cubicBezTo>
                    <a:pt x="3346" y="360"/>
                    <a:pt x="3340" y="358"/>
                    <a:pt x="3334" y="354"/>
                  </a:cubicBezTo>
                  <a:cubicBezTo>
                    <a:pt x="3216" y="306"/>
                    <a:pt x="2440" y="1"/>
                    <a:pt x="1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40"/>
            <p:cNvSpPr/>
            <p:nvPr/>
          </p:nvSpPr>
          <p:spPr>
            <a:xfrm>
              <a:off x="4741275" y="1172625"/>
              <a:ext cx="66575" cy="66575"/>
            </a:xfrm>
            <a:custGeom>
              <a:rect b="b" l="l" r="r" t="t"/>
              <a:pathLst>
                <a:path extrusionOk="0" h="2663" w="2663">
                  <a:moveTo>
                    <a:pt x="0" y="2663"/>
                  </a:moveTo>
                  <a:lnTo>
                    <a:pt x="2662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40"/>
            <p:cNvSpPr/>
            <p:nvPr/>
          </p:nvSpPr>
          <p:spPr>
            <a:xfrm>
              <a:off x="4731050" y="1165075"/>
              <a:ext cx="85100" cy="81775"/>
            </a:xfrm>
            <a:custGeom>
              <a:rect b="b" l="l" r="r" t="t"/>
              <a:pathLst>
                <a:path extrusionOk="0" h="3271" w="3404">
                  <a:moveTo>
                    <a:pt x="3068" y="0"/>
                  </a:moveTo>
                  <a:cubicBezTo>
                    <a:pt x="2991" y="0"/>
                    <a:pt x="2914" y="29"/>
                    <a:pt x="2854" y="87"/>
                  </a:cubicBezTo>
                  <a:lnTo>
                    <a:pt x="193" y="2748"/>
                  </a:lnTo>
                  <a:cubicBezTo>
                    <a:pt x="0" y="2940"/>
                    <a:pt x="137" y="3270"/>
                    <a:pt x="409" y="3270"/>
                  </a:cubicBezTo>
                  <a:cubicBezTo>
                    <a:pt x="491" y="3270"/>
                    <a:pt x="569" y="3238"/>
                    <a:pt x="626" y="3181"/>
                  </a:cubicBezTo>
                  <a:lnTo>
                    <a:pt x="3287" y="519"/>
                  </a:lnTo>
                  <a:cubicBezTo>
                    <a:pt x="3403" y="399"/>
                    <a:pt x="3401" y="207"/>
                    <a:pt x="3284" y="90"/>
                  </a:cubicBezTo>
                  <a:cubicBezTo>
                    <a:pt x="3224" y="30"/>
                    <a:pt x="3146" y="0"/>
                    <a:pt x="30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40"/>
            <p:cNvSpPr/>
            <p:nvPr/>
          </p:nvSpPr>
          <p:spPr>
            <a:xfrm>
              <a:off x="4449025" y="1051100"/>
              <a:ext cx="34775" cy="78150"/>
            </a:xfrm>
            <a:custGeom>
              <a:rect b="b" l="l" r="r" t="t"/>
              <a:pathLst>
                <a:path extrusionOk="0" h="3126" w="1391">
                  <a:moveTo>
                    <a:pt x="1" y="3126"/>
                  </a:moveTo>
                  <a:lnTo>
                    <a:pt x="139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40"/>
            <p:cNvSpPr/>
            <p:nvPr/>
          </p:nvSpPr>
          <p:spPr>
            <a:xfrm>
              <a:off x="4439775" y="1043475"/>
              <a:ext cx="52725" cy="93425"/>
            </a:xfrm>
            <a:custGeom>
              <a:rect b="b" l="l" r="r" t="t"/>
              <a:pathLst>
                <a:path extrusionOk="0" h="3737" w="2109">
                  <a:moveTo>
                    <a:pt x="1761" y="0"/>
                  </a:moveTo>
                  <a:cubicBezTo>
                    <a:pt x="1643" y="0"/>
                    <a:pt x="1531" y="68"/>
                    <a:pt x="1480" y="182"/>
                  </a:cubicBezTo>
                  <a:lnTo>
                    <a:pt x="91" y="3307"/>
                  </a:lnTo>
                  <a:cubicBezTo>
                    <a:pt x="1" y="3508"/>
                    <a:pt x="149" y="3737"/>
                    <a:pt x="371" y="3737"/>
                  </a:cubicBezTo>
                  <a:cubicBezTo>
                    <a:pt x="492" y="3737"/>
                    <a:pt x="601" y="3666"/>
                    <a:pt x="650" y="3556"/>
                  </a:cubicBezTo>
                  <a:lnTo>
                    <a:pt x="2040" y="431"/>
                  </a:lnTo>
                  <a:cubicBezTo>
                    <a:pt x="2109" y="277"/>
                    <a:pt x="2039" y="95"/>
                    <a:pt x="1885" y="27"/>
                  </a:cubicBezTo>
                  <a:cubicBezTo>
                    <a:pt x="1845" y="9"/>
                    <a:pt x="1802" y="0"/>
                    <a:pt x="17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40"/>
            <p:cNvSpPr/>
            <p:nvPr/>
          </p:nvSpPr>
          <p:spPr>
            <a:xfrm>
              <a:off x="4963425" y="1742925"/>
              <a:ext cx="355200" cy="389300"/>
            </a:xfrm>
            <a:custGeom>
              <a:rect b="b" l="l" r="r" t="t"/>
              <a:pathLst>
                <a:path extrusionOk="0" h="15572" w="14208">
                  <a:moveTo>
                    <a:pt x="11745" y="0"/>
                  </a:moveTo>
                  <a:cubicBezTo>
                    <a:pt x="11745" y="0"/>
                    <a:pt x="4073" y="6821"/>
                    <a:pt x="2084" y="8809"/>
                  </a:cubicBezTo>
                  <a:cubicBezTo>
                    <a:pt x="95" y="10798"/>
                    <a:pt x="1" y="14587"/>
                    <a:pt x="1895" y="15439"/>
                  </a:cubicBezTo>
                  <a:cubicBezTo>
                    <a:pt x="2098" y="15531"/>
                    <a:pt x="2348" y="15572"/>
                    <a:pt x="2634" y="15572"/>
                  </a:cubicBezTo>
                  <a:cubicBezTo>
                    <a:pt x="5011" y="15572"/>
                    <a:pt x="9858" y="12706"/>
                    <a:pt x="10704" y="12029"/>
                  </a:cubicBezTo>
                  <a:cubicBezTo>
                    <a:pt x="11651" y="11272"/>
                    <a:pt x="14208" y="474"/>
                    <a:pt x="11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40"/>
            <p:cNvSpPr/>
            <p:nvPr/>
          </p:nvSpPr>
          <p:spPr>
            <a:xfrm>
              <a:off x="4963175" y="1735275"/>
              <a:ext cx="340650" cy="404475"/>
            </a:xfrm>
            <a:custGeom>
              <a:rect b="b" l="l" r="r" t="t"/>
              <a:pathLst>
                <a:path extrusionOk="0" h="16179" w="13626">
                  <a:moveTo>
                    <a:pt x="11828" y="651"/>
                  </a:moveTo>
                  <a:lnTo>
                    <a:pt x="11828" y="652"/>
                  </a:lnTo>
                  <a:cubicBezTo>
                    <a:pt x="12052" y="765"/>
                    <a:pt x="12224" y="1056"/>
                    <a:pt x="12338" y="1517"/>
                  </a:cubicBezTo>
                  <a:cubicBezTo>
                    <a:pt x="13034" y="4335"/>
                    <a:pt x="11168" y="11580"/>
                    <a:pt x="10521" y="12096"/>
                  </a:cubicBezTo>
                  <a:cubicBezTo>
                    <a:pt x="9523" y="12897"/>
                    <a:pt x="4799" y="15576"/>
                    <a:pt x="2652" y="15576"/>
                  </a:cubicBezTo>
                  <a:cubicBezTo>
                    <a:pt x="2409" y="15576"/>
                    <a:pt x="2198" y="15542"/>
                    <a:pt x="2030" y="15466"/>
                  </a:cubicBezTo>
                  <a:cubicBezTo>
                    <a:pt x="1464" y="15212"/>
                    <a:pt x="1068" y="14612"/>
                    <a:pt x="915" y="13778"/>
                  </a:cubicBezTo>
                  <a:cubicBezTo>
                    <a:pt x="637" y="12260"/>
                    <a:pt x="1210" y="10431"/>
                    <a:pt x="2310" y="9331"/>
                  </a:cubicBezTo>
                  <a:cubicBezTo>
                    <a:pt x="4128" y="7513"/>
                    <a:pt x="10807" y="1560"/>
                    <a:pt x="11828" y="651"/>
                  </a:cubicBezTo>
                  <a:close/>
                  <a:moveTo>
                    <a:pt x="11755" y="0"/>
                  </a:moveTo>
                  <a:cubicBezTo>
                    <a:pt x="11681" y="0"/>
                    <a:pt x="11608" y="28"/>
                    <a:pt x="11551" y="78"/>
                  </a:cubicBezTo>
                  <a:cubicBezTo>
                    <a:pt x="11474" y="145"/>
                    <a:pt x="3850" y="6926"/>
                    <a:pt x="1877" y="8899"/>
                  </a:cubicBezTo>
                  <a:cubicBezTo>
                    <a:pt x="643" y="10132"/>
                    <a:pt x="1" y="12184"/>
                    <a:pt x="312" y="13888"/>
                  </a:cubicBezTo>
                  <a:cubicBezTo>
                    <a:pt x="503" y="14926"/>
                    <a:pt x="1023" y="15685"/>
                    <a:pt x="1779" y="16024"/>
                  </a:cubicBezTo>
                  <a:cubicBezTo>
                    <a:pt x="2016" y="16131"/>
                    <a:pt x="2300" y="16178"/>
                    <a:pt x="2625" y="16178"/>
                  </a:cubicBezTo>
                  <a:cubicBezTo>
                    <a:pt x="5231" y="16178"/>
                    <a:pt x="10257" y="13093"/>
                    <a:pt x="10905" y="12575"/>
                  </a:cubicBezTo>
                  <a:cubicBezTo>
                    <a:pt x="11876" y="11797"/>
                    <a:pt x="13625" y="4177"/>
                    <a:pt x="12932" y="1372"/>
                  </a:cubicBezTo>
                  <a:cubicBezTo>
                    <a:pt x="12733" y="571"/>
                    <a:pt x="12357" y="111"/>
                    <a:pt x="11813" y="6"/>
                  </a:cubicBezTo>
                  <a:cubicBezTo>
                    <a:pt x="11794" y="2"/>
                    <a:pt x="11774" y="0"/>
                    <a:pt x="117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40"/>
            <p:cNvSpPr/>
            <p:nvPr/>
          </p:nvSpPr>
          <p:spPr>
            <a:xfrm>
              <a:off x="5303800" y="2169800"/>
              <a:ext cx="690925" cy="680600"/>
            </a:xfrm>
            <a:custGeom>
              <a:rect b="b" l="l" r="r" t="t"/>
              <a:pathLst>
                <a:path extrusionOk="0" h="27224" w="27637">
                  <a:moveTo>
                    <a:pt x="17325" y="0"/>
                  </a:moveTo>
                  <a:lnTo>
                    <a:pt x="0" y="11137"/>
                  </a:lnTo>
                  <a:lnTo>
                    <a:pt x="3712" y="27224"/>
                  </a:lnTo>
                  <a:cubicBezTo>
                    <a:pt x="3712" y="27224"/>
                    <a:pt x="23512" y="16912"/>
                    <a:pt x="25574" y="13613"/>
                  </a:cubicBezTo>
                  <a:cubicBezTo>
                    <a:pt x="27637" y="10313"/>
                    <a:pt x="17325" y="0"/>
                    <a:pt x="173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40"/>
            <p:cNvSpPr/>
            <p:nvPr/>
          </p:nvSpPr>
          <p:spPr>
            <a:xfrm>
              <a:off x="5295625" y="2162175"/>
              <a:ext cx="679925" cy="695875"/>
            </a:xfrm>
            <a:custGeom>
              <a:rect b="b" l="l" r="r" t="t"/>
              <a:pathLst>
                <a:path extrusionOk="0" h="27835" w="27197">
                  <a:moveTo>
                    <a:pt x="17609" y="696"/>
                  </a:moveTo>
                  <a:cubicBezTo>
                    <a:pt x="20530" y="3654"/>
                    <a:pt x="27196" y="11268"/>
                    <a:pt x="25642" y="13755"/>
                  </a:cubicBezTo>
                  <a:cubicBezTo>
                    <a:pt x="23795" y="16709"/>
                    <a:pt x="6907" y="25674"/>
                    <a:pt x="4249" y="27074"/>
                  </a:cubicBezTo>
                  <a:lnTo>
                    <a:pt x="674" y="11584"/>
                  </a:lnTo>
                  <a:lnTo>
                    <a:pt x="17609" y="696"/>
                  </a:lnTo>
                  <a:close/>
                  <a:moveTo>
                    <a:pt x="17650" y="0"/>
                  </a:moveTo>
                  <a:cubicBezTo>
                    <a:pt x="17594" y="0"/>
                    <a:pt x="17536" y="16"/>
                    <a:pt x="17486" y="48"/>
                  </a:cubicBezTo>
                  <a:lnTo>
                    <a:pt x="162" y="11186"/>
                  </a:lnTo>
                  <a:cubicBezTo>
                    <a:pt x="54" y="11256"/>
                    <a:pt x="0" y="11385"/>
                    <a:pt x="29" y="11512"/>
                  </a:cubicBezTo>
                  <a:lnTo>
                    <a:pt x="3741" y="27599"/>
                  </a:lnTo>
                  <a:cubicBezTo>
                    <a:pt x="3774" y="27736"/>
                    <a:pt x="3898" y="27835"/>
                    <a:pt x="4039" y="27835"/>
                  </a:cubicBezTo>
                  <a:cubicBezTo>
                    <a:pt x="4089" y="27835"/>
                    <a:pt x="4137" y="27824"/>
                    <a:pt x="4181" y="27801"/>
                  </a:cubicBezTo>
                  <a:cubicBezTo>
                    <a:pt x="4992" y="27378"/>
                    <a:pt x="24078" y="17413"/>
                    <a:pt x="26161" y="14080"/>
                  </a:cubicBezTo>
                  <a:cubicBezTo>
                    <a:pt x="27092" y="12592"/>
                    <a:pt x="25958" y="9768"/>
                    <a:pt x="22792" y="5687"/>
                  </a:cubicBezTo>
                  <a:cubicBezTo>
                    <a:pt x="20487" y="2716"/>
                    <a:pt x="17893" y="116"/>
                    <a:pt x="17868" y="90"/>
                  </a:cubicBezTo>
                  <a:cubicBezTo>
                    <a:pt x="17808" y="31"/>
                    <a:pt x="17730" y="0"/>
                    <a:pt x="17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40"/>
            <p:cNvSpPr/>
            <p:nvPr/>
          </p:nvSpPr>
          <p:spPr>
            <a:xfrm>
              <a:off x="5155250" y="1720875"/>
              <a:ext cx="703275" cy="1107200"/>
            </a:xfrm>
            <a:custGeom>
              <a:rect b="b" l="l" r="r" t="t"/>
              <a:pathLst>
                <a:path extrusionOk="0" h="44288" w="28131">
                  <a:moveTo>
                    <a:pt x="11663" y="1"/>
                  </a:moveTo>
                  <a:cubicBezTo>
                    <a:pt x="10696" y="1"/>
                    <a:pt x="10040" y="220"/>
                    <a:pt x="10040" y="220"/>
                  </a:cubicBezTo>
                  <a:cubicBezTo>
                    <a:pt x="10040" y="220"/>
                    <a:pt x="9267" y="152"/>
                    <a:pt x="8252" y="152"/>
                  </a:cubicBezTo>
                  <a:cubicBezTo>
                    <a:pt x="6857" y="152"/>
                    <a:pt x="5005" y="279"/>
                    <a:pt x="4072" y="882"/>
                  </a:cubicBezTo>
                  <a:cubicBezTo>
                    <a:pt x="2463" y="1924"/>
                    <a:pt x="1326" y="11586"/>
                    <a:pt x="1041" y="17364"/>
                  </a:cubicBezTo>
                  <a:cubicBezTo>
                    <a:pt x="758" y="23141"/>
                    <a:pt x="0" y="27783"/>
                    <a:pt x="379" y="28920"/>
                  </a:cubicBezTo>
                  <a:cubicBezTo>
                    <a:pt x="758" y="30056"/>
                    <a:pt x="10608" y="42465"/>
                    <a:pt x="12029" y="44171"/>
                  </a:cubicBezTo>
                  <a:cubicBezTo>
                    <a:pt x="12095" y="44250"/>
                    <a:pt x="12183" y="44288"/>
                    <a:pt x="12290" y="44288"/>
                  </a:cubicBezTo>
                  <a:cubicBezTo>
                    <a:pt x="14492" y="44288"/>
                    <a:pt x="24985" y="28284"/>
                    <a:pt x="26521" y="24942"/>
                  </a:cubicBezTo>
                  <a:cubicBezTo>
                    <a:pt x="28131" y="21437"/>
                    <a:pt x="27089" y="18217"/>
                    <a:pt x="25006" y="13386"/>
                  </a:cubicBezTo>
                  <a:cubicBezTo>
                    <a:pt x="22922" y="8556"/>
                    <a:pt x="18470" y="4103"/>
                    <a:pt x="15818" y="1641"/>
                  </a:cubicBezTo>
                  <a:cubicBezTo>
                    <a:pt x="14381" y="307"/>
                    <a:pt x="12805" y="1"/>
                    <a:pt x="116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40"/>
            <p:cNvSpPr/>
            <p:nvPr/>
          </p:nvSpPr>
          <p:spPr>
            <a:xfrm>
              <a:off x="5151400" y="1713075"/>
              <a:ext cx="716700" cy="1122625"/>
            </a:xfrm>
            <a:custGeom>
              <a:rect b="b" l="l" r="r" t="t"/>
              <a:pathLst>
                <a:path extrusionOk="0" h="44905" w="28668">
                  <a:moveTo>
                    <a:pt x="11811" y="621"/>
                  </a:moveTo>
                  <a:cubicBezTo>
                    <a:pt x="12896" y="621"/>
                    <a:pt x="14399" y="909"/>
                    <a:pt x="15764" y="2177"/>
                  </a:cubicBezTo>
                  <a:cubicBezTo>
                    <a:pt x="20295" y="6383"/>
                    <a:pt x="23361" y="10299"/>
                    <a:pt x="24880" y="13818"/>
                  </a:cubicBezTo>
                  <a:cubicBezTo>
                    <a:pt x="26843" y="18371"/>
                    <a:pt x="28010" y="21617"/>
                    <a:pt x="26397" y="25125"/>
                  </a:cubicBezTo>
                  <a:cubicBezTo>
                    <a:pt x="24405" y="29462"/>
                    <a:pt x="14158" y="44303"/>
                    <a:pt x="12506" y="44303"/>
                  </a:cubicBezTo>
                  <a:cubicBezTo>
                    <a:pt x="12473" y="44303"/>
                    <a:pt x="12444" y="44297"/>
                    <a:pt x="12418" y="44285"/>
                  </a:cubicBezTo>
                  <a:cubicBezTo>
                    <a:pt x="10573" y="42071"/>
                    <a:pt x="1158" y="30140"/>
                    <a:pt x="823" y="29134"/>
                  </a:cubicBezTo>
                  <a:cubicBezTo>
                    <a:pt x="621" y="28527"/>
                    <a:pt x="798" y="26576"/>
                    <a:pt x="1020" y="24106"/>
                  </a:cubicBezTo>
                  <a:cubicBezTo>
                    <a:pt x="1183" y="22313"/>
                    <a:pt x="1384" y="20079"/>
                    <a:pt x="1501" y="17690"/>
                  </a:cubicBezTo>
                  <a:cubicBezTo>
                    <a:pt x="1855" y="10524"/>
                    <a:pt x="3100" y="2287"/>
                    <a:pt x="4392" y="1451"/>
                  </a:cubicBezTo>
                  <a:cubicBezTo>
                    <a:pt x="5261" y="889"/>
                    <a:pt x="7036" y="770"/>
                    <a:pt x="8390" y="770"/>
                  </a:cubicBezTo>
                  <a:cubicBezTo>
                    <a:pt x="9383" y="770"/>
                    <a:pt x="10150" y="834"/>
                    <a:pt x="10168" y="836"/>
                  </a:cubicBezTo>
                  <a:cubicBezTo>
                    <a:pt x="10177" y="837"/>
                    <a:pt x="10186" y="837"/>
                    <a:pt x="10194" y="837"/>
                  </a:cubicBezTo>
                  <a:cubicBezTo>
                    <a:pt x="10227" y="837"/>
                    <a:pt x="10260" y="832"/>
                    <a:pt x="10291" y="822"/>
                  </a:cubicBezTo>
                  <a:cubicBezTo>
                    <a:pt x="10304" y="817"/>
                    <a:pt x="10915" y="621"/>
                    <a:pt x="11811" y="621"/>
                  </a:cubicBezTo>
                  <a:close/>
                  <a:moveTo>
                    <a:pt x="11828" y="0"/>
                  </a:moveTo>
                  <a:cubicBezTo>
                    <a:pt x="10982" y="0"/>
                    <a:pt x="10359" y="162"/>
                    <a:pt x="10161" y="221"/>
                  </a:cubicBezTo>
                  <a:cubicBezTo>
                    <a:pt x="9950" y="205"/>
                    <a:pt x="9266" y="156"/>
                    <a:pt x="8408" y="156"/>
                  </a:cubicBezTo>
                  <a:cubicBezTo>
                    <a:pt x="6974" y="156"/>
                    <a:pt x="5056" y="292"/>
                    <a:pt x="4060" y="937"/>
                  </a:cubicBezTo>
                  <a:cubicBezTo>
                    <a:pt x="2082" y="2219"/>
                    <a:pt x="1085" y="13729"/>
                    <a:pt x="891" y="17661"/>
                  </a:cubicBezTo>
                  <a:cubicBezTo>
                    <a:pt x="773" y="20037"/>
                    <a:pt x="573" y="22263"/>
                    <a:pt x="410" y="24051"/>
                  </a:cubicBezTo>
                  <a:cubicBezTo>
                    <a:pt x="163" y="26790"/>
                    <a:pt x="0" y="28600"/>
                    <a:pt x="243" y="29328"/>
                  </a:cubicBezTo>
                  <a:cubicBezTo>
                    <a:pt x="654" y="30562"/>
                    <a:pt x="10675" y="43149"/>
                    <a:pt x="11949" y="44678"/>
                  </a:cubicBezTo>
                  <a:cubicBezTo>
                    <a:pt x="12073" y="44826"/>
                    <a:pt x="12246" y="44905"/>
                    <a:pt x="12446" y="44905"/>
                  </a:cubicBezTo>
                  <a:cubicBezTo>
                    <a:pt x="12481" y="44904"/>
                    <a:pt x="12517" y="44901"/>
                    <a:pt x="12552" y="44897"/>
                  </a:cubicBezTo>
                  <a:cubicBezTo>
                    <a:pt x="15078" y="44562"/>
                    <a:pt x="25466" y="28619"/>
                    <a:pt x="26953" y="25381"/>
                  </a:cubicBezTo>
                  <a:cubicBezTo>
                    <a:pt x="28667" y="21650"/>
                    <a:pt x="27408" y="18135"/>
                    <a:pt x="25441" y="13576"/>
                  </a:cubicBezTo>
                  <a:cubicBezTo>
                    <a:pt x="23889" y="9979"/>
                    <a:pt x="20773" y="5992"/>
                    <a:pt x="16180" y="1728"/>
                  </a:cubicBezTo>
                  <a:cubicBezTo>
                    <a:pt x="14670" y="325"/>
                    <a:pt x="13026" y="0"/>
                    <a:pt x="11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40"/>
            <p:cNvSpPr/>
            <p:nvPr/>
          </p:nvSpPr>
          <p:spPr>
            <a:xfrm>
              <a:off x="5380200" y="1851550"/>
              <a:ext cx="295000" cy="407600"/>
            </a:xfrm>
            <a:custGeom>
              <a:rect b="b" l="l" r="r" t="t"/>
              <a:pathLst>
                <a:path extrusionOk="0" h="16304" w="11800">
                  <a:moveTo>
                    <a:pt x="9835" y="1"/>
                  </a:moveTo>
                  <a:cubicBezTo>
                    <a:pt x="6881" y="1"/>
                    <a:pt x="1490" y="4488"/>
                    <a:pt x="948" y="6454"/>
                  </a:cubicBezTo>
                  <a:cubicBezTo>
                    <a:pt x="948" y="6454"/>
                    <a:pt x="922" y="6584"/>
                    <a:pt x="880" y="6820"/>
                  </a:cubicBezTo>
                  <a:cubicBezTo>
                    <a:pt x="758" y="7500"/>
                    <a:pt x="496" y="9051"/>
                    <a:pt x="285" y="10811"/>
                  </a:cubicBezTo>
                  <a:cubicBezTo>
                    <a:pt x="1" y="13178"/>
                    <a:pt x="96" y="16304"/>
                    <a:pt x="852" y="16304"/>
                  </a:cubicBezTo>
                  <a:cubicBezTo>
                    <a:pt x="1610" y="16304"/>
                    <a:pt x="11557" y="9106"/>
                    <a:pt x="11745" y="2570"/>
                  </a:cubicBezTo>
                  <a:cubicBezTo>
                    <a:pt x="11799" y="710"/>
                    <a:pt x="11010" y="1"/>
                    <a:pt x="9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40"/>
            <p:cNvSpPr/>
            <p:nvPr/>
          </p:nvSpPr>
          <p:spPr>
            <a:xfrm>
              <a:off x="5372500" y="1843925"/>
              <a:ext cx="310525" cy="422900"/>
            </a:xfrm>
            <a:custGeom>
              <a:rect b="b" l="l" r="r" t="t"/>
              <a:pathLst>
                <a:path extrusionOk="0" h="16916" w="12421">
                  <a:moveTo>
                    <a:pt x="10142" y="612"/>
                  </a:moveTo>
                  <a:cubicBezTo>
                    <a:pt x="10257" y="612"/>
                    <a:pt x="10368" y="619"/>
                    <a:pt x="10474" y="635"/>
                  </a:cubicBezTo>
                  <a:cubicBezTo>
                    <a:pt x="11370" y="770"/>
                    <a:pt x="11786" y="1499"/>
                    <a:pt x="11747" y="2866"/>
                  </a:cubicBezTo>
                  <a:cubicBezTo>
                    <a:pt x="11562" y="9242"/>
                    <a:pt x="1922" y="16149"/>
                    <a:pt x="1175" y="16307"/>
                  </a:cubicBezTo>
                  <a:cubicBezTo>
                    <a:pt x="843" y="16137"/>
                    <a:pt x="573" y="13846"/>
                    <a:pt x="896" y="11152"/>
                  </a:cubicBezTo>
                  <a:cubicBezTo>
                    <a:pt x="1111" y="9363"/>
                    <a:pt x="1382" y="7778"/>
                    <a:pt x="1489" y="7180"/>
                  </a:cubicBezTo>
                  <a:lnTo>
                    <a:pt x="1554" y="6827"/>
                  </a:lnTo>
                  <a:cubicBezTo>
                    <a:pt x="2091" y="4947"/>
                    <a:pt x="7390" y="612"/>
                    <a:pt x="10142" y="612"/>
                  </a:cubicBezTo>
                  <a:close/>
                  <a:moveTo>
                    <a:pt x="10158" y="1"/>
                  </a:moveTo>
                  <a:cubicBezTo>
                    <a:pt x="7090" y="1"/>
                    <a:pt x="1554" y="4523"/>
                    <a:pt x="960" y="6677"/>
                  </a:cubicBezTo>
                  <a:lnTo>
                    <a:pt x="954" y="6701"/>
                  </a:lnTo>
                  <a:lnTo>
                    <a:pt x="887" y="7071"/>
                  </a:lnTo>
                  <a:cubicBezTo>
                    <a:pt x="779" y="7676"/>
                    <a:pt x="506" y="9274"/>
                    <a:pt x="289" y="11079"/>
                  </a:cubicBezTo>
                  <a:cubicBezTo>
                    <a:pt x="77" y="12835"/>
                    <a:pt x="1" y="15911"/>
                    <a:pt x="691" y="16689"/>
                  </a:cubicBezTo>
                  <a:cubicBezTo>
                    <a:pt x="857" y="16876"/>
                    <a:pt x="1038" y="16916"/>
                    <a:pt x="1160" y="16916"/>
                  </a:cubicBezTo>
                  <a:cubicBezTo>
                    <a:pt x="2334" y="16916"/>
                    <a:pt x="12172" y="9354"/>
                    <a:pt x="12359" y="2884"/>
                  </a:cubicBezTo>
                  <a:cubicBezTo>
                    <a:pt x="12421" y="758"/>
                    <a:pt x="11417" y="159"/>
                    <a:pt x="10564" y="30"/>
                  </a:cubicBezTo>
                  <a:cubicBezTo>
                    <a:pt x="10435" y="10"/>
                    <a:pt x="10299" y="1"/>
                    <a:pt x="101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40"/>
            <p:cNvSpPr/>
            <p:nvPr/>
          </p:nvSpPr>
          <p:spPr>
            <a:xfrm>
              <a:off x="5337550" y="1666475"/>
              <a:ext cx="362350" cy="431725"/>
            </a:xfrm>
            <a:custGeom>
              <a:rect b="b" l="l" r="r" t="t"/>
              <a:pathLst>
                <a:path extrusionOk="0" h="17269" w="14494">
                  <a:moveTo>
                    <a:pt x="5169" y="0"/>
                  </a:moveTo>
                  <a:cubicBezTo>
                    <a:pt x="3951" y="0"/>
                    <a:pt x="2874" y="280"/>
                    <a:pt x="2180" y="974"/>
                  </a:cubicBezTo>
                  <a:cubicBezTo>
                    <a:pt x="2180" y="974"/>
                    <a:pt x="1232" y="4479"/>
                    <a:pt x="1232" y="5048"/>
                  </a:cubicBezTo>
                  <a:cubicBezTo>
                    <a:pt x="1232" y="5616"/>
                    <a:pt x="1611" y="7036"/>
                    <a:pt x="1611" y="7036"/>
                  </a:cubicBezTo>
                  <a:cubicBezTo>
                    <a:pt x="1611" y="7036"/>
                    <a:pt x="1" y="9594"/>
                    <a:pt x="190" y="9879"/>
                  </a:cubicBezTo>
                  <a:cubicBezTo>
                    <a:pt x="379" y="10162"/>
                    <a:pt x="948" y="10636"/>
                    <a:pt x="948" y="10636"/>
                  </a:cubicBezTo>
                  <a:cubicBezTo>
                    <a:pt x="948" y="10636"/>
                    <a:pt x="759" y="14236"/>
                    <a:pt x="1516" y="14993"/>
                  </a:cubicBezTo>
                  <a:cubicBezTo>
                    <a:pt x="1853" y="15330"/>
                    <a:pt x="2656" y="15423"/>
                    <a:pt x="3446" y="15423"/>
                  </a:cubicBezTo>
                  <a:cubicBezTo>
                    <a:pt x="4434" y="15423"/>
                    <a:pt x="5400" y="15277"/>
                    <a:pt x="5400" y="15277"/>
                  </a:cubicBezTo>
                  <a:lnTo>
                    <a:pt x="5400" y="15277"/>
                  </a:lnTo>
                  <a:cubicBezTo>
                    <a:pt x="5400" y="15277"/>
                    <a:pt x="3885" y="17171"/>
                    <a:pt x="5589" y="17266"/>
                  </a:cubicBezTo>
                  <a:cubicBezTo>
                    <a:pt x="5610" y="17268"/>
                    <a:pt x="5632" y="17268"/>
                    <a:pt x="5654" y="17268"/>
                  </a:cubicBezTo>
                  <a:cubicBezTo>
                    <a:pt x="7406" y="17268"/>
                    <a:pt x="11857" y="13545"/>
                    <a:pt x="13168" y="11394"/>
                  </a:cubicBezTo>
                  <a:cubicBezTo>
                    <a:pt x="14494" y="9215"/>
                    <a:pt x="14398" y="5237"/>
                    <a:pt x="13168" y="3247"/>
                  </a:cubicBezTo>
                  <a:cubicBezTo>
                    <a:pt x="12283" y="1819"/>
                    <a:pt x="8272" y="0"/>
                    <a:pt x="51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40"/>
            <p:cNvSpPr/>
            <p:nvPr/>
          </p:nvSpPr>
          <p:spPr>
            <a:xfrm>
              <a:off x="5328600" y="1658800"/>
              <a:ext cx="378100" cy="447050"/>
            </a:xfrm>
            <a:custGeom>
              <a:rect b="b" l="l" r="r" t="t"/>
              <a:pathLst>
                <a:path extrusionOk="0" h="17882" w="15124">
                  <a:moveTo>
                    <a:pt x="5520" y="612"/>
                  </a:moveTo>
                  <a:cubicBezTo>
                    <a:pt x="5882" y="612"/>
                    <a:pt x="6235" y="638"/>
                    <a:pt x="6558" y="675"/>
                  </a:cubicBezTo>
                  <a:cubicBezTo>
                    <a:pt x="9486" y="1014"/>
                    <a:pt x="12569" y="2589"/>
                    <a:pt x="13265" y="3715"/>
                  </a:cubicBezTo>
                  <a:cubicBezTo>
                    <a:pt x="14477" y="5673"/>
                    <a:pt x="14477" y="9549"/>
                    <a:pt x="13264" y="11542"/>
                  </a:cubicBezTo>
                  <a:cubicBezTo>
                    <a:pt x="11973" y="13663"/>
                    <a:pt x="7625" y="17269"/>
                    <a:pt x="6020" y="17269"/>
                  </a:cubicBezTo>
                  <a:cubicBezTo>
                    <a:pt x="6003" y="17269"/>
                    <a:pt x="5984" y="17268"/>
                    <a:pt x="5965" y="17268"/>
                  </a:cubicBezTo>
                  <a:cubicBezTo>
                    <a:pt x="5808" y="17259"/>
                    <a:pt x="5533" y="17221"/>
                    <a:pt x="5467" y="17074"/>
                  </a:cubicBezTo>
                  <a:cubicBezTo>
                    <a:pt x="5342" y="16797"/>
                    <a:pt x="5710" y="16134"/>
                    <a:pt x="5997" y="15774"/>
                  </a:cubicBezTo>
                  <a:cubicBezTo>
                    <a:pt x="6157" y="15574"/>
                    <a:pt x="6015" y="15278"/>
                    <a:pt x="5758" y="15278"/>
                  </a:cubicBezTo>
                  <a:cubicBezTo>
                    <a:pt x="5742" y="15278"/>
                    <a:pt x="5728" y="15279"/>
                    <a:pt x="5712" y="15282"/>
                  </a:cubicBezTo>
                  <a:cubicBezTo>
                    <a:pt x="5164" y="15365"/>
                    <a:pt x="4476" y="15423"/>
                    <a:pt x="3842" y="15423"/>
                  </a:cubicBezTo>
                  <a:cubicBezTo>
                    <a:pt x="3049" y="15423"/>
                    <a:pt x="2340" y="15332"/>
                    <a:pt x="2091" y="15084"/>
                  </a:cubicBezTo>
                  <a:cubicBezTo>
                    <a:pt x="1610" y="14602"/>
                    <a:pt x="1542" y="12298"/>
                    <a:pt x="1612" y="10959"/>
                  </a:cubicBezTo>
                  <a:cubicBezTo>
                    <a:pt x="1617" y="10862"/>
                    <a:pt x="1576" y="10769"/>
                    <a:pt x="1502" y="10707"/>
                  </a:cubicBezTo>
                  <a:cubicBezTo>
                    <a:pt x="1317" y="10552"/>
                    <a:pt x="996" y="10261"/>
                    <a:pt x="846" y="10074"/>
                  </a:cubicBezTo>
                  <a:cubicBezTo>
                    <a:pt x="920" y="9726"/>
                    <a:pt x="1602" y="8503"/>
                    <a:pt x="2229" y="7507"/>
                  </a:cubicBezTo>
                  <a:cubicBezTo>
                    <a:pt x="2274" y="7435"/>
                    <a:pt x="2288" y="7346"/>
                    <a:pt x="2266" y="7263"/>
                  </a:cubicBezTo>
                  <a:cubicBezTo>
                    <a:pt x="2164" y="6879"/>
                    <a:pt x="1898" y="5787"/>
                    <a:pt x="1898" y="5354"/>
                  </a:cubicBezTo>
                  <a:cubicBezTo>
                    <a:pt x="1898" y="4977"/>
                    <a:pt x="2449" y="2790"/>
                    <a:pt x="2812" y="1442"/>
                  </a:cubicBezTo>
                  <a:cubicBezTo>
                    <a:pt x="3501" y="799"/>
                    <a:pt x="4543" y="612"/>
                    <a:pt x="5520" y="612"/>
                  </a:cubicBezTo>
                  <a:close/>
                  <a:moveTo>
                    <a:pt x="5525" y="1"/>
                  </a:moveTo>
                  <a:cubicBezTo>
                    <a:pt x="4119" y="1"/>
                    <a:pt x="3024" y="363"/>
                    <a:pt x="2322" y="1065"/>
                  </a:cubicBezTo>
                  <a:cubicBezTo>
                    <a:pt x="2284" y="1103"/>
                    <a:pt x="2256" y="1150"/>
                    <a:pt x="2243" y="1202"/>
                  </a:cubicBezTo>
                  <a:cubicBezTo>
                    <a:pt x="2144" y="1564"/>
                    <a:pt x="1285" y="4762"/>
                    <a:pt x="1285" y="5355"/>
                  </a:cubicBezTo>
                  <a:cubicBezTo>
                    <a:pt x="1285" y="5862"/>
                    <a:pt x="1542" y="6911"/>
                    <a:pt x="1640" y="7293"/>
                  </a:cubicBezTo>
                  <a:cubicBezTo>
                    <a:pt x="1" y="9913"/>
                    <a:pt x="191" y="10200"/>
                    <a:pt x="294" y="10355"/>
                  </a:cubicBezTo>
                  <a:cubicBezTo>
                    <a:pt x="453" y="10592"/>
                    <a:pt x="806" y="10915"/>
                    <a:pt x="994" y="11077"/>
                  </a:cubicBezTo>
                  <a:cubicBezTo>
                    <a:pt x="956" y="11948"/>
                    <a:pt x="898" y="14756"/>
                    <a:pt x="1659" y="15516"/>
                  </a:cubicBezTo>
                  <a:cubicBezTo>
                    <a:pt x="2071" y="15929"/>
                    <a:pt x="2968" y="16042"/>
                    <a:pt x="3831" y="16042"/>
                  </a:cubicBezTo>
                  <a:cubicBezTo>
                    <a:pt x="4304" y="16042"/>
                    <a:pt x="4767" y="16008"/>
                    <a:pt x="5134" y="15970"/>
                  </a:cubicBezTo>
                  <a:lnTo>
                    <a:pt x="5134" y="15970"/>
                  </a:lnTo>
                  <a:cubicBezTo>
                    <a:pt x="4913" y="16374"/>
                    <a:pt x="4720" y="16902"/>
                    <a:pt x="4907" y="17323"/>
                  </a:cubicBezTo>
                  <a:cubicBezTo>
                    <a:pt x="5059" y="17663"/>
                    <a:pt x="5403" y="17849"/>
                    <a:pt x="5931" y="17879"/>
                  </a:cubicBezTo>
                  <a:cubicBezTo>
                    <a:pt x="5956" y="17880"/>
                    <a:pt x="5982" y="17881"/>
                    <a:pt x="6007" y="17881"/>
                  </a:cubicBezTo>
                  <a:cubicBezTo>
                    <a:pt x="7959" y="17881"/>
                    <a:pt x="12483" y="14002"/>
                    <a:pt x="13787" y="11861"/>
                  </a:cubicBezTo>
                  <a:cubicBezTo>
                    <a:pt x="15123" y="9666"/>
                    <a:pt x="15122" y="5552"/>
                    <a:pt x="13786" y="3394"/>
                  </a:cubicBezTo>
                  <a:cubicBezTo>
                    <a:pt x="12915" y="1987"/>
                    <a:pt x="9503" y="402"/>
                    <a:pt x="6629" y="68"/>
                  </a:cubicBezTo>
                  <a:cubicBezTo>
                    <a:pt x="6242" y="23"/>
                    <a:pt x="5874" y="1"/>
                    <a:pt x="5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40"/>
            <p:cNvSpPr/>
            <p:nvPr/>
          </p:nvSpPr>
          <p:spPr>
            <a:xfrm>
              <a:off x="5349400" y="1516775"/>
              <a:ext cx="483100" cy="429875"/>
            </a:xfrm>
            <a:custGeom>
              <a:rect b="b" l="l" r="r" t="t"/>
              <a:pathLst>
                <a:path extrusionOk="0" h="17195" w="19324">
                  <a:moveTo>
                    <a:pt x="11115" y="1"/>
                  </a:moveTo>
                  <a:cubicBezTo>
                    <a:pt x="10707" y="1"/>
                    <a:pt x="10313" y="46"/>
                    <a:pt x="9946" y="143"/>
                  </a:cubicBezTo>
                  <a:cubicBezTo>
                    <a:pt x="9946" y="143"/>
                    <a:pt x="2653" y="1090"/>
                    <a:pt x="1327" y="3931"/>
                  </a:cubicBezTo>
                  <a:cubicBezTo>
                    <a:pt x="1" y="6773"/>
                    <a:pt x="3032" y="10278"/>
                    <a:pt x="5211" y="10751"/>
                  </a:cubicBezTo>
                  <a:cubicBezTo>
                    <a:pt x="6764" y="11089"/>
                    <a:pt x="7933" y="11138"/>
                    <a:pt x="8475" y="11138"/>
                  </a:cubicBezTo>
                  <a:cubicBezTo>
                    <a:pt x="8693" y="11138"/>
                    <a:pt x="8810" y="11130"/>
                    <a:pt x="8810" y="11130"/>
                  </a:cubicBezTo>
                  <a:lnTo>
                    <a:pt x="8810" y="11130"/>
                  </a:lnTo>
                  <a:cubicBezTo>
                    <a:pt x="8810" y="11130"/>
                    <a:pt x="6537" y="13119"/>
                    <a:pt x="7957" y="13592"/>
                  </a:cubicBezTo>
                  <a:cubicBezTo>
                    <a:pt x="9378" y="14066"/>
                    <a:pt x="10042" y="13782"/>
                    <a:pt x="10042" y="14256"/>
                  </a:cubicBezTo>
                  <a:cubicBezTo>
                    <a:pt x="10042" y="14729"/>
                    <a:pt x="8620" y="16244"/>
                    <a:pt x="9852" y="16340"/>
                  </a:cubicBezTo>
                  <a:cubicBezTo>
                    <a:pt x="9879" y="16342"/>
                    <a:pt x="9905" y="16343"/>
                    <a:pt x="9930" y="16343"/>
                  </a:cubicBezTo>
                  <a:cubicBezTo>
                    <a:pt x="10982" y="16343"/>
                    <a:pt x="11394" y="14662"/>
                    <a:pt x="12006" y="14662"/>
                  </a:cubicBezTo>
                  <a:cubicBezTo>
                    <a:pt x="12074" y="14662"/>
                    <a:pt x="12145" y="14683"/>
                    <a:pt x="12220" y="14729"/>
                  </a:cubicBezTo>
                  <a:cubicBezTo>
                    <a:pt x="12977" y="15203"/>
                    <a:pt x="11935" y="17097"/>
                    <a:pt x="12315" y="17193"/>
                  </a:cubicBezTo>
                  <a:cubicBezTo>
                    <a:pt x="12319" y="17194"/>
                    <a:pt x="12324" y="17194"/>
                    <a:pt x="12330" y="17194"/>
                  </a:cubicBezTo>
                  <a:cubicBezTo>
                    <a:pt x="12781" y="17194"/>
                    <a:pt x="16311" y="13450"/>
                    <a:pt x="17808" y="9520"/>
                  </a:cubicBezTo>
                  <a:cubicBezTo>
                    <a:pt x="19324" y="5542"/>
                    <a:pt x="17240" y="3078"/>
                    <a:pt x="15724" y="1752"/>
                  </a:cubicBezTo>
                  <a:cubicBezTo>
                    <a:pt x="14517" y="696"/>
                    <a:pt x="12710" y="1"/>
                    <a:pt x="11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40"/>
            <p:cNvSpPr/>
            <p:nvPr/>
          </p:nvSpPr>
          <p:spPr>
            <a:xfrm>
              <a:off x="5358625" y="1509100"/>
              <a:ext cx="472550" cy="445100"/>
            </a:xfrm>
            <a:custGeom>
              <a:rect b="b" l="l" r="r" t="t"/>
              <a:pathLst>
                <a:path extrusionOk="0" h="17804" w="18902">
                  <a:moveTo>
                    <a:pt x="10741" y="615"/>
                  </a:moveTo>
                  <a:cubicBezTo>
                    <a:pt x="12224" y="615"/>
                    <a:pt x="13962" y="1248"/>
                    <a:pt x="15154" y="2290"/>
                  </a:cubicBezTo>
                  <a:cubicBezTo>
                    <a:pt x="17590" y="4422"/>
                    <a:pt x="18245" y="6852"/>
                    <a:pt x="17153" y="9718"/>
                  </a:cubicBezTo>
                  <a:cubicBezTo>
                    <a:pt x="15875" y="13072"/>
                    <a:pt x="13205" y="16127"/>
                    <a:pt x="12223" y="16977"/>
                  </a:cubicBezTo>
                  <a:cubicBezTo>
                    <a:pt x="12237" y="16910"/>
                    <a:pt x="12254" y="16845"/>
                    <a:pt x="12267" y="16785"/>
                  </a:cubicBezTo>
                  <a:cubicBezTo>
                    <a:pt x="12429" y="16106"/>
                    <a:pt x="12650" y="15176"/>
                    <a:pt x="12012" y="14777"/>
                  </a:cubicBezTo>
                  <a:cubicBezTo>
                    <a:pt x="11880" y="14694"/>
                    <a:pt x="11755" y="14659"/>
                    <a:pt x="11639" y="14659"/>
                  </a:cubicBezTo>
                  <a:lnTo>
                    <a:pt x="11639" y="14658"/>
                  </a:lnTo>
                  <a:cubicBezTo>
                    <a:pt x="11219" y="14658"/>
                    <a:pt x="10892" y="15111"/>
                    <a:pt x="10639" y="15460"/>
                  </a:cubicBezTo>
                  <a:cubicBezTo>
                    <a:pt x="10268" y="15972"/>
                    <a:pt x="9961" y="16344"/>
                    <a:pt x="9564" y="16344"/>
                  </a:cubicBezTo>
                  <a:cubicBezTo>
                    <a:pt x="9545" y="16344"/>
                    <a:pt x="9525" y="16343"/>
                    <a:pt x="9505" y="16341"/>
                  </a:cubicBezTo>
                  <a:cubicBezTo>
                    <a:pt x="9350" y="16329"/>
                    <a:pt x="9297" y="16291"/>
                    <a:pt x="9293" y="16282"/>
                  </a:cubicBezTo>
                  <a:cubicBezTo>
                    <a:pt x="9222" y="16151"/>
                    <a:pt x="9522" y="15612"/>
                    <a:pt x="9648" y="15382"/>
                  </a:cubicBezTo>
                  <a:cubicBezTo>
                    <a:pt x="9832" y="15050"/>
                    <a:pt x="9977" y="14789"/>
                    <a:pt x="9977" y="14562"/>
                  </a:cubicBezTo>
                  <a:cubicBezTo>
                    <a:pt x="9977" y="14028"/>
                    <a:pt x="9515" y="13967"/>
                    <a:pt x="9068" y="13909"/>
                  </a:cubicBezTo>
                  <a:cubicBezTo>
                    <a:pt x="8734" y="13866"/>
                    <a:pt x="8280" y="13807"/>
                    <a:pt x="7684" y="13609"/>
                  </a:cubicBezTo>
                  <a:cubicBezTo>
                    <a:pt x="7457" y="13533"/>
                    <a:pt x="7438" y="13436"/>
                    <a:pt x="7432" y="13404"/>
                  </a:cubicBezTo>
                  <a:cubicBezTo>
                    <a:pt x="7353" y="13012"/>
                    <a:pt x="8107" y="12136"/>
                    <a:pt x="8641" y="11666"/>
                  </a:cubicBezTo>
                  <a:cubicBezTo>
                    <a:pt x="8740" y="11581"/>
                    <a:pt x="8773" y="11440"/>
                    <a:pt x="8723" y="11319"/>
                  </a:cubicBezTo>
                  <a:cubicBezTo>
                    <a:pt x="8675" y="11204"/>
                    <a:pt x="8574" y="11130"/>
                    <a:pt x="8440" y="11130"/>
                  </a:cubicBezTo>
                  <a:cubicBezTo>
                    <a:pt x="8433" y="11130"/>
                    <a:pt x="8427" y="11131"/>
                    <a:pt x="8420" y="11131"/>
                  </a:cubicBezTo>
                  <a:cubicBezTo>
                    <a:pt x="8416" y="11131"/>
                    <a:pt x="8312" y="11138"/>
                    <a:pt x="8120" y="11138"/>
                  </a:cubicBezTo>
                  <a:cubicBezTo>
                    <a:pt x="7601" y="11138"/>
                    <a:pt x="6442" y="11092"/>
                    <a:pt x="4906" y="10758"/>
                  </a:cubicBezTo>
                  <a:cubicBezTo>
                    <a:pt x="3666" y="10489"/>
                    <a:pt x="2175" y="9164"/>
                    <a:pt x="1437" y="7675"/>
                  </a:cubicBezTo>
                  <a:cubicBezTo>
                    <a:pt x="1026" y="6846"/>
                    <a:pt x="659" y="5600"/>
                    <a:pt x="1235" y="4367"/>
                  </a:cubicBezTo>
                  <a:cubicBezTo>
                    <a:pt x="2475" y="1711"/>
                    <a:pt x="9545" y="762"/>
                    <a:pt x="9616" y="752"/>
                  </a:cubicBezTo>
                  <a:cubicBezTo>
                    <a:pt x="9629" y="751"/>
                    <a:pt x="9643" y="749"/>
                    <a:pt x="9655" y="746"/>
                  </a:cubicBezTo>
                  <a:cubicBezTo>
                    <a:pt x="9991" y="657"/>
                    <a:pt x="10357" y="615"/>
                    <a:pt x="10741" y="615"/>
                  </a:cubicBezTo>
                  <a:close/>
                  <a:moveTo>
                    <a:pt x="10754" y="1"/>
                  </a:moveTo>
                  <a:cubicBezTo>
                    <a:pt x="10321" y="1"/>
                    <a:pt x="9904" y="49"/>
                    <a:pt x="9518" y="149"/>
                  </a:cubicBezTo>
                  <a:cubicBezTo>
                    <a:pt x="9009" y="216"/>
                    <a:pt x="2039" y="1195"/>
                    <a:pt x="680" y="4109"/>
                  </a:cubicBezTo>
                  <a:cubicBezTo>
                    <a:pt x="1" y="5562"/>
                    <a:pt x="418" y="6998"/>
                    <a:pt x="889" y="7946"/>
                  </a:cubicBezTo>
                  <a:cubicBezTo>
                    <a:pt x="1714" y="9612"/>
                    <a:pt x="3349" y="11047"/>
                    <a:pt x="4775" y="11357"/>
                  </a:cubicBezTo>
                  <a:cubicBezTo>
                    <a:pt x="6039" y="11633"/>
                    <a:pt x="7049" y="11719"/>
                    <a:pt x="7691" y="11744"/>
                  </a:cubicBezTo>
                  <a:cubicBezTo>
                    <a:pt x="7239" y="12234"/>
                    <a:pt x="6715" y="12950"/>
                    <a:pt x="6831" y="13526"/>
                  </a:cubicBezTo>
                  <a:cubicBezTo>
                    <a:pt x="6874" y="13743"/>
                    <a:pt x="7025" y="14035"/>
                    <a:pt x="7490" y="14190"/>
                  </a:cubicBezTo>
                  <a:cubicBezTo>
                    <a:pt x="8142" y="14407"/>
                    <a:pt x="8651" y="14473"/>
                    <a:pt x="8988" y="14518"/>
                  </a:cubicBezTo>
                  <a:cubicBezTo>
                    <a:pt x="9133" y="14535"/>
                    <a:pt x="9309" y="14561"/>
                    <a:pt x="9355" y="14561"/>
                  </a:cubicBezTo>
                  <a:cubicBezTo>
                    <a:pt x="9360" y="14561"/>
                    <a:pt x="9363" y="14560"/>
                    <a:pt x="9365" y="14560"/>
                  </a:cubicBezTo>
                  <a:lnTo>
                    <a:pt x="9365" y="14560"/>
                  </a:lnTo>
                  <a:cubicBezTo>
                    <a:pt x="9358" y="14644"/>
                    <a:pt x="9211" y="14910"/>
                    <a:pt x="9113" y="15086"/>
                  </a:cubicBezTo>
                  <a:cubicBezTo>
                    <a:pt x="8837" y="15583"/>
                    <a:pt x="8524" y="16148"/>
                    <a:pt x="8753" y="16574"/>
                  </a:cubicBezTo>
                  <a:cubicBezTo>
                    <a:pt x="8875" y="16798"/>
                    <a:pt x="9111" y="16925"/>
                    <a:pt x="9459" y="16951"/>
                  </a:cubicBezTo>
                  <a:cubicBezTo>
                    <a:pt x="9493" y="16954"/>
                    <a:pt x="9527" y="16955"/>
                    <a:pt x="9560" y="16955"/>
                  </a:cubicBezTo>
                  <a:cubicBezTo>
                    <a:pt x="10313" y="16955"/>
                    <a:pt x="10786" y="16303"/>
                    <a:pt x="11134" y="15820"/>
                  </a:cubicBezTo>
                  <a:cubicBezTo>
                    <a:pt x="11393" y="15464"/>
                    <a:pt x="11540" y="15283"/>
                    <a:pt x="11642" y="15283"/>
                  </a:cubicBezTo>
                  <a:cubicBezTo>
                    <a:pt x="11658" y="15283"/>
                    <a:pt x="11673" y="15287"/>
                    <a:pt x="11688" y="15296"/>
                  </a:cubicBezTo>
                  <a:cubicBezTo>
                    <a:pt x="11954" y="15461"/>
                    <a:pt x="11784" y="16173"/>
                    <a:pt x="11672" y="16643"/>
                  </a:cubicBezTo>
                  <a:cubicBezTo>
                    <a:pt x="11545" y="17178"/>
                    <a:pt x="11424" y="17685"/>
                    <a:pt x="11872" y="17797"/>
                  </a:cubicBezTo>
                  <a:cubicBezTo>
                    <a:pt x="11891" y="17801"/>
                    <a:pt x="11913" y="17803"/>
                    <a:pt x="11934" y="17803"/>
                  </a:cubicBezTo>
                  <a:cubicBezTo>
                    <a:pt x="12913" y="17803"/>
                    <a:pt x="16481" y="13200"/>
                    <a:pt x="17724" y="9936"/>
                  </a:cubicBezTo>
                  <a:cubicBezTo>
                    <a:pt x="18901" y="6846"/>
                    <a:pt x="18171" y="4118"/>
                    <a:pt x="15556" y="1829"/>
                  </a:cubicBezTo>
                  <a:cubicBezTo>
                    <a:pt x="14244" y="682"/>
                    <a:pt x="12386" y="1"/>
                    <a:pt x="107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40"/>
            <p:cNvSpPr/>
            <p:nvPr/>
          </p:nvSpPr>
          <p:spPr>
            <a:xfrm>
              <a:off x="5574375" y="1873175"/>
              <a:ext cx="99475" cy="100225"/>
            </a:xfrm>
            <a:custGeom>
              <a:rect b="b" l="l" r="r" t="t"/>
              <a:pathLst>
                <a:path extrusionOk="0" h="4009" w="3979">
                  <a:moveTo>
                    <a:pt x="2862" y="0"/>
                  </a:moveTo>
                  <a:cubicBezTo>
                    <a:pt x="2025" y="0"/>
                    <a:pt x="947" y="2464"/>
                    <a:pt x="947" y="2464"/>
                  </a:cubicBezTo>
                  <a:lnTo>
                    <a:pt x="0" y="3599"/>
                  </a:lnTo>
                  <a:cubicBezTo>
                    <a:pt x="0" y="3599"/>
                    <a:pt x="863" y="4008"/>
                    <a:pt x="1709" y="4008"/>
                  </a:cubicBezTo>
                  <a:cubicBezTo>
                    <a:pt x="2084" y="4008"/>
                    <a:pt x="2456" y="3927"/>
                    <a:pt x="2747" y="3694"/>
                  </a:cubicBezTo>
                  <a:cubicBezTo>
                    <a:pt x="3694" y="2937"/>
                    <a:pt x="3978" y="759"/>
                    <a:pt x="3126" y="95"/>
                  </a:cubicBezTo>
                  <a:cubicBezTo>
                    <a:pt x="3042" y="30"/>
                    <a:pt x="2953" y="0"/>
                    <a:pt x="28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40"/>
            <p:cNvSpPr/>
            <p:nvPr/>
          </p:nvSpPr>
          <p:spPr>
            <a:xfrm>
              <a:off x="5565675" y="1865500"/>
              <a:ext cx="107325" cy="115500"/>
            </a:xfrm>
            <a:custGeom>
              <a:rect b="b" l="l" r="r" t="t"/>
              <a:pathLst>
                <a:path extrusionOk="0" h="4620" w="4293">
                  <a:moveTo>
                    <a:pt x="3212" y="0"/>
                  </a:moveTo>
                  <a:cubicBezTo>
                    <a:pt x="3148" y="0"/>
                    <a:pt x="3083" y="9"/>
                    <a:pt x="3017" y="26"/>
                  </a:cubicBezTo>
                  <a:cubicBezTo>
                    <a:pt x="2101" y="257"/>
                    <a:pt x="1188" y="2250"/>
                    <a:pt x="1015" y="2647"/>
                  </a:cubicBezTo>
                  <a:cubicBezTo>
                    <a:pt x="948" y="2802"/>
                    <a:pt x="1017" y="2982"/>
                    <a:pt x="1172" y="3050"/>
                  </a:cubicBezTo>
                  <a:cubicBezTo>
                    <a:pt x="1212" y="3067"/>
                    <a:pt x="1254" y="3076"/>
                    <a:pt x="1295" y="3076"/>
                  </a:cubicBezTo>
                  <a:cubicBezTo>
                    <a:pt x="1413" y="3076"/>
                    <a:pt x="1526" y="3007"/>
                    <a:pt x="1576" y="2892"/>
                  </a:cubicBezTo>
                  <a:cubicBezTo>
                    <a:pt x="1959" y="2018"/>
                    <a:pt x="2704" y="736"/>
                    <a:pt x="3167" y="618"/>
                  </a:cubicBezTo>
                  <a:cubicBezTo>
                    <a:pt x="3183" y="614"/>
                    <a:pt x="3196" y="612"/>
                    <a:pt x="3209" y="612"/>
                  </a:cubicBezTo>
                  <a:cubicBezTo>
                    <a:pt x="3236" y="612"/>
                    <a:pt x="3259" y="622"/>
                    <a:pt x="3286" y="643"/>
                  </a:cubicBezTo>
                  <a:cubicBezTo>
                    <a:pt x="3530" y="832"/>
                    <a:pt x="3673" y="1240"/>
                    <a:pt x="3676" y="1760"/>
                  </a:cubicBezTo>
                  <a:cubicBezTo>
                    <a:pt x="3681" y="2558"/>
                    <a:pt x="3356" y="3400"/>
                    <a:pt x="2904" y="3762"/>
                  </a:cubicBezTo>
                  <a:cubicBezTo>
                    <a:pt x="2680" y="3942"/>
                    <a:pt x="2376" y="4007"/>
                    <a:pt x="2056" y="4007"/>
                  </a:cubicBezTo>
                  <a:cubicBezTo>
                    <a:pt x="1447" y="4007"/>
                    <a:pt x="777" y="3769"/>
                    <a:pt x="479" y="3629"/>
                  </a:cubicBezTo>
                  <a:cubicBezTo>
                    <a:pt x="437" y="3610"/>
                    <a:pt x="393" y="3601"/>
                    <a:pt x="350" y="3601"/>
                  </a:cubicBezTo>
                  <a:cubicBezTo>
                    <a:pt x="235" y="3601"/>
                    <a:pt x="125" y="3665"/>
                    <a:pt x="72" y="3775"/>
                  </a:cubicBezTo>
                  <a:cubicBezTo>
                    <a:pt x="0" y="3928"/>
                    <a:pt x="65" y="4110"/>
                    <a:pt x="217" y="4183"/>
                  </a:cubicBezTo>
                  <a:cubicBezTo>
                    <a:pt x="272" y="4209"/>
                    <a:pt x="1154" y="4619"/>
                    <a:pt x="2055" y="4619"/>
                  </a:cubicBezTo>
                  <a:cubicBezTo>
                    <a:pt x="2492" y="4619"/>
                    <a:pt x="2933" y="4523"/>
                    <a:pt x="3286" y="4240"/>
                  </a:cubicBezTo>
                  <a:cubicBezTo>
                    <a:pt x="3985" y="3681"/>
                    <a:pt x="4293" y="2589"/>
                    <a:pt x="4287" y="1756"/>
                  </a:cubicBezTo>
                  <a:cubicBezTo>
                    <a:pt x="4283" y="1037"/>
                    <a:pt x="4060" y="470"/>
                    <a:pt x="3662" y="160"/>
                  </a:cubicBezTo>
                  <a:cubicBezTo>
                    <a:pt x="3526" y="54"/>
                    <a:pt x="3373" y="0"/>
                    <a:pt x="3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40"/>
            <p:cNvSpPr/>
            <p:nvPr/>
          </p:nvSpPr>
          <p:spPr>
            <a:xfrm>
              <a:off x="5387300" y="2105200"/>
              <a:ext cx="75800" cy="113725"/>
            </a:xfrm>
            <a:custGeom>
              <a:rect b="b" l="l" r="r" t="t"/>
              <a:pathLst>
                <a:path extrusionOk="0" h="4549" w="3032">
                  <a:moveTo>
                    <a:pt x="3031" y="1"/>
                  </a:moveTo>
                  <a:lnTo>
                    <a:pt x="0" y="1516"/>
                  </a:lnTo>
                  <a:lnTo>
                    <a:pt x="2558" y="4548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40"/>
            <p:cNvSpPr/>
            <p:nvPr/>
          </p:nvSpPr>
          <p:spPr>
            <a:xfrm>
              <a:off x="5378425" y="2097550"/>
              <a:ext cx="92750" cy="129025"/>
            </a:xfrm>
            <a:custGeom>
              <a:rect b="b" l="l" r="r" t="t"/>
              <a:pathLst>
                <a:path extrusionOk="0" h="5161" w="3710">
                  <a:moveTo>
                    <a:pt x="3386" y="1"/>
                  </a:moveTo>
                  <a:cubicBezTo>
                    <a:pt x="3341" y="1"/>
                    <a:pt x="3295" y="11"/>
                    <a:pt x="3250" y="33"/>
                  </a:cubicBezTo>
                  <a:lnTo>
                    <a:pt x="218" y="1549"/>
                  </a:lnTo>
                  <a:cubicBezTo>
                    <a:pt x="65" y="1623"/>
                    <a:pt x="1" y="1809"/>
                    <a:pt x="77" y="1962"/>
                  </a:cubicBezTo>
                  <a:cubicBezTo>
                    <a:pt x="131" y="2069"/>
                    <a:pt x="239" y="2130"/>
                    <a:pt x="351" y="2130"/>
                  </a:cubicBezTo>
                  <a:cubicBezTo>
                    <a:pt x="398" y="2130"/>
                    <a:pt x="446" y="2119"/>
                    <a:pt x="491" y="2096"/>
                  </a:cubicBezTo>
                  <a:lnTo>
                    <a:pt x="3024" y="831"/>
                  </a:lnTo>
                  <a:lnTo>
                    <a:pt x="2608" y="4822"/>
                  </a:lnTo>
                  <a:cubicBezTo>
                    <a:pt x="2591" y="4991"/>
                    <a:pt x="2713" y="5140"/>
                    <a:pt x="2881" y="5158"/>
                  </a:cubicBezTo>
                  <a:cubicBezTo>
                    <a:pt x="2892" y="5159"/>
                    <a:pt x="2903" y="5160"/>
                    <a:pt x="2913" y="5160"/>
                  </a:cubicBezTo>
                  <a:cubicBezTo>
                    <a:pt x="3070" y="5160"/>
                    <a:pt x="3201" y="5042"/>
                    <a:pt x="3217" y="4885"/>
                  </a:cubicBezTo>
                  <a:lnTo>
                    <a:pt x="3691" y="339"/>
                  </a:lnTo>
                  <a:cubicBezTo>
                    <a:pt x="3710" y="149"/>
                    <a:pt x="3558" y="1"/>
                    <a:pt x="33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40"/>
            <p:cNvSpPr/>
            <p:nvPr/>
          </p:nvSpPr>
          <p:spPr>
            <a:xfrm>
              <a:off x="4851350" y="4089525"/>
              <a:ext cx="1146875" cy="870725"/>
            </a:xfrm>
            <a:custGeom>
              <a:rect b="b" l="l" r="r" t="t"/>
              <a:pathLst>
                <a:path extrusionOk="0" h="34829" w="45875">
                  <a:moveTo>
                    <a:pt x="44465" y="0"/>
                  </a:moveTo>
                  <a:cubicBezTo>
                    <a:pt x="44465" y="0"/>
                    <a:pt x="38371" y="7489"/>
                    <a:pt x="33188" y="8785"/>
                  </a:cubicBezTo>
                  <a:cubicBezTo>
                    <a:pt x="31245" y="9271"/>
                    <a:pt x="26811" y="9423"/>
                    <a:pt x="22027" y="9423"/>
                  </a:cubicBezTo>
                  <a:cubicBezTo>
                    <a:pt x="14055" y="9423"/>
                    <a:pt x="5113" y="9001"/>
                    <a:pt x="5113" y="9001"/>
                  </a:cubicBezTo>
                  <a:cubicBezTo>
                    <a:pt x="3972" y="16229"/>
                    <a:pt x="820" y="30660"/>
                    <a:pt x="85" y="33999"/>
                  </a:cubicBezTo>
                  <a:cubicBezTo>
                    <a:pt x="1" y="34382"/>
                    <a:pt x="255" y="34756"/>
                    <a:pt x="642" y="34818"/>
                  </a:cubicBezTo>
                  <a:cubicBezTo>
                    <a:pt x="681" y="34825"/>
                    <a:pt x="720" y="34828"/>
                    <a:pt x="758" y="34828"/>
                  </a:cubicBezTo>
                  <a:cubicBezTo>
                    <a:pt x="1049" y="34828"/>
                    <a:pt x="1314" y="34641"/>
                    <a:pt x="1406" y="34357"/>
                  </a:cubicBezTo>
                  <a:cubicBezTo>
                    <a:pt x="2324" y="31504"/>
                    <a:pt x="6432" y="18621"/>
                    <a:pt x="6625" y="16128"/>
                  </a:cubicBezTo>
                  <a:cubicBezTo>
                    <a:pt x="6627" y="16098"/>
                    <a:pt x="6629" y="16069"/>
                    <a:pt x="6632" y="16042"/>
                  </a:cubicBezTo>
                  <a:cubicBezTo>
                    <a:pt x="6822" y="13816"/>
                    <a:pt x="8731" y="12148"/>
                    <a:pt x="10946" y="12148"/>
                  </a:cubicBezTo>
                  <a:cubicBezTo>
                    <a:pt x="11011" y="12148"/>
                    <a:pt x="11075" y="12149"/>
                    <a:pt x="11140" y="12152"/>
                  </a:cubicBezTo>
                  <a:cubicBezTo>
                    <a:pt x="17154" y="12416"/>
                    <a:pt x="30325" y="13040"/>
                    <a:pt x="32972" y="13536"/>
                  </a:cubicBezTo>
                  <a:cubicBezTo>
                    <a:pt x="36427" y="14184"/>
                    <a:pt x="37508" y="15480"/>
                    <a:pt x="37508" y="15480"/>
                  </a:cubicBezTo>
                  <a:lnTo>
                    <a:pt x="43545" y="34009"/>
                  </a:lnTo>
                  <a:cubicBezTo>
                    <a:pt x="43681" y="34429"/>
                    <a:pt x="44055" y="34727"/>
                    <a:pt x="44494" y="34766"/>
                  </a:cubicBezTo>
                  <a:cubicBezTo>
                    <a:pt x="44529" y="34770"/>
                    <a:pt x="44563" y="34771"/>
                    <a:pt x="44597" y="34771"/>
                  </a:cubicBezTo>
                  <a:cubicBezTo>
                    <a:pt x="45331" y="34771"/>
                    <a:pt x="45874" y="34056"/>
                    <a:pt x="45647" y="33339"/>
                  </a:cubicBezTo>
                  <a:cubicBezTo>
                    <a:pt x="44269" y="28955"/>
                    <a:pt x="40491" y="16852"/>
                    <a:pt x="40315" y="15264"/>
                  </a:cubicBezTo>
                  <a:cubicBezTo>
                    <a:pt x="40099" y="13320"/>
                    <a:pt x="45546" y="2592"/>
                    <a:pt x="45546" y="2592"/>
                  </a:cubicBezTo>
                  <a:cubicBezTo>
                    <a:pt x="45760" y="0"/>
                    <a:pt x="44465" y="0"/>
                    <a:pt x="44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40"/>
            <p:cNvSpPr/>
            <p:nvPr/>
          </p:nvSpPr>
          <p:spPr>
            <a:xfrm>
              <a:off x="4844500" y="4081875"/>
              <a:ext cx="1158900" cy="886050"/>
            </a:xfrm>
            <a:custGeom>
              <a:rect b="b" l="l" r="r" t="t"/>
              <a:pathLst>
                <a:path extrusionOk="0" h="35442" w="46356">
                  <a:moveTo>
                    <a:pt x="44858" y="642"/>
                  </a:moveTo>
                  <a:cubicBezTo>
                    <a:pt x="44970" y="687"/>
                    <a:pt x="45070" y="759"/>
                    <a:pt x="45147" y="851"/>
                  </a:cubicBezTo>
                  <a:cubicBezTo>
                    <a:pt x="45365" y="1101"/>
                    <a:pt x="45606" y="1643"/>
                    <a:pt x="45518" y="2813"/>
                  </a:cubicBezTo>
                  <a:cubicBezTo>
                    <a:pt x="44841" y="4149"/>
                    <a:pt x="40068" y="13655"/>
                    <a:pt x="40284" y="15603"/>
                  </a:cubicBezTo>
                  <a:cubicBezTo>
                    <a:pt x="40460" y="17191"/>
                    <a:pt x="44080" y="28812"/>
                    <a:pt x="45629" y="33735"/>
                  </a:cubicBezTo>
                  <a:cubicBezTo>
                    <a:pt x="45792" y="34253"/>
                    <a:pt x="45401" y="34770"/>
                    <a:pt x="44872" y="34770"/>
                  </a:cubicBezTo>
                  <a:cubicBezTo>
                    <a:pt x="44846" y="34770"/>
                    <a:pt x="44821" y="34769"/>
                    <a:pt x="44795" y="34767"/>
                  </a:cubicBezTo>
                  <a:cubicBezTo>
                    <a:pt x="44478" y="34738"/>
                    <a:pt x="44208" y="34523"/>
                    <a:pt x="44109" y="34219"/>
                  </a:cubicBezTo>
                  <a:lnTo>
                    <a:pt x="38072" y="15690"/>
                  </a:lnTo>
                  <a:cubicBezTo>
                    <a:pt x="38060" y="15653"/>
                    <a:pt x="38041" y="15619"/>
                    <a:pt x="38016" y="15589"/>
                  </a:cubicBezTo>
                  <a:cubicBezTo>
                    <a:pt x="37969" y="15532"/>
                    <a:pt x="36826" y="14202"/>
                    <a:pt x="33303" y="13541"/>
                  </a:cubicBezTo>
                  <a:cubicBezTo>
                    <a:pt x="30611" y="13037"/>
                    <a:pt x="17108" y="12401"/>
                    <a:pt x="11429" y="12151"/>
                  </a:cubicBezTo>
                  <a:cubicBezTo>
                    <a:pt x="11360" y="12149"/>
                    <a:pt x="11291" y="12147"/>
                    <a:pt x="11222" y="12147"/>
                  </a:cubicBezTo>
                  <a:cubicBezTo>
                    <a:pt x="8799" y="12147"/>
                    <a:pt x="6805" y="13940"/>
                    <a:pt x="6601" y="16321"/>
                  </a:cubicBezTo>
                  <a:lnTo>
                    <a:pt x="6594" y="16410"/>
                  </a:lnTo>
                  <a:cubicBezTo>
                    <a:pt x="6403" y="18885"/>
                    <a:pt x="2225" y="31971"/>
                    <a:pt x="1389" y="34568"/>
                  </a:cubicBezTo>
                  <a:cubicBezTo>
                    <a:pt x="1340" y="34726"/>
                    <a:pt x="1195" y="34829"/>
                    <a:pt x="1035" y="34829"/>
                  </a:cubicBezTo>
                  <a:cubicBezTo>
                    <a:pt x="1012" y="34829"/>
                    <a:pt x="990" y="34827"/>
                    <a:pt x="967" y="34823"/>
                  </a:cubicBezTo>
                  <a:cubicBezTo>
                    <a:pt x="863" y="34807"/>
                    <a:pt x="771" y="34747"/>
                    <a:pt x="713" y="34660"/>
                  </a:cubicBezTo>
                  <a:cubicBezTo>
                    <a:pt x="655" y="34575"/>
                    <a:pt x="635" y="34471"/>
                    <a:pt x="658" y="34370"/>
                  </a:cubicBezTo>
                  <a:cubicBezTo>
                    <a:pt x="1543" y="30350"/>
                    <a:pt x="4492" y="16806"/>
                    <a:pt x="5646" y="9626"/>
                  </a:cubicBezTo>
                  <a:cubicBezTo>
                    <a:pt x="7274" y="9699"/>
                    <a:pt x="15139" y="10038"/>
                    <a:pt x="22264" y="10038"/>
                  </a:cubicBezTo>
                  <a:cubicBezTo>
                    <a:pt x="27077" y="10038"/>
                    <a:pt x="31551" y="9883"/>
                    <a:pt x="33535" y="9388"/>
                  </a:cubicBezTo>
                  <a:cubicBezTo>
                    <a:pt x="38420" y="8166"/>
                    <a:pt x="43956" y="1722"/>
                    <a:pt x="44858" y="642"/>
                  </a:cubicBezTo>
                  <a:close/>
                  <a:moveTo>
                    <a:pt x="44739" y="0"/>
                  </a:moveTo>
                  <a:cubicBezTo>
                    <a:pt x="44648" y="0"/>
                    <a:pt x="44560" y="41"/>
                    <a:pt x="44502" y="113"/>
                  </a:cubicBezTo>
                  <a:cubicBezTo>
                    <a:pt x="44443" y="187"/>
                    <a:pt x="38413" y="7538"/>
                    <a:pt x="33388" y="8794"/>
                  </a:cubicBezTo>
                  <a:cubicBezTo>
                    <a:pt x="31479" y="9272"/>
                    <a:pt x="27087" y="9421"/>
                    <a:pt x="22335" y="9421"/>
                  </a:cubicBezTo>
                  <a:cubicBezTo>
                    <a:pt x="14437" y="9421"/>
                    <a:pt x="5544" y="9008"/>
                    <a:pt x="5401" y="9001"/>
                  </a:cubicBezTo>
                  <a:cubicBezTo>
                    <a:pt x="5390" y="9000"/>
                    <a:pt x="5379" y="8999"/>
                    <a:pt x="5368" y="8999"/>
                  </a:cubicBezTo>
                  <a:cubicBezTo>
                    <a:pt x="5223" y="8999"/>
                    <a:pt x="5107" y="9116"/>
                    <a:pt x="5084" y="9259"/>
                  </a:cubicBezTo>
                  <a:cubicBezTo>
                    <a:pt x="3938" y="16530"/>
                    <a:pt x="698" y="31345"/>
                    <a:pt x="61" y="34239"/>
                  </a:cubicBezTo>
                  <a:cubicBezTo>
                    <a:pt x="1" y="34503"/>
                    <a:pt x="53" y="34780"/>
                    <a:pt x="205" y="35004"/>
                  </a:cubicBezTo>
                  <a:cubicBezTo>
                    <a:pt x="391" y="35277"/>
                    <a:pt x="701" y="35441"/>
                    <a:pt x="1033" y="35441"/>
                  </a:cubicBezTo>
                  <a:cubicBezTo>
                    <a:pt x="1034" y="35441"/>
                    <a:pt x="1035" y="35441"/>
                    <a:pt x="1036" y="35441"/>
                  </a:cubicBezTo>
                  <a:cubicBezTo>
                    <a:pt x="1464" y="35441"/>
                    <a:pt x="1842" y="35165"/>
                    <a:pt x="1972" y="34757"/>
                  </a:cubicBezTo>
                  <a:cubicBezTo>
                    <a:pt x="3151" y="31090"/>
                    <a:pt x="7013" y="18937"/>
                    <a:pt x="7205" y="16458"/>
                  </a:cubicBezTo>
                  <a:lnTo>
                    <a:pt x="7211" y="16373"/>
                  </a:lnTo>
                  <a:cubicBezTo>
                    <a:pt x="7387" y="14320"/>
                    <a:pt x="9114" y="12759"/>
                    <a:pt x="11199" y="12759"/>
                  </a:cubicBezTo>
                  <a:cubicBezTo>
                    <a:pt x="11266" y="12759"/>
                    <a:pt x="11334" y="12761"/>
                    <a:pt x="11402" y="12764"/>
                  </a:cubicBezTo>
                  <a:cubicBezTo>
                    <a:pt x="17070" y="13013"/>
                    <a:pt x="30538" y="13646"/>
                    <a:pt x="33191" y="14142"/>
                  </a:cubicBezTo>
                  <a:cubicBezTo>
                    <a:pt x="36142" y="14696"/>
                    <a:pt x="37304" y="15737"/>
                    <a:pt x="37511" y="15944"/>
                  </a:cubicBezTo>
                  <a:lnTo>
                    <a:pt x="43529" y="34409"/>
                  </a:lnTo>
                  <a:cubicBezTo>
                    <a:pt x="43703" y="34945"/>
                    <a:pt x="44180" y="35326"/>
                    <a:pt x="44741" y="35377"/>
                  </a:cubicBezTo>
                  <a:cubicBezTo>
                    <a:pt x="44781" y="35380"/>
                    <a:pt x="44822" y="35382"/>
                    <a:pt x="44862" y="35382"/>
                  </a:cubicBezTo>
                  <a:cubicBezTo>
                    <a:pt x="45292" y="35382"/>
                    <a:pt x="45696" y="35194"/>
                    <a:pt x="45968" y="34858"/>
                  </a:cubicBezTo>
                  <a:cubicBezTo>
                    <a:pt x="46264" y="34491"/>
                    <a:pt x="46356" y="34000"/>
                    <a:pt x="46214" y="33551"/>
                  </a:cubicBezTo>
                  <a:cubicBezTo>
                    <a:pt x="45010" y="29724"/>
                    <a:pt x="41068" y="17113"/>
                    <a:pt x="40893" y="15536"/>
                  </a:cubicBezTo>
                  <a:cubicBezTo>
                    <a:pt x="40725" y="14016"/>
                    <a:pt x="44589" y="5998"/>
                    <a:pt x="46093" y="3036"/>
                  </a:cubicBezTo>
                  <a:cubicBezTo>
                    <a:pt x="46111" y="3000"/>
                    <a:pt x="46121" y="2961"/>
                    <a:pt x="46124" y="2923"/>
                  </a:cubicBezTo>
                  <a:cubicBezTo>
                    <a:pt x="46222" y="1757"/>
                    <a:pt x="46040" y="915"/>
                    <a:pt x="45585" y="421"/>
                  </a:cubicBezTo>
                  <a:cubicBezTo>
                    <a:pt x="45208" y="11"/>
                    <a:pt x="44786" y="0"/>
                    <a:pt x="447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40"/>
            <p:cNvSpPr/>
            <p:nvPr/>
          </p:nvSpPr>
          <p:spPr>
            <a:xfrm>
              <a:off x="5859350" y="3227275"/>
              <a:ext cx="371100" cy="1006475"/>
            </a:xfrm>
            <a:custGeom>
              <a:rect b="b" l="l" r="r" t="t"/>
              <a:pathLst>
                <a:path extrusionOk="0" h="40259" w="14844">
                  <a:moveTo>
                    <a:pt x="7765" y="0"/>
                  </a:moveTo>
                  <a:cubicBezTo>
                    <a:pt x="7421" y="0"/>
                    <a:pt x="7000" y="342"/>
                    <a:pt x="6508" y="1350"/>
                  </a:cubicBezTo>
                  <a:cubicBezTo>
                    <a:pt x="4979" y="4486"/>
                    <a:pt x="317" y="11939"/>
                    <a:pt x="159" y="14094"/>
                  </a:cubicBezTo>
                  <a:cubicBezTo>
                    <a:pt x="0" y="16247"/>
                    <a:pt x="200" y="40081"/>
                    <a:pt x="2568" y="40255"/>
                  </a:cubicBezTo>
                  <a:cubicBezTo>
                    <a:pt x="2604" y="40258"/>
                    <a:pt x="2642" y="40259"/>
                    <a:pt x="2680" y="40259"/>
                  </a:cubicBezTo>
                  <a:cubicBezTo>
                    <a:pt x="5142" y="40259"/>
                    <a:pt x="11651" y="34793"/>
                    <a:pt x="13235" y="30645"/>
                  </a:cubicBezTo>
                  <a:cubicBezTo>
                    <a:pt x="14843" y="26432"/>
                    <a:pt x="8878" y="1524"/>
                    <a:pt x="8878" y="1524"/>
                  </a:cubicBezTo>
                  <a:cubicBezTo>
                    <a:pt x="8878" y="1524"/>
                    <a:pt x="8491" y="0"/>
                    <a:pt x="7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40"/>
            <p:cNvSpPr/>
            <p:nvPr/>
          </p:nvSpPr>
          <p:spPr>
            <a:xfrm>
              <a:off x="5853625" y="3219625"/>
              <a:ext cx="384350" cy="1021800"/>
            </a:xfrm>
            <a:custGeom>
              <a:rect b="b" l="l" r="r" t="t"/>
              <a:pathLst>
                <a:path extrusionOk="0" h="40872" w="15374">
                  <a:moveTo>
                    <a:pt x="8016" y="612"/>
                  </a:moveTo>
                  <a:cubicBezTo>
                    <a:pt x="8340" y="646"/>
                    <a:pt x="8682" y="1401"/>
                    <a:pt x="8810" y="1903"/>
                  </a:cubicBezTo>
                  <a:cubicBezTo>
                    <a:pt x="8899" y="2275"/>
                    <a:pt x="14731" y="26774"/>
                    <a:pt x="13179" y="30840"/>
                  </a:cubicBezTo>
                  <a:cubicBezTo>
                    <a:pt x="11578" y="35031"/>
                    <a:pt x="5070" y="40258"/>
                    <a:pt x="2910" y="40258"/>
                  </a:cubicBezTo>
                  <a:cubicBezTo>
                    <a:pt x="2879" y="40258"/>
                    <a:pt x="2849" y="40257"/>
                    <a:pt x="2820" y="40255"/>
                  </a:cubicBezTo>
                  <a:cubicBezTo>
                    <a:pt x="2693" y="40246"/>
                    <a:pt x="1557" y="39828"/>
                    <a:pt x="950" y="28206"/>
                  </a:cubicBezTo>
                  <a:cubicBezTo>
                    <a:pt x="628" y="22019"/>
                    <a:pt x="614" y="15511"/>
                    <a:pt x="693" y="14421"/>
                  </a:cubicBezTo>
                  <a:cubicBezTo>
                    <a:pt x="796" y="13018"/>
                    <a:pt x="3042" y="9009"/>
                    <a:pt x="4846" y="5788"/>
                  </a:cubicBezTo>
                  <a:cubicBezTo>
                    <a:pt x="5708" y="4248"/>
                    <a:pt x="6524" y="2792"/>
                    <a:pt x="7013" y="1789"/>
                  </a:cubicBezTo>
                  <a:cubicBezTo>
                    <a:pt x="7535" y="720"/>
                    <a:pt x="7882" y="612"/>
                    <a:pt x="7998" y="612"/>
                  </a:cubicBezTo>
                  <a:cubicBezTo>
                    <a:pt x="8002" y="612"/>
                    <a:pt x="8006" y="613"/>
                    <a:pt x="8010" y="613"/>
                  </a:cubicBezTo>
                  <a:cubicBezTo>
                    <a:pt x="8012" y="613"/>
                    <a:pt x="8014" y="613"/>
                    <a:pt x="8016" y="612"/>
                  </a:cubicBezTo>
                  <a:close/>
                  <a:moveTo>
                    <a:pt x="7995" y="0"/>
                  </a:moveTo>
                  <a:cubicBezTo>
                    <a:pt x="7469" y="0"/>
                    <a:pt x="6962" y="494"/>
                    <a:pt x="6462" y="1522"/>
                  </a:cubicBezTo>
                  <a:cubicBezTo>
                    <a:pt x="5980" y="2510"/>
                    <a:pt x="5169" y="3958"/>
                    <a:pt x="4310" y="5490"/>
                  </a:cubicBezTo>
                  <a:cubicBezTo>
                    <a:pt x="2382" y="8934"/>
                    <a:pt x="196" y="12839"/>
                    <a:pt x="82" y="14376"/>
                  </a:cubicBezTo>
                  <a:cubicBezTo>
                    <a:pt x="1" y="15479"/>
                    <a:pt x="14" y="22028"/>
                    <a:pt x="339" y="28238"/>
                  </a:cubicBezTo>
                  <a:cubicBezTo>
                    <a:pt x="991" y="40736"/>
                    <a:pt x="2241" y="40827"/>
                    <a:pt x="2776" y="40867"/>
                  </a:cubicBezTo>
                  <a:cubicBezTo>
                    <a:pt x="2817" y="40870"/>
                    <a:pt x="2859" y="40871"/>
                    <a:pt x="2902" y="40871"/>
                  </a:cubicBezTo>
                  <a:cubicBezTo>
                    <a:pt x="5540" y="40871"/>
                    <a:pt x="12115" y="35344"/>
                    <a:pt x="13750" y="31060"/>
                  </a:cubicBezTo>
                  <a:cubicBezTo>
                    <a:pt x="15374" y="26807"/>
                    <a:pt x="9647" y="2779"/>
                    <a:pt x="9404" y="1759"/>
                  </a:cubicBezTo>
                  <a:cubicBezTo>
                    <a:pt x="9403" y="1758"/>
                    <a:pt x="9403" y="1756"/>
                    <a:pt x="9403" y="1754"/>
                  </a:cubicBezTo>
                  <a:cubicBezTo>
                    <a:pt x="9333" y="1477"/>
                    <a:pt x="8939" y="93"/>
                    <a:pt x="8077" y="4"/>
                  </a:cubicBezTo>
                  <a:cubicBezTo>
                    <a:pt x="8050" y="2"/>
                    <a:pt x="8022" y="0"/>
                    <a:pt x="79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40"/>
            <p:cNvSpPr/>
            <p:nvPr/>
          </p:nvSpPr>
          <p:spPr>
            <a:xfrm>
              <a:off x="4912175" y="3628875"/>
              <a:ext cx="957850" cy="772475"/>
            </a:xfrm>
            <a:custGeom>
              <a:rect b="b" l="l" r="r" t="t"/>
              <a:pathLst>
                <a:path extrusionOk="0" h="30899" w="38314">
                  <a:moveTo>
                    <a:pt x="6782" y="0"/>
                  </a:moveTo>
                  <a:cubicBezTo>
                    <a:pt x="1199" y="0"/>
                    <a:pt x="957" y="10787"/>
                    <a:pt x="721" y="14442"/>
                  </a:cubicBezTo>
                  <a:cubicBezTo>
                    <a:pt x="652" y="15519"/>
                    <a:pt x="0" y="20748"/>
                    <a:pt x="123" y="24618"/>
                  </a:cubicBezTo>
                  <a:cubicBezTo>
                    <a:pt x="200" y="27046"/>
                    <a:pt x="580" y="28939"/>
                    <a:pt x="1600" y="28939"/>
                  </a:cubicBezTo>
                  <a:cubicBezTo>
                    <a:pt x="3451" y="28939"/>
                    <a:pt x="22736" y="30898"/>
                    <a:pt x="28859" y="30898"/>
                  </a:cubicBezTo>
                  <a:cubicBezTo>
                    <a:pt x="29165" y="30898"/>
                    <a:pt x="29439" y="30893"/>
                    <a:pt x="29675" y="30883"/>
                  </a:cubicBezTo>
                  <a:cubicBezTo>
                    <a:pt x="34643" y="30666"/>
                    <a:pt x="38314" y="28075"/>
                    <a:pt x="38314" y="24404"/>
                  </a:cubicBezTo>
                  <a:cubicBezTo>
                    <a:pt x="38314" y="20732"/>
                    <a:pt x="38098" y="4536"/>
                    <a:pt x="34427" y="2375"/>
                  </a:cubicBezTo>
                  <a:cubicBezTo>
                    <a:pt x="30754" y="216"/>
                    <a:pt x="11318" y="0"/>
                    <a:pt x="6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40"/>
            <p:cNvSpPr/>
            <p:nvPr/>
          </p:nvSpPr>
          <p:spPr>
            <a:xfrm>
              <a:off x="4905150" y="3621200"/>
              <a:ext cx="972525" cy="787800"/>
            </a:xfrm>
            <a:custGeom>
              <a:rect b="b" l="l" r="r" t="t"/>
              <a:pathLst>
                <a:path extrusionOk="0" h="31512" w="38901">
                  <a:moveTo>
                    <a:pt x="7063" y="613"/>
                  </a:moveTo>
                  <a:cubicBezTo>
                    <a:pt x="15800" y="613"/>
                    <a:pt x="31421" y="1104"/>
                    <a:pt x="34551" y="2946"/>
                  </a:cubicBezTo>
                  <a:cubicBezTo>
                    <a:pt x="37310" y="4569"/>
                    <a:pt x="38289" y="15684"/>
                    <a:pt x="38289" y="24711"/>
                  </a:cubicBezTo>
                  <a:cubicBezTo>
                    <a:pt x="38289" y="28131"/>
                    <a:pt x="34857" y="30669"/>
                    <a:pt x="29943" y="30883"/>
                  </a:cubicBezTo>
                  <a:cubicBezTo>
                    <a:pt x="29709" y="30893"/>
                    <a:pt x="29437" y="30898"/>
                    <a:pt x="29132" y="30898"/>
                  </a:cubicBezTo>
                  <a:cubicBezTo>
                    <a:pt x="25178" y="30898"/>
                    <a:pt x="15594" y="30068"/>
                    <a:pt x="9096" y="29505"/>
                  </a:cubicBezTo>
                  <a:cubicBezTo>
                    <a:pt x="5296" y="29177"/>
                    <a:pt x="2551" y="28939"/>
                    <a:pt x="1881" y="28939"/>
                  </a:cubicBezTo>
                  <a:cubicBezTo>
                    <a:pt x="1568" y="28939"/>
                    <a:pt x="825" y="28547"/>
                    <a:pt x="710" y="24916"/>
                  </a:cubicBezTo>
                  <a:cubicBezTo>
                    <a:pt x="615" y="21889"/>
                    <a:pt x="994" y="18044"/>
                    <a:pt x="1197" y="15978"/>
                  </a:cubicBezTo>
                  <a:cubicBezTo>
                    <a:pt x="1253" y="15421"/>
                    <a:pt x="1293" y="15000"/>
                    <a:pt x="1308" y="14768"/>
                  </a:cubicBezTo>
                  <a:lnTo>
                    <a:pt x="1354" y="13991"/>
                  </a:lnTo>
                  <a:cubicBezTo>
                    <a:pt x="1584" y="9987"/>
                    <a:pt x="2122" y="614"/>
                    <a:pt x="7063" y="613"/>
                  </a:cubicBezTo>
                  <a:close/>
                  <a:moveTo>
                    <a:pt x="7063" y="1"/>
                  </a:moveTo>
                  <a:cubicBezTo>
                    <a:pt x="1544" y="2"/>
                    <a:pt x="982" y="9780"/>
                    <a:pt x="743" y="13955"/>
                  </a:cubicBezTo>
                  <a:lnTo>
                    <a:pt x="697" y="14730"/>
                  </a:lnTo>
                  <a:cubicBezTo>
                    <a:pt x="682" y="14957"/>
                    <a:pt x="641" y="15371"/>
                    <a:pt x="588" y="15918"/>
                  </a:cubicBezTo>
                  <a:cubicBezTo>
                    <a:pt x="383" y="17997"/>
                    <a:pt x="1" y="21869"/>
                    <a:pt x="97" y="24935"/>
                  </a:cubicBezTo>
                  <a:cubicBezTo>
                    <a:pt x="198" y="28085"/>
                    <a:pt x="764" y="29552"/>
                    <a:pt x="1881" y="29552"/>
                  </a:cubicBezTo>
                  <a:cubicBezTo>
                    <a:pt x="2526" y="29552"/>
                    <a:pt x="5401" y="29801"/>
                    <a:pt x="9043" y="30115"/>
                  </a:cubicBezTo>
                  <a:cubicBezTo>
                    <a:pt x="15932" y="30711"/>
                    <a:pt x="25180" y="31511"/>
                    <a:pt x="29132" y="31511"/>
                  </a:cubicBezTo>
                  <a:cubicBezTo>
                    <a:pt x="29446" y="31511"/>
                    <a:pt x="29727" y="31506"/>
                    <a:pt x="29970" y="31496"/>
                  </a:cubicBezTo>
                  <a:cubicBezTo>
                    <a:pt x="35228" y="31266"/>
                    <a:pt x="38900" y="28477"/>
                    <a:pt x="38900" y="24711"/>
                  </a:cubicBezTo>
                  <a:cubicBezTo>
                    <a:pt x="38900" y="20038"/>
                    <a:pt x="38610" y="4623"/>
                    <a:pt x="34863" y="2419"/>
                  </a:cubicBezTo>
                  <a:cubicBezTo>
                    <a:pt x="30868" y="68"/>
                    <a:pt x="9488" y="1"/>
                    <a:pt x="70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40"/>
            <p:cNvSpPr/>
            <p:nvPr/>
          </p:nvSpPr>
          <p:spPr>
            <a:xfrm>
              <a:off x="4875725" y="3558675"/>
              <a:ext cx="955700" cy="751450"/>
            </a:xfrm>
            <a:custGeom>
              <a:rect b="b" l="l" r="r" t="t"/>
              <a:pathLst>
                <a:path extrusionOk="0" h="30058" w="38228">
                  <a:moveTo>
                    <a:pt x="30448" y="1"/>
                  </a:moveTo>
                  <a:cubicBezTo>
                    <a:pt x="27320" y="1"/>
                    <a:pt x="24181" y="1155"/>
                    <a:pt x="23027" y="2310"/>
                  </a:cubicBezTo>
                  <a:cubicBezTo>
                    <a:pt x="20455" y="4880"/>
                    <a:pt x="19338" y="8681"/>
                    <a:pt x="16096" y="13264"/>
                  </a:cubicBezTo>
                  <a:cubicBezTo>
                    <a:pt x="12855" y="17846"/>
                    <a:pt x="0" y="27012"/>
                    <a:pt x="0" y="27012"/>
                  </a:cubicBezTo>
                  <a:cubicBezTo>
                    <a:pt x="0" y="27012"/>
                    <a:pt x="12519" y="29024"/>
                    <a:pt x="18220" y="29806"/>
                  </a:cubicBezTo>
                  <a:cubicBezTo>
                    <a:pt x="19466" y="29977"/>
                    <a:pt x="20626" y="30057"/>
                    <a:pt x="21716" y="30057"/>
                  </a:cubicBezTo>
                  <a:cubicBezTo>
                    <a:pt x="25609" y="30057"/>
                    <a:pt x="28590" y="29032"/>
                    <a:pt x="31297" y="27459"/>
                  </a:cubicBezTo>
                  <a:cubicBezTo>
                    <a:pt x="34762" y="25447"/>
                    <a:pt x="36440" y="18629"/>
                    <a:pt x="36440" y="15163"/>
                  </a:cubicBezTo>
                  <a:cubicBezTo>
                    <a:pt x="36440" y="11699"/>
                    <a:pt x="38227" y="7340"/>
                    <a:pt x="38227" y="7340"/>
                  </a:cubicBezTo>
                  <a:cubicBezTo>
                    <a:pt x="38104" y="1737"/>
                    <a:pt x="34284" y="1"/>
                    <a:pt x="30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40"/>
            <p:cNvSpPr/>
            <p:nvPr/>
          </p:nvSpPr>
          <p:spPr>
            <a:xfrm>
              <a:off x="4865700" y="3551175"/>
              <a:ext cx="973400" cy="766650"/>
            </a:xfrm>
            <a:custGeom>
              <a:rect b="b" l="l" r="r" t="t"/>
              <a:pathLst>
                <a:path extrusionOk="0" h="30666" w="38936">
                  <a:moveTo>
                    <a:pt x="30877" y="611"/>
                  </a:moveTo>
                  <a:cubicBezTo>
                    <a:pt x="32092" y="611"/>
                    <a:pt x="33305" y="791"/>
                    <a:pt x="34390" y="1226"/>
                  </a:cubicBezTo>
                  <a:cubicBezTo>
                    <a:pt x="36911" y="2239"/>
                    <a:pt x="38234" y="4377"/>
                    <a:pt x="38322" y="7584"/>
                  </a:cubicBezTo>
                  <a:cubicBezTo>
                    <a:pt x="38097" y="8144"/>
                    <a:pt x="36534" y="12159"/>
                    <a:pt x="36534" y="15465"/>
                  </a:cubicBezTo>
                  <a:cubicBezTo>
                    <a:pt x="36534" y="19198"/>
                    <a:pt x="34758" y="25631"/>
                    <a:pt x="31545" y="27495"/>
                  </a:cubicBezTo>
                  <a:cubicBezTo>
                    <a:pt x="28565" y="29225"/>
                    <a:pt x="25559" y="30052"/>
                    <a:pt x="22107" y="30052"/>
                  </a:cubicBezTo>
                  <a:cubicBezTo>
                    <a:pt x="21009" y="30052"/>
                    <a:pt x="19865" y="29969"/>
                    <a:pt x="18663" y="29804"/>
                  </a:cubicBezTo>
                  <a:cubicBezTo>
                    <a:pt x="13824" y="29139"/>
                    <a:pt x="3947" y="27568"/>
                    <a:pt x="1182" y="27127"/>
                  </a:cubicBezTo>
                  <a:cubicBezTo>
                    <a:pt x="3792" y="25236"/>
                    <a:pt x="13879" y="17796"/>
                    <a:pt x="16748" y="13741"/>
                  </a:cubicBezTo>
                  <a:cubicBezTo>
                    <a:pt x="18200" y="11686"/>
                    <a:pt x="19235" y="9778"/>
                    <a:pt x="20147" y="8096"/>
                  </a:cubicBezTo>
                  <a:cubicBezTo>
                    <a:pt x="21276" y="6017"/>
                    <a:pt x="22249" y="4222"/>
                    <a:pt x="23644" y="2827"/>
                  </a:cubicBezTo>
                  <a:cubicBezTo>
                    <a:pt x="24706" y="1764"/>
                    <a:pt x="27798" y="611"/>
                    <a:pt x="30877" y="611"/>
                  </a:cubicBezTo>
                  <a:close/>
                  <a:moveTo>
                    <a:pt x="30851" y="1"/>
                  </a:moveTo>
                  <a:cubicBezTo>
                    <a:pt x="27681" y="1"/>
                    <a:pt x="24464" y="1140"/>
                    <a:pt x="23210" y="2394"/>
                  </a:cubicBezTo>
                  <a:cubicBezTo>
                    <a:pt x="21753" y="3852"/>
                    <a:pt x="20759" y="5683"/>
                    <a:pt x="19609" y="7803"/>
                  </a:cubicBezTo>
                  <a:cubicBezTo>
                    <a:pt x="18705" y="9473"/>
                    <a:pt x="17679" y="11362"/>
                    <a:pt x="16247" y="13387"/>
                  </a:cubicBezTo>
                  <a:cubicBezTo>
                    <a:pt x="13073" y="17876"/>
                    <a:pt x="353" y="26971"/>
                    <a:pt x="224" y="27063"/>
                  </a:cubicBezTo>
                  <a:cubicBezTo>
                    <a:pt x="0" y="27221"/>
                    <a:pt x="82" y="27571"/>
                    <a:pt x="354" y="27615"/>
                  </a:cubicBezTo>
                  <a:cubicBezTo>
                    <a:pt x="479" y="27635"/>
                    <a:pt x="12941" y="29635"/>
                    <a:pt x="18579" y="30410"/>
                  </a:cubicBezTo>
                  <a:cubicBezTo>
                    <a:pt x="19814" y="30580"/>
                    <a:pt x="20988" y="30665"/>
                    <a:pt x="22117" y="30665"/>
                  </a:cubicBezTo>
                  <a:cubicBezTo>
                    <a:pt x="25675" y="30665"/>
                    <a:pt x="28776" y="29811"/>
                    <a:pt x="31852" y="28023"/>
                  </a:cubicBezTo>
                  <a:cubicBezTo>
                    <a:pt x="35548" y="25879"/>
                    <a:pt x="37146" y="18669"/>
                    <a:pt x="37146" y="15465"/>
                  </a:cubicBezTo>
                  <a:cubicBezTo>
                    <a:pt x="37146" y="12100"/>
                    <a:pt x="38894" y="7799"/>
                    <a:pt x="38912" y="7756"/>
                  </a:cubicBezTo>
                  <a:cubicBezTo>
                    <a:pt x="38928" y="7717"/>
                    <a:pt x="38935" y="7676"/>
                    <a:pt x="38934" y="7634"/>
                  </a:cubicBezTo>
                  <a:cubicBezTo>
                    <a:pt x="38839" y="3261"/>
                    <a:pt x="36534" y="1427"/>
                    <a:pt x="34617" y="658"/>
                  </a:cubicBezTo>
                  <a:cubicBezTo>
                    <a:pt x="33465" y="196"/>
                    <a:pt x="32162" y="1"/>
                    <a:pt x="308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40"/>
            <p:cNvSpPr/>
            <p:nvPr/>
          </p:nvSpPr>
          <p:spPr>
            <a:xfrm>
              <a:off x="2190775" y="1954750"/>
              <a:ext cx="3435550" cy="2655075"/>
            </a:xfrm>
            <a:custGeom>
              <a:rect b="b" l="l" r="r" t="t"/>
              <a:pathLst>
                <a:path extrusionOk="0" h="106203" w="137422">
                  <a:moveTo>
                    <a:pt x="68710" y="0"/>
                  </a:moveTo>
                  <a:cubicBezTo>
                    <a:pt x="50488" y="0"/>
                    <a:pt x="33011" y="5595"/>
                    <a:pt x="20126" y="15554"/>
                  </a:cubicBezTo>
                  <a:cubicBezTo>
                    <a:pt x="7240" y="25511"/>
                    <a:pt x="1" y="39018"/>
                    <a:pt x="1" y="53102"/>
                  </a:cubicBezTo>
                  <a:cubicBezTo>
                    <a:pt x="1" y="67185"/>
                    <a:pt x="7240" y="80692"/>
                    <a:pt x="20126" y="90650"/>
                  </a:cubicBezTo>
                  <a:cubicBezTo>
                    <a:pt x="33011" y="100609"/>
                    <a:pt x="50488" y="106203"/>
                    <a:pt x="68712" y="106203"/>
                  </a:cubicBezTo>
                  <a:cubicBezTo>
                    <a:pt x="86934" y="106203"/>
                    <a:pt x="104411" y="100609"/>
                    <a:pt x="117296" y="90650"/>
                  </a:cubicBezTo>
                  <a:cubicBezTo>
                    <a:pt x="130182" y="80692"/>
                    <a:pt x="137421" y="67185"/>
                    <a:pt x="137421" y="53102"/>
                  </a:cubicBezTo>
                  <a:cubicBezTo>
                    <a:pt x="137421" y="39018"/>
                    <a:pt x="130182" y="25511"/>
                    <a:pt x="117296" y="15554"/>
                  </a:cubicBezTo>
                  <a:cubicBezTo>
                    <a:pt x="104411" y="5595"/>
                    <a:pt x="86934" y="0"/>
                    <a:pt x="687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40"/>
            <p:cNvSpPr/>
            <p:nvPr/>
          </p:nvSpPr>
          <p:spPr>
            <a:xfrm>
              <a:off x="2183100" y="1947100"/>
              <a:ext cx="3450900" cy="2670400"/>
            </a:xfrm>
            <a:custGeom>
              <a:rect b="b" l="l" r="r" t="t"/>
              <a:pathLst>
                <a:path extrusionOk="0" h="106816" w="138036">
                  <a:moveTo>
                    <a:pt x="69019" y="612"/>
                  </a:moveTo>
                  <a:cubicBezTo>
                    <a:pt x="106736" y="612"/>
                    <a:pt x="137424" y="24295"/>
                    <a:pt x="137424" y="53408"/>
                  </a:cubicBezTo>
                  <a:cubicBezTo>
                    <a:pt x="137424" y="82520"/>
                    <a:pt x="106737" y="106203"/>
                    <a:pt x="69019" y="106203"/>
                  </a:cubicBezTo>
                  <a:cubicBezTo>
                    <a:pt x="31299" y="106203"/>
                    <a:pt x="614" y="82519"/>
                    <a:pt x="614" y="53408"/>
                  </a:cubicBezTo>
                  <a:cubicBezTo>
                    <a:pt x="614" y="24296"/>
                    <a:pt x="31300" y="612"/>
                    <a:pt x="69019" y="612"/>
                  </a:cubicBezTo>
                  <a:close/>
                  <a:moveTo>
                    <a:pt x="69019" y="1"/>
                  </a:moveTo>
                  <a:cubicBezTo>
                    <a:pt x="30962" y="1"/>
                    <a:pt x="1" y="23959"/>
                    <a:pt x="1" y="53408"/>
                  </a:cubicBezTo>
                  <a:cubicBezTo>
                    <a:pt x="1" y="82857"/>
                    <a:pt x="30962" y="106816"/>
                    <a:pt x="69019" y="106816"/>
                  </a:cubicBezTo>
                  <a:cubicBezTo>
                    <a:pt x="107074" y="106816"/>
                    <a:pt x="138035" y="82857"/>
                    <a:pt x="138035" y="53408"/>
                  </a:cubicBezTo>
                  <a:cubicBezTo>
                    <a:pt x="138035" y="23959"/>
                    <a:pt x="107074" y="1"/>
                    <a:pt x="690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40"/>
            <p:cNvSpPr/>
            <p:nvPr/>
          </p:nvSpPr>
          <p:spPr>
            <a:xfrm>
              <a:off x="2190775" y="1914975"/>
              <a:ext cx="3435550" cy="2655125"/>
            </a:xfrm>
            <a:custGeom>
              <a:rect b="b" l="l" r="r" t="t"/>
              <a:pathLst>
                <a:path extrusionOk="0" h="106205" w="137422">
                  <a:moveTo>
                    <a:pt x="68710" y="1"/>
                  </a:moveTo>
                  <a:cubicBezTo>
                    <a:pt x="50488" y="1"/>
                    <a:pt x="33011" y="5596"/>
                    <a:pt x="20126" y="15554"/>
                  </a:cubicBezTo>
                  <a:cubicBezTo>
                    <a:pt x="7240" y="25513"/>
                    <a:pt x="1" y="39019"/>
                    <a:pt x="1" y="53102"/>
                  </a:cubicBezTo>
                  <a:cubicBezTo>
                    <a:pt x="1" y="67186"/>
                    <a:pt x="7240" y="80692"/>
                    <a:pt x="20126" y="90651"/>
                  </a:cubicBezTo>
                  <a:cubicBezTo>
                    <a:pt x="33011" y="100609"/>
                    <a:pt x="50488" y="106204"/>
                    <a:pt x="68712" y="106204"/>
                  </a:cubicBezTo>
                  <a:cubicBezTo>
                    <a:pt x="86934" y="106204"/>
                    <a:pt x="104411" y="100609"/>
                    <a:pt x="117296" y="90651"/>
                  </a:cubicBezTo>
                  <a:cubicBezTo>
                    <a:pt x="130182" y="80692"/>
                    <a:pt x="137421" y="67186"/>
                    <a:pt x="137421" y="53102"/>
                  </a:cubicBezTo>
                  <a:cubicBezTo>
                    <a:pt x="137421" y="39019"/>
                    <a:pt x="130182" y="25513"/>
                    <a:pt x="117296" y="15554"/>
                  </a:cubicBezTo>
                  <a:cubicBezTo>
                    <a:pt x="104411" y="5596"/>
                    <a:pt x="86934" y="1"/>
                    <a:pt x="68710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40"/>
            <p:cNvSpPr/>
            <p:nvPr/>
          </p:nvSpPr>
          <p:spPr>
            <a:xfrm>
              <a:off x="2183100" y="1907300"/>
              <a:ext cx="3450900" cy="2670425"/>
            </a:xfrm>
            <a:custGeom>
              <a:rect b="b" l="l" r="r" t="t"/>
              <a:pathLst>
                <a:path extrusionOk="0" h="106817" w="138036">
                  <a:moveTo>
                    <a:pt x="69019" y="613"/>
                  </a:moveTo>
                  <a:cubicBezTo>
                    <a:pt x="106736" y="613"/>
                    <a:pt x="137424" y="24298"/>
                    <a:pt x="137424" y="53409"/>
                  </a:cubicBezTo>
                  <a:cubicBezTo>
                    <a:pt x="137424" y="82521"/>
                    <a:pt x="106737" y="106204"/>
                    <a:pt x="69019" y="106204"/>
                  </a:cubicBezTo>
                  <a:cubicBezTo>
                    <a:pt x="31299" y="106204"/>
                    <a:pt x="614" y="82521"/>
                    <a:pt x="614" y="53409"/>
                  </a:cubicBezTo>
                  <a:cubicBezTo>
                    <a:pt x="614" y="24298"/>
                    <a:pt x="31300" y="613"/>
                    <a:pt x="69019" y="613"/>
                  </a:cubicBezTo>
                  <a:close/>
                  <a:moveTo>
                    <a:pt x="69019" y="1"/>
                  </a:moveTo>
                  <a:cubicBezTo>
                    <a:pt x="30962" y="1"/>
                    <a:pt x="1" y="23961"/>
                    <a:pt x="1" y="53410"/>
                  </a:cubicBezTo>
                  <a:cubicBezTo>
                    <a:pt x="1" y="82858"/>
                    <a:pt x="30962" y="106817"/>
                    <a:pt x="69019" y="106817"/>
                  </a:cubicBezTo>
                  <a:cubicBezTo>
                    <a:pt x="107074" y="106817"/>
                    <a:pt x="138035" y="82859"/>
                    <a:pt x="138035" y="53410"/>
                  </a:cubicBezTo>
                  <a:cubicBezTo>
                    <a:pt x="138035" y="23960"/>
                    <a:pt x="107074" y="1"/>
                    <a:pt x="690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40"/>
            <p:cNvSpPr/>
            <p:nvPr/>
          </p:nvSpPr>
          <p:spPr>
            <a:xfrm>
              <a:off x="4369050" y="2427275"/>
              <a:ext cx="608600" cy="516250"/>
            </a:xfrm>
            <a:custGeom>
              <a:rect b="b" l="l" r="r" t="t"/>
              <a:pathLst>
                <a:path extrusionOk="0" h="20650" w="24344">
                  <a:moveTo>
                    <a:pt x="15629" y="0"/>
                  </a:moveTo>
                  <a:lnTo>
                    <a:pt x="1" y="9852"/>
                  </a:lnTo>
                  <a:lnTo>
                    <a:pt x="8904" y="20649"/>
                  </a:lnTo>
                  <a:lnTo>
                    <a:pt x="24344" y="9567"/>
                  </a:lnTo>
                  <a:lnTo>
                    <a:pt x="156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40"/>
            <p:cNvSpPr/>
            <p:nvPr/>
          </p:nvSpPr>
          <p:spPr>
            <a:xfrm>
              <a:off x="4360200" y="2419650"/>
              <a:ext cx="626175" cy="531500"/>
            </a:xfrm>
            <a:custGeom>
              <a:rect b="b" l="l" r="r" t="t"/>
              <a:pathLst>
                <a:path extrusionOk="0" h="21260" w="25047">
                  <a:moveTo>
                    <a:pt x="15930" y="702"/>
                  </a:moveTo>
                  <a:lnTo>
                    <a:pt x="24240" y="9824"/>
                  </a:lnTo>
                  <a:lnTo>
                    <a:pt x="9312" y="20540"/>
                  </a:lnTo>
                  <a:lnTo>
                    <a:pt x="812" y="10230"/>
                  </a:lnTo>
                  <a:lnTo>
                    <a:pt x="15930" y="702"/>
                  </a:lnTo>
                  <a:close/>
                  <a:moveTo>
                    <a:pt x="15984" y="0"/>
                  </a:moveTo>
                  <a:cubicBezTo>
                    <a:pt x="15927" y="0"/>
                    <a:pt x="15871" y="16"/>
                    <a:pt x="15820" y="47"/>
                  </a:cubicBezTo>
                  <a:lnTo>
                    <a:pt x="192" y="9897"/>
                  </a:lnTo>
                  <a:cubicBezTo>
                    <a:pt x="35" y="9995"/>
                    <a:pt x="0" y="10209"/>
                    <a:pt x="119" y="10352"/>
                  </a:cubicBezTo>
                  <a:lnTo>
                    <a:pt x="9023" y="21149"/>
                  </a:lnTo>
                  <a:cubicBezTo>
                    <a:pt x="9081" y="21219"/>
                    <a:pt x="9167" y="21260"/>
                    <a:pt x="9258" y="21260"/>
                  </a:cubicBezTo>
                  <a:cubicBezTo>
                    <a:pt x="9260" y="21260"/>
                    <a:pt x="9261" y="21260"/>
                    <a:pt x="9263" y="21260"/>
                  </a:cubicBezTo>
                  <a:cubicBezTo>
                    <a:pt x="9325" y="21260"/>
                    <a:pt x="9387" y="21240"/>
                    <a:pt x="9437" y="21203"/>
                  </a:cubicBezTo>
                  <a:lnTo>
                    <a:pt x="24876" y="10121"/>
                  </a:lnTo>
                  <a:cubicBezTo>
                    <a:pt x="25025" y="10014"/>
                    <a:pt x="25047" y="9802"/>
                    <a:pt x="24925" y="9666"/>
                  </a:cubicBezTo>
                  <a:lnTo>
                    <a:pt x="16210" y="99"/>
                  </a:lnTo>
                  <a:cubicBezTo>
                    <a:pt x="16151" y="34"/>
                    <a:pt x="16068" y="0"/>
                    <a:pt x="15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40"/>
            <p:cNvSpPr/>
            <p:nvPr/>
          </p:nvSpPr>
          <p:spPr>
            <a:xfrm>
              <a:off x="3224600" y="2447925"/>
              <a:ext cx="682450" cy="570375"/>
            </a:xfrm>
            <a:custGeom>
              <a:rect b="b" l="l" r="r" t="t"/>
              <a:pathLst>
                <a:path extrusionOk="0" h="22815" w="27298">
                  <a:moveTo>
                    <a:pt x="14260" y="1"/>
                  </a:moveTo>
                  <a:lnTo>
                    <a:pt x="1" y="7333"/>
                  </a:lnTo>
                  <a:lnTo>
                    <a:pt x="12631" y="22814"/>
                  </a:lnTo>
                  <a:lnTo>
                    <a:pt x="27298" y="13037"/>
                  </a:lnTo>
                  <a:lnTo>
                    <a:pt x="142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40"/>
            <p:cNvSpPr/>
            <p:nvPr/>
          </p:nvSpPr>
          <p:spPr>
            <a:xfrm>
              <a:off x="3215600" y="2440250"/>
              <a:ext cx="700250" cy="585675"/>
            </a:xfrm>
            <a:custGeom>
              <a:rect b="b" l="l" r="r" t="t"/>
              <a:pathLst>
                <a:path extrusionOk="0" h="23427" w="28010">
                  <a:moveTo>
                    <a:pt x="14562" y="682"/>
                  </a:moveTo>
                  <a:lnTo>
                    <a:pt x="27176" y="13296"/>
                  </a:lnTo>
                  <a:lnTo>
                    <a:pt x="13052" y="22712"/>
                  </a:lnTo>
                  <a:lnTo>
                    <a:pt x="837" y="7740"/>
                  </a:lnTo>
                  <a:lnTo>
                    <a:pt x="14562" y="682"/>
                  </a:lnTo>
                  <a:close/>
                  <a:moveTo>
                    <a:pt x="14620" y="1"/>
                  </a:moveTo>
                  <a:cubicBezTo>
                    <a:pt x="14573" y="1"/>
                    <a:pt x="14525" y="12"/>
                    <a:pt x="14481" y="35"/>
                  </a:cubicBezTo>
                  <a:lnTo>
                    <a:pt x="221" y="7369"/>
                  </a:lnTo>
                  <a:cubicBezTo>
                    <a:pt x="49" y="7457"/>
                    <a:pt x="1" y="7683"/>
                    <a:pt x="124" y="7834"/>
                  </a:cubicBezTo>
                  <a:lnTo>
                    <a:pt x="12754" y="23315"/>
                  </a:lnTo>
                  <a:cubicBezTo>
                    <a:pt x="12811" y="23385"/>
                    <a:pt x="12897" y="23427"/>
                    <a:pt x="12987" y="23427"/>
                  </a:cubicBezTo>
                  <a:cubicBezTo>
                    <a:pt x="12988" y="23427"/>
                    <a:pt x="12990" y="23427"/>
                    <a:pt x="12991" y="23427"/>
                  </a:cubicBezTo>
                  <a:cubicBezTo>
                    <a:pt x="13052" y="23427"/>
                    <a:pt x="13110" y="23409"/>
                    <a:pt x="13160" y="23375"/>
                  </a:cubicBezTo>
                  <a:lnTo>
                    <a:pt x="27827" y="13598"/>
                  </a:lnTo>
                  <a:cubicBezTo>
                    <a:pt x="27988" y="13491"/>
                    <a:pt x="28010" y="13263"/>
                    <a:pt x="27874" y="13127"/>
                  </a:cubicBezTo>
                  <a:lnTo>
                    <a:pt x="14836" y="91"/>
                  </a:lnTo>
                  <a:cubicBezTo>
                    <a:pt x="14777" y="32"/>
                    <a:pt x="14699" y="1"/>
                    <a:pt x="14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40"/>
            <p:cNvSpPr/>
            <p:nvPr/>
          </p:nvSpPr>
          <p:spPr>
            <a:xfrm>
              <a:off x="3765325" y="2835600"/>
              <a:ext cx="682425" cy="570375"/>
            </a:xfrm>
            <a:custGeom>
              <a:rect b="b" l="l" r="r" t="t"/>
              <a:pathLst>
                <a:path extrusionOk="0" h="22815" w="27297">
                  <a:moveTo>
                    <a:pt x="14259" y="0"/>
                  </a:moveTo>
                  <a:lnTo>
                    <a:pt x="0" y="7334"/>
                  </a:lnTo>
                  <a:lnTo>
                    <a:pt x="12630" y="22815"/>
                  </a:lnTo>
                  <a:lnTo>
                    <a:pt x="27297" y="13037"/>
                  </a:lnTo>
                  <a:lnTo>
                    <a:pt x="142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40"/>
            <p:cNvSpPr/>
            <p:nvPr/>
          </p:nvSpPr>
          <p:spPr>
            <a:xfrm>
              <a:off x="3756325" y="2827950"/>
              <a:ext cx="700250" cy="585700"/>
            </a:xfrm>
            <a:custGeom>
              <a:rect b="b" l="l" r="r" t="t"/>
              <a:pathLst>
                <a:path extrusionOk="0" h="23428" w="28010">
                  <a:moveTo>
                    <a:pt x="14561" y="681"/>
                  </a:moveTo>
                  <a:lnTo>
                    <a:pt x="27176" y="13295"/>
                  </a:lnTo>
                  <a:lnTo>
                    <a:pt x="13052" y="22711"/>
                  </a:lnTo>
                  <a:lnTo>
                    <a:pt x="837" y="7738"/>
                  </a:lnTo>
                  <a:lnTo>
                    <a:pt x="14561" y="681"/>
                  </a:lnTo>
                  <a:close/>
                  <a:moveTo>
                    <a:pt x="14619" y="0"/>
                  </a:moveTo>
                  <a:cubicBezTo>
                    <a:pt x="14572" y="0"/>
                    <a:pt x="14524" y="11"/>
                    <a:pt x="14480" y="34"/>
                  </a:cubicBezTo>
                  <a:lnTo>
                    <a:pt x="221" y="7368"/>
                  </a:lnTo>
                  <a:cubicBezTo>
                    <a:pt x="48" y="7457"/>
                    <a:pt x="0" y="7683"/>
                    <a:pt x="124" y="7834"/>
                  </a:cubicBezTo>
                  <a:lnTo>
                    <a:pt x="12753" y="23315"/>
                  </a:lnTo>
                  <a:cubicBezTo>
                    <a:pt x="12810" y="23386"/>
                    <a:pt x="12898" y="23428"/>
                    <a:pt x="12990" y="23428"/>
                  </a:cubicBezTo>
                  <a:cubicBezTo>
                    <a:pt x="13051" y="23427"/>
                    <a:pt x="13110" y="23409"/>
                    <a:pt x="13159" y="23376"/>
                  </a:cubicBezTo>
                  <a:lnTo>
                    <a:pt x="27826" y="13597"/>
                  </a:lnTo>
                  <a:cubicBezTo>
                    <a:pt x="27987" y="13490"/>
                    <a:pt x="28009" y="13263"/>
                    <a:pt x="27873" y="13127"/>
                  </a:cubicBezTo>
                  <a:lnTo>
                    <a:pt x="14835" y="89"/>
                  </a:lnTo>
                  <a:cubicBezTo>
                    <a:pt x="14777" y="31"/>
                    <a:pt x="14699" y="0"/>
                    <a:pt x="146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40"/>
            <p:cNvSpPr/>
            <p:nvPr/>
          </p:nvSpPr>
          <p:spPr>
            <a:xfrm>
              <a:off x="3697975" y="2863625"/>
              <a:ext cx="644700" cy="553250"/>
            </a:xfrm>
            <a:custGeom>
              <a:rect b="b" l="l" r="r" t="t"/>
              <a:pathLst>
                <a:path extrusionOk="0" h="22130" w="25788">
                  <a:moveTo>
                    <a:pt x="15363" y="0"/>
                  </a:moveTo>
                  <a:lnTo>
                    <a:pt x="0" y="4594"/>
                  </a:lnTo>
                  <a:lnTo>
                    <a:pt x="9577" y="22129"/>
                  </a:lnTo>
                  <a:lnTo>
                    <a:pt x="25788" y="15208"/>
                  </a:lnTo>
                  <a:lnTo>
                    <a:pt x="15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40"/>
            <p:cNvSpPr/>
            <p:nvPr/>
          </p:nvSpPr>
          <p:spPr>
            <a:xfrm>
              <a:off x="3688925" y="2856000"/>
              <a:ext cx="662800" cy="568550"/>
            </a:xfrm>
            <a:custGeom>
              <a:rect b="b" l="l" r="r" t="t"/>
              <a:pathLst>
                <a:path extrusionOk="0" h="22742" w="26512">
                  <a:moveTo>
                    <a:pt x="15598" y="663"/>
                  </a:moveTo>
                  <a:lnTo>
                    <a:pt x="25686" y="15378"/>
                  </a:lnTo>
                  <a:lnTo>
                    <a:pt x="10074" y="22044"/>
                  </a:lnTo>
                  <a:lnTo>
                    <a:pt x="812" y="5084"/>
                  </a:lnTo>
                  <a:lnTo>
                    <a:pt x="15598" y="663"/>
                  </a:lnTo>
                  <a:close/>
                  <a:moveTo>
                    <a:pt x="15724" y="0"/>
                  </a:moveTo>
                  <a:cubicBezTo>
                    <a:pt x="15695" y="0"/>
                    <a:pt x="15665" y="4"/>
                    <a:pt x="15636" y="13"/>
                  </a:cubicBezTo>
                  <a:lnTo>
                    <a:pt x="275" y="4607"/>
                  </a:lnTo>
                  <a:cubicBezTo>
                    <a:pt x="88" y="4662"/>
                    <a:pt x="1" y="4876"/>
                    <a:pt x="94" y="5047"/>
                  </a:cubicBezTo>
                  <a:lnTo>
                    <a:pt x="9670" y="22582"/>
                  </a:lnTo>
                  <a:cubicBezTo>
                    <a:pt x="9724" y="22679"/>
                    <a:pt x="9827" y="22740"/>
                    <a:pt x="9939" y="22741"/>
                  </a:cubicBezTo>
                  <a:cubicBezTo>
                    <a:pt x="9980" y="22741"/>
                    <a:pt x="10021" y="22732"/>
                    <a:pt x="10060" y="22716"/>
                  </a:cubicBezTo>
                  <a:lnTo>
                    <a:pt x="26270" y="15794"/>
                  </a:lnTo>
                  <a:cubicBezTo>
                    <a:pt x="26448" y="15718"/>
                    <a:pt x="26511" y="15499"/>
                    <a:pt x="26401" y="15339"/>
                  </a:cubicBezTo>
                  <a:lnTo>
                    <a:pt x="15976" y="133"/>
                  </a:lnTo>
                  <a:cubicBezTo>
                    <a:pt x="15918" y="48"/>
                    <a:pt x="15823" y="0"/>
                    <a:pt x="157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40"/>
            <p:cNvSpPr/>
            <p:nvPr/>
          </p:nvSpPr>
          <p:spPr>
            <a:xfrm>
              <a:off x="3532750" y="2215900"/>
              <a:ext cx="160375" cy="51225"/>
            </a:xfrm>
            <a:custGeom>
              <a:rect b="b" l="l" r="r" t="t"/>
              <a:pathLst>
                <a:path extrusionOk="0" h="2049" w="6415">
                  <a:moveTo>
                    <a:pt x="5981" y="1"/>
                  </a:moveTo>
                  <a:cubicBezTo>
                    <a:pt x="5202" y="1"/>
                    <a:pt x="3644" y="585"/>
                    <a:pt x="3644" y="585"/>
                  </a:cubicBezTo>
                  <a:cubicBezTo>
                    <a:pt x="3644" y="585"/>
                    <a:pt x="3367" y="557"/>
                    <a:pt x="2969" y="557"/>
                  </a:cubicBezTo>
                  <a:cubicBezTo>
                    <a:pt x="2371" y="557"/>
                    <a:pt x="1498" y="619"/>
                    <a:pt x="874" y="931"/>
                  </a:cubicBezTo>
                  <a:cubicBezTo>
                    <a:pt x="1" y="1368"/>
                    <a:pt x="2798" y="2049"/>
                    <a:pt x="4431" y="2049"/>
                  </a:cubicBezTo>
                  <a:cubicBezTo>
                    <a:pt x="4741" y="2049"/>
                    <a:pt x="5009" y="2025"/>
                    <a:pt x="5202" y="1969"/>
                  </a:cubicBezTo>
                  <a:cubicBezTo>
                    <a:pt x="6414" y="1624"/>
                    <a:pt x="6414" y="931"/>
                    <a:pt x="6414" y="239"/>
                  </a:cubicBezTo>
                  <a:cubicBezTo>
                    <a:pt x="6414" y="66"/>
                    <a:pt x="6241" y="1"/>
                    <a:pt x="59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40"/>
            <p:cNvSpPr/>
            <p:nvPr/>
          </p:nvSpPr>
          <p:spPr>
            <a:xfrm>
              <a:off x="3540350" y="2208425"/>
              <a:ext cx="160500" cy="66150"/>
            </a:xfrm>
            <a:custGeom>
              <a:rect b="b" l="l" r="r" t="t"/>
              <a:pathLst>
                <a:path extrusionOk="0" h="2646" w="6420">
                  <a:moveTo>
                    <a:pt x="5687" y="601"/>
                  </a:moveTo>
                  <a:cubicBezTo>
                    <a:pt x="5733" y="601"/>
                    <a:pt x="5773" y="605"/>
                    <a:pt x="5804" y="611"/>
                  </a:cubicBezTo>
                  <a:cubicBezTo>
                    <a:pt x="5803" y="1244"/>
                    <a:pt x="5768" y="1702"/>
                    <a:pt x="4815" y="1975"/>
                  </a:cubicBezTo>
                  <a:cubicBezTo>
                    <a:pt x="4634" y="2027"/>
                    <a:pt x="4389" y="2049"/>
                    <a:pt x="4109" y="2049"/>
                  </a:cubicBezTo>
                  <a:cubicBezTo>
                    <a:pt x="3025" y="2049"/>
                    <a:pt x="1407" y="1713"/>
                    <a:pt x="855" y="1437"/>
                  </a:cubicBezTo>
                  <a:lnTo>
                    <a:pt x="854" y="1437"/>
                  </a:lnTo>
                  <a:cubicBezTo>
                    <a:pt x="1410" y="1211"/>
                    <a:pt x="2143" y="1163"/>
                    <a:pt x="2662" y="1163"/>
                  </a:cubicBezTo>
                  <a:cubicBezTo>
                    <a:pt x="3038" y="1163"/>
                    <a:pt x="3303" y="1188"/>
                    <a:pt x="3310" y="1188"/>
                  </a:cubicBezTo>
                  <a:cubicBezTo>
                    <a:pt x="3319" y="1189"/>
                    <a:pt x="3329" y="1190"/>
                    <a:pt x="3338" y="1190"/>
                  </a:cubicBezTo>
                  <a:cubicBezTo>
                    <a:pt x="3375" y="1190"/>
                    <a:pt x="3413" y="1183"/>
                    <a:pt x="3448" y="1170"/>
                  </a:cubicBezTo>
                  <a:cubicBezTo>
                    <a:pt x="4347" y="834"/>
                    <a:pt x="5283" y="601"/>
                    <a:pt x="5687" y="601"/>
                  </a:cubicBezTo>
                  <a:close/>
                  <a:moveTo>
                    <a:pt x="5664" y="0"/>
                  </a:moveTo>
                  <a:cubicBezTo>
                    <a:pt x="4949" y="0"/>
                    <a:pt x="3867" y="362"/>
                    <a:pt x="3299" y="573"/>
                  </a:cubicBezTo>
                  <a:cubicBezTo>
                    <a:pt x="3187" y="565"/>
                    <a:pt x="2957" y="550"/>
                    <a:pt x="2665" y="550"/>
                  </a:cubicBezTo>
                  <a:cubicBezTo>
                    <a:pt x="2035" y="550"/>
                    <a:pt x="1111" y="618"/>
                    <a:pt x="433" y="957"/>
                  </a:cubicBezTo>
                  <a:cubicBezTo>
                    <a:pt x="1" y="1173"/>
                    <a:pt x="104" y="1505"/>
                    <a:pt x="128" y="1569"/>
                  </a:cubicBezTo>
                  <a:cubicBezTo>
                    <a:pt x="368" y="2187"/>
                    <a:pt x="2714" y="2646"/>
                    <a:pt x="4150" y="2646"/>
                  </a:cubicBezTo>
                  <a:cubicBezTo>
                    <a:pt x="4493" y="2646"/>
                    <a:pt x="4784" y="2621"/>
                    <a:pt x="4982" y="2564"/>
                  </a:cubicBezTo>
                  <a:cubicBezTo>
                    <a:pt x="6417" y="2153"/>
                    <a:pt x="6417" y="1258"/>
                    <a:pt x="6417" y="538"/>
                  </a:cubicBezTo>
                  <a:cubicBezTo>
                    <a:pt x="6419" y="372"/>
                    <a:pt x="6338" y="216"/>
                    <a:pt x="6200" y="122"/>
                  </a:cubicBezTo>
                  <a:cubicBezTo>
                    <a:pt x="6075" y="36"/>
                    <a:pt x="5888" y="0"/>
                    <a:pt x="5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40"/>
            <p:cNvSpPr/>
            <p:nvPr/>
          </p:nvSpPr>
          <p:spPr>
            <a:xfrm>
              <a:off x="2970550" y="1486750"/>
              <a:ext cx="740725" cy="865250"/>
            </a:xfrm>
            <a:custGeom>
              <a:rect b="b" l="l" r="r" t="t"/>
              <a:pathLst>
                <a:path extrusionOk="0" h="34610" w="29629">
                  <a:moveTo>
                    <a:pt x="10793" y="0"/>
                  </a:moveTo>
                  <a:cubicBezTo>
                    <a:pt x="10793" y="0"/>
                    <a:pt x="7195" y="1270"/>
                    <a:pt x="5397" y="3492"/>
                  </a:cubicBezTo>
                  <a:cubicBezTo>
                    <a:pt x="3598" y="5714"/>
                    <a:pt x="2752" y="11534"/>
                    <a:pt x="2328" y="14073"/>
                  </a:cubicBezTo>
                  <a:cubicBezTo>
                    <a:pt x="1905" y="16613"/>
                    <a:pt x="0" y="26242"/>
                    <a:pt x="1058" y="27405"/>
                  </a:cubicBezTo>
                  <a:cubicBezTo>
                    <a:pt x="2117" y="28569"/>
                    <a:pt x="13439" y="32485"/>
                    <a:pt x="15661" y="33119"/>
                  </a:cubicBezTo>
                  <a:cubicBezTo>
                    <a:pt x="17769" y="33721"/>
                    <a:pt x="20257" y="34610"/>
                    <a:pt x="21772" y="34610"/>
                  </a:cubicBezTo>
                  <a:cubicBezTo>
                    <a:pt x="21854" y="34610"/>
                    <a:pt x="21933" y="34607"/>
                    <a:pt x="22010" y="34601"/>
                  </a:cubicBezTo>
                  <a:cubicBezTo>
                    <a:pt x="23491" y="34495"/>
                    <a:pt x="24973" y="33437"/>
                    <a:pt x="24973" y="33437"/>
                  </a:cubicBezTo>
                  <a:cubicBezTo>
                    <a:pt x="24973" y="33437"/>
                    <a:pt x="27512" y="34601"/>
                    <a:pt x="28148" y="34601"/>
                  </a:cubicBezTo>
                  <a:cubicBezTo>
                    <a:pt x="28782" y="34601"/>
                    <a:pt x="29629" y="33437"/>
                    <a:pt x="28888" y="32273"/>
                  </a:cubicBezTo>
                  <a:cubicBezTo>
                    <a:pt x="28147" y="31109"/>
                    <a:pt x="26084" y="29404"/>
                    <a:pt x="24921" y="29404"/>
                  </a:cubicBezTo>
                  <a:cubicBezTo>
                    <a:pt x="23756" y="29404"/>
                    <a:pt x="19471" y="30051"/>
                    <a:pt x="19471" y="30051"/>
                  </a:cubicBezTo>
                  <a:cubicBezTo>
                    <a:pt x="19471" y="30051"/>
                    <a:pt x="12169" y="26347"/>
                    <a:pt x="10053" y="24866"/>
                  </a:cubicBezTo>
                  <a:cubicBezTo>
                    <a:pt x="7936" y="23384"/>
                    <a:pt x="6350" y="21691"/>
                    <a:pt x="6350" y="21691"/>
                  </a:cubicBezTo>
                  <a:lnTo>
                    <a:pt x="10688" y="8148"/>
                  </a:lnTo>
                  <a:lnTo>
                    <a:pt x="10793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40"/>
            <p:cNvSpPr/>
            <p:nvPr/>
          </p:nvSpPr>
          <p:spPr>
            <a:xfrm>
              <a:off x="2970150" y="1479125"/>
              <a:ext cx="740175" cy="880500"/>
            </a:xfrm>
            <a:custGeom>
              <a:rect b="b" l="l" r="r" t="t"/>
              <a:pathLst>
                <a:path extrusionOk="0" h="35220" w="29607">
                  <a:moveTo>
                    <a:pt x="10803" y="1"/>
                  </a:moveTo>
                  <a:cubicBezTo>
                    <a:pt x="10771" y="1"/>
                    <a:pt x="10739" y="6"/>
                    <a:pt x="10707" y="16"/>
                  </a:cubicBezTo>
                  <a:cubicBezTo>
                    <a:pt x="10557" y="69"/>
                    <a:pt x="7007" y="1341"/>
                    <a:pt x="5175" y="3605"/>
                  </a:cubicBezTo>
                  <a:cubicBezTo>
                    <a:pt x="3449" y="5737"/>
                    <a:pt x="2595" y="10955"/>
                    <a:pt x="2135" y="13759"/>
                  </a:cubicBezTo>
                  <a:lnTo>
                    <a:pt x="2042" y="14328"/>
                  </a:lnTo>
                  <a:cubicBezTo>
                    <a:pt x="1987" y="14660"/>
                    <a:pt x="1906" y="15114"/>
                    <a:pt x="1810" y="15653"/>
                  </a:cubicBezTo>
                  <a:cubicBezTo>
                    <a:pt x="620" y="22341"/>
                    <a:pt x="1" y="26985"/>
                    <a:pt x="848" y="27916"/>
                  </a:cubicBezTo>
                  <a:cubicBezTo>
                    <a:pt x="1991" y="29175"/>
                    <a:pt x="13466" y="33112"/>
                    <a:pt x="15593" y="33719"/>
                  </a:cubicBezTo>
                  <a:cubicBezTo>
                    <a:pt x="16061" y="33853"/>
                    <a:pt x="16548" y="34001"/>
                    <a:pt x="17038" y="34150"/>
                  </a:cubicBezTo>
                  <a:cubicBezTo>
                    <a:pt x="18773" y="34677"/>
                    <a:pt x="20563" y="35220"/>
                    <a:pt x="21790" y="35220"/>
                  </a:cubicBezTo>
                  <a:cubicBezTo>
                    <a:pt x="21879" y="35220"/>
                    <a:pt x="21965" y="35218"/>
                    <a:pt x="22047" y="35211"/>
                  </a:cubicBezTo>
                  <a:cubicBezTo>
                    <a:pt x="23335" y="35119"/>
                    <a:pt x="24592" y="34368"/>
                    <a:pt x="25017" y="34091"/>
                  </a:cubicBezTo>
                  <a:cubicBezTo>
                    <a:pt x="25676" y="34389"/>
                    <a:pt x="27553" y="35212"/>
                    <a:pt x="28161" y="35212"/>
                  </a:cubicBezTo>
                  <a:cubicBezTo>
                    <a:pt x="28571" y="35212"/>
                    <a:pt x="29003" y="34906"/>
                    <a:pt x="29264" y="34432"/>
                  </a:cubicBezTo>
                  <a:cubicBezTo>
                    <a:pt x="29606" y="33809"/>
                    <a:pt x="29568" y="33053"/>
                    <a:pt x="29161" y="32414"/>
                  </a:cubicBezTo>
                  <a:cubicBezTo>
                    <a:pt x="28407" y="31230"/>
                    <a:pt x="26254" y="29404"/>
                    <a:pt x="24936" y="29404"/>
                  </a:cubicBezTo>
                  <a:cubicBezTo>
                    <a:pt x="23847" y="29404"/>
                    <a:pt x="20198" y="29940"/>
                    <a:pt x="19536" y="30039"/>
                  </a:cubicBezTo>
                  <a:cubicBezTo>
                    <a:pt x="18706" y="29616"/>
                    <a:pt x="12194" y="26286"/>
                    <a:pt x="10243" y="24921"/>
                  </a:cubicBezTo>
                  <a:cubicBezTo>
                    <a:pt x="8513" y="23708"/>
                    <a:pt x="7124" y="22335"/>
                    <a:pt x="6713" y="21916"/>
                  </a:cubicBezTo>
                  <a:lnTo>
                    <a:pt x="10994" y="8546"/>
                  </a:lnTo>
                  <a:cubicBezTo>
                    <a:pt x="11043" y="8386"/>
                    <a:pt x="10953" y="8218"/>
                    <a:pt x="10795" y="8167"/>
                  </a:cubicBezTo>
                  <a:cubicBezTo>
                    <a:pt x="10764" y="8157"/>
                    <a:pt x="10732" y="8152"/>
                    <a:pt x="10701" y="8152"/>
                  </a:cubicBezTo>
                  <a:cubicBezTo>
                    <a:pt x="10573" y="8152"/>
                    <a:pt x="10455" y="8232"/>
                    <a:pt x="10412" y="8360"/>
                  </a:cubicBezTo>
                  <a:lnTo>
                    <a:pt x="6074" y="21903"/>
                  </a:lnTo>
                  <a:cubicBezTo>
                    <a:pt x="6039" y="22010"/>
                    <a:pt x="6066" y="22125"/>
                    <a:pt x="6141" y="22206"/>
                  </a:cubicBezTo>
                  <a:cubicBezTo>
                    <a:pt x="6208" y="22277"/>
                    <a:pt x="7775" y="23940"/>
                    <a:pt x="9893" y="25423"/>
                  </a:cubicBezTo>
                  <a:cubicBezTo>
                    <a:pt x="12002" y="26899"/>
                    <a:pt x="19049" y="30478"/>
                    <a:pt x="19347" y="30629"/>
                  </a:cubicBezTo>
                  <a:cubicBezTo>
                    <a:pt x="19392" y="30651"/>
                    <a:pt x="19441" y="30662"/>
                    <a:pt x="19490" y="30662"/>
                  </a:cubicBezTo>
                  <a:cubicBezTo>
                    <a:pt x="19504" y="30662"/>
                    <a:pt x="19518" y="30661"/>
                    <a:pt x="19532" y="30659"/>
                  </a:cubicBezTo>
                  <a:cubicBezTo>
                    <a:pt x="19574" y="30653"/>
                    <a:pt x="23808" y="30016"/>
                    <a:pt x="24936" y="30016"/>
                  </a:cubicBezTo>
                  <a:cubicBezTo>
                    <a:pt x="25934" y="30016"/>
                    <a:pt x="27903" y="31577"/>
                    <a:pt x="28644" y="32743"/>
                  </a:cubicBezTo>
                  <a:cubicBezTo>
                    <a:pt x="29055" y="33388"/>
                    <a:pt x="28839" y="33934"/>
                    <a:pt x="28726" y="34138"/>
                  </a:cubicBezTo>
                  <a:cubicBezTo>
                    <a:pt x="28560" y="34441"/>
                    <a:pt x="28317" y="34600"/>
                    <a:pt x="28163" y="34600"/>
                  </a:cubicBezTo>
                  <a:cubicBezTo>
                    <a:pt x="27749" y="34600"/>
                    <a:pt x="26074" y="33903"/>
                    <a:pt x="25116" y="33464"/>
                  </a:cubicBezTo>
                  <a:cubicBezTo>
                    <a:pt x="25076" y="33445"/>
                    <a:pt x="25032" y="33436"/>
                    <a:pt x="24989" y="33436"/>
                  </a:cubicBezTo>
                  <a:cubicBezTo>
                    <a:pt x="24926" y="33436"/>
                    <a:pt x="24863" y="33456"/>
                    <a:pt x="24810" y="33493"/>
                  </a:cubicBezTo>
                  <a:cubicBezTo>
                    <a:pt x="24796" y="33503"/>
                    <a:pt x="23384" y="34502"/>
                    <a:pt x="22003" y="34601"/>
                  </a:cubicBezTo>
                  <a:cubicBezTo>
                    <a:pt x="21934" y="34606"/>
                    <a:pt x="21862" y="34608"/>
                    <a:pt x="21787" y="34608"/>
                  </a:cubicBezTo>
                  <a:cubicBezTo>
                    <a:pt x="20660" y="34608"/>
                    <a:pt x="18911" y="34079"/>
                    <a:pt x="17217" y="33564"/>
                  </a:cubicBezTo>
                  <a:cubicBezTo>
                    <a:pt x="16723" y="33414"/>
                    <a:pt x="16232" y="33265"/>
                    <a:pt x="15761" y="33131"/>
                  </a:cubicBezTo>
                  <a:cubicBezTo>
                    <a:pt x="13436" y="32466"/>
                    <a:pt x="2266" y="28568"/>
                    <a:pt x="1301" y="27504"/>
                  </a:cubicBezTo>
                  <a:cubicBezTo>
                    <a:pt x="483" y="26605"/>
                    <a:pt x="1885" y="18726"/>
                    <a:pt x="2412" y="15761"/>
                  </a:cubicBezTo>
                  <a:cubicBezTo>
                    <a:pt x="2510" y="15218"/>
                    <a:pt x="2591" y="14763"/>
                    <a:pt x="2646" y="14428"/>
                  </a:cubicBezTo>
                  <a:lnTo>
                    <a:pt x="2740" y="13858"/>
                  </a:lnTo>
                  <a:cubicBezTo>
                    <a:pt x="3190" y="11110"/>
                    <a:pt x="4026" y="5996"/>
                    <a:pt x="5650" y="3990"/>
                  </a:cubicBezTo>
                  <a:cubicBezTo>
                    <a:pt x="7373" y="1863"/>
                    <a:pt x="10876" y="606"/>
                    <a:pt x="10911" y="594"/>
                  </a:cubicBezTo>
                  <a:cubicBezTo>
                    <a:pt x="11067" y="536"/>
                    <a:pt x="11147" y="363"/>
                    <a:pt x="11092" y="205"/>
                  </a:cubicBezTo>
                  <a:cubicBezTo>
                    <a:pt x="11047" y="80"/>
                    <a:pt x="10930" y="1"/>
                    <a:pt x="10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40"/>
            <p:cNvSpPr/>
            <p:nvPr/>
          </p:nvSpPr>
          <p:spPr>
            <a:xfrm>
              <a:off x="3353725" y="2212850"/>
              <a:ext cx="357550" cy="139150"/>
            </a:xfrm>
            <a:custGeom>
              <a:rect b="b" l="l" r="r" t="t"/>
              <a:pathLst>
                <a:path extrusionOk="0" h="5566" w="14302">
                  <a:moveTo>
                    <a:pt x="2187" y="1"/>
                  </a:moveTo>
                  <a:cubicBezTo>
                    <a:pt x="1417" y="587"/>
                    <a:pt x="514" y="1459"/>
                    <a:pt x="228" y="2489"/>
                  </a:cubicBezTo>
                  <a:cubicBezTo>
                    <a:pt x="67" y="3068"/>
                    <a:pt x="10" y="3560"/>
                    <a:pt x="0" y="3977"/>
                  </a:cubicBezTo>
                  <a:cubicBezTo>
                    <a:pt x="126" y="4014"/>
                    <a:pt x="240" y="4049"/>
                    <a:pt x="334" y="4075"/>
                  </a:cubicBezTo>
                  <a:cubicBezTo>
                    <a:pt x="2442" y="4678"/>
                    <a:pt x="4930" y="5566"/>
                    <a:pt x="6445" y="5566"/>
                  </a:cubicBezTo>
                  <a:cubicBezTo>
                    <a:pt x="6527" y="5566"/>
                    <a:pt x="6606" y="5563"/>
                    <a:pt x="6683" y="5557"/>
                  </a:cubicBezTo>
                  <a:cubicBezTo>
                    <a:pt x="8164" y="5452"/>
                    <a:pt x="9646" y="4393"/>
                    <a:pt x="9646" y="4393"/>
                  </a:cubicBezTo>
                  <a:cubicBezTo>
                    <a:pt x="9646" y="4393"/>
                    <a:pt x="12186" y="5557"/>
                    <a:pt x="12821" y="5557"/>
                  </a:cubicBezTo>
                  <a:cubicBezTo>
                    <a:pt x="13455" y="5557"/>
                    <a:pt x="14302" y="4393"/>
                    <a:pt x="13561" y="3230"/>
                  </a:cubicBezTo>
                  <a:cubicBezTo>
                    <a:pt x="12820" y="2066"/>
                    <a:pt x="10757" y="361"/>
                    <a:pt x="9593" y="361"/>
                  </a:cubicBezTo>
                  <a:cubicBezTo>
                    <a:pt x="8429" y="361"/>
                    <a:pt x="4144" y="1008"/>
                    <a:pt x="4144" y="1008"/>
                  </a:cubicBezTo>
                  <a:cubicBezTo>
                    <a:pt x="4144" y="1008"/>
                    <a:pt x="3338" y="599"/>
                    <a:pt x="21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40"/>
            <p:cNvSpPr/>
            <p:nvPr/>
          </p:nvSpPr>
          <p:spPr>
            <a:xfrm>
              <a:off x="3346000" y="2205200"/>
              <a:ext cx="364350" cy="154425"/>
            </a:xfrm>
            <a:custGeom>
              <a:rect b="b" l="l" r="r" t="t"/>
              <a:pathLst>
                <a:path extrusionOk="0" h="6177" w="14574">
                  <a:moveTo>
                    <a:pt x="2529" y="668"/>
                  </a:moveTo>
                  <a:cubicBezTo>
                    <a:pt x="3587" y="1217"/>
                    <a:pt x="4313" y="1586"/>
                    <a:pt x="4313" y="1586"/>
                  </a:cubicBezTo>
                  <a:cubicBezTo>
                    <a:pt x="4358" y="1608"/>
                    <a:pt x="4407" y="1619"/>
                    <a:pt x="4456" y="1619"/>
                  </a:cubicBezTo>
                  <a:cubicBezTo>
                    <a:pt x="4470" y="1619"/>
                    <a:pt x="4484" y="1618"/>
                    <a:pt x="4498" y="1616"/>
                  </a:cubicBezTo>
                  <a:cubicBezTo>
                    <a:pt x="4540" y="1610"/>
                    <a:pt x="8774" y="973"/>
                    <a:pt x="9902" y="973"/>
                  </a:cubicBezTo>
                  <a:cubicBezTo>
                    <a:pt x="10900" y="973"/>
                    <a:pt x="12869" y="2535"/>
                    <a:pt x="13610" y="3700"/>
                  </a:cubicBezTo>
                  <a:cubicBezTo>
                    <a:pt x="14021" y="4346"/>
                    <a:pt x="13805" y="4891"/>
                    <a:pt x="13692" y="5095"/>
                  </a:cubicBezTo>
                  <a:cubicBezTo>
                    <a:pt x="13526" y="5398"/>
                    <a:pt x="13283" y="5557"/>
                    <a:pt x="13129" y="5557"/>
                  </a:cubicBezTo>
                  <a:cubicBezTo>
                    <a:pt x="12715" y="5557"/>
                    <a:pt x="11040" y="4860"/>
                    <a:pt x="10082" y="4421"/>
                  </a:cubicBezTo>
                  <a:cubicBezTo>
                    <a:pt x="10042" y="4402"/>
                    <a:pt x="9998" y="4393"/>
                    <a:pt x="9955" y="4393"/>
                  </a:cubicBezTo>
                  <a:cubicBezTo>
                    <a:pt x="9892" y="4393"/>
                    <a:pt x="9829" y="4413"/>
                    <a:pt x="9776" y="4450"/>
                  </a:cubicBezTo>
                  <a:cubicBezTo>
                    <a:pt x="9762" y="4460"/>
                    <a:pt x="8350" y="5459"/>
                    <a:pt x="6969" y="5558"/>
                  </a:cubicBezTo>
                  <a:cubicBezTo>
                    <a:pt x="6900" y="5563"/>
                    <a:pt x="6828" y="5565"/>
                    <a:pt x="6753" y="5565"/>
                  </a:cubicBezTo>
                  <a:cubicBezTo>
                    <a:pt x="5626" y="5565"/>
                    <a:pt x="3877" y="5036"/>
                    <a:pt x="2183" y="4521"/>
                  </a:cubicBezTo>
                  <a:cubicBezTo>
                    <a:pt x="1689" y="4371"/>
                    <a:pt x="1198" y="4223"/>
                    <a:pt x="727" y="4088"/>
                  </a:cubicBezTo>
                  <a:lnTo>
                    <a:pt x="626" y="4058"/>
                  </a:lnTo>
                  <a:cubicBezTo>
                    <a:pt x="654" y="3658"/>
                    <a:pt x="723" y="3262"/>
                    <a:pt x="831" y="2876"/>
                  </a:cubicBezTo>
                  <a:cubicBezTo>
                    <a:pt x="1079" y="1983"/>
                    <a:pt x="1861" y="1200"/>
                    <a:pt x="2529" y="668"/>
                  </a:cubicBezTo>
                  <a:close/>
                  <a:moveTo>
                    <a:pt x="2496" y="0"/>
                  </a:moveTo>
                  <a:cubicBezTo>
                    <a:pt x="2431" y="0"/>
                    <a:pt x="2365" y="22"/>
                    <a:pt x="2311" y="63"/>
                  </a:cubicBezTo>
                  <a:cubicBezTo>
                    <a:pt x="1540" y="650"/>
                    <a:pt x="554" y="1586"/>
                    <a:pt x="242" y="2713"/>
                  </a:cubicBezTo>
                  <a:cubicBezTo>
                    <a:pt x="93" y="3247"/>
                    <a:pt x="16" y="3758"/>
                    <a:pt x="4" y="4276"/>
                  </a:cubicBezTo>
                  <a:cubicBezTo>
                    <a:pt x="0" y="4412"/>
                    <a:pt x="89" y="4535"/>
                    <a:pt x="220" y="4575"/>
                  </a:cubicBezTo>
                  <a:lnTo>
                    <a:pt x="559" y="4676"/>
                  </a:lnTo>
                  <a:cubicBezTo>
                    <a:pt x="1027" y="4810"/>
                    <a:pt x="1514" y="4958"/>
                    <a:pt x="2004" y="5107"/>
                  </a:cubicBezTo>
                  <a:cubicBezTo>
                    <a:pt x="3739" y="5634"/>
                    <a:pt x="5529" y="6177"/>
                    <a:pt x="6756" y="6177"/>
                  </a:cubicBezTo>
                  <a:cubicBezTo>
                    <a:pt x="6845" y="6177"/>
                    <a:pt x="6931" y="6175"/>
                    <a:pt x="7014" y="6168"/>
                  </a:cubicBezTo>
                  <a:cubicBezTo>
                    <a:pt x="8302" y="6076"/>
                    <a:pt x="9559" y="5325"/>
                    <a:pt x="9984" y="5048"/>
                  </a:cubicBezTo>
                  <a:cubicBezTo>
                    <a:pt x="10643" y="5346"/>
                    <a:pt x="12520" y="6169"/>
                    <a:pt x="13129" y="6169"/>
                  </a:cubicBezTo>
                  <a:cubicBezTo>
                    <a:pt x="13537" y="6169"/>
                    <a:pt x="13969" y="5863"/>
                    <a:pt x="14230" y="5389"/>
                  </a:cubicBezTo>
                  <a:cubicBezTo>
                    <a:pt x="14573" y="4766"/>
                    <a:pt x="14534" y="4010"/>
                    <a:pt x="14128" y="3371"/>
                  </a:cubicBezTo>
                  <a:cubicBezTo>
                    <a:pt x="13375" y="2187"/>
                    <a:pt x="11221" y="361"/>
                    <a:pt x="9902" y="361"/>
                  </a:cubicBezTo>
                  <a:cubicBezTo>
                    <a:pt x="8813" y="361"/>
                    <a:pt x="5164" y="897"/>
                    <a:pt x="4503" y="996"/>
                  </a:cubicBezTo>
                  <a:cubicBezTo>
                    <a:pt x="4266" y="875"/>
                    <a:pt x="3564" y="516"/>
                    <a:pt x="2638" y="35"/>
                  </a:cubicBezTo>
                  <a:cubicBezTo>
                    <a:pt x="2593" y="12"/>
                    <a:pt x="2545" y="0"/>
                    <a:pt x="24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40"/>
            <p:cNvSpPr/>
            <p:nvPr/>
          </p:nvSpPr>
          <p:spPr>
            <a:xfrm>
              <a:off x="2301725" y="1746050"/>
              <a:ext cx="318700" cy="436725"/>
            </a:xfrm>
            <a:custGeom>
              <a:rect b="b" l="l" r="r" t="t"/>
              <a:pathLst>
                <a:path extrusionOk="0" h="17469" w="12748">
                  <a:moveTo>
                    <a:pt x="4057" y="1"/>
                  </a:moveTo>
                  <a:cubicBezTo>
                    <a:pt x="3762" y="1"/>
                    <a:pt x="3478" y="38"/>
                    <a:pt x="3214" y="115"/>
                  </a:cubicBezTo>
                  <a:cubicBezTo>
                    <a:pt x="2888" y="211"/>
                    <a:pt x="428" y="2900"/>
                    <a:pt x="214" y="6007"/>
                  </a:cubicBezTo>
                  <a:cubicBezTo>
                    <a:pt x="1" y="9114"/>
                    <a:pt x="2357" y="14255"/>
                    <a:pt x="2785" y="15112"/>
                  </a:cubicBezTo>
                  <a:cubicBezTo>
                    <a:pt x="3213" y="15970"/>
                    <a:pt x="2678" y="17469"/>
                    <a:pt x="3749" y="17469"/>
                  </a:cubicBezTo>
                  <a:cubicBezTo>
                    <a:pt x="4820" y="17469"/>
                    <a:pt x="8142" y="12541"/>
                    <a:pt x="8142" y="12541"/>
                  </a:cubicBezTo>
                  <a:cubicBezTo>
                    <a:pt x="8142" y="12541"/>
                    <a:pt x="8498" y="12562"/>
                    <a:pt x="9003" y="12562"/>
                  </a:cubicBezTo>
                  <a:cubicBezTo>
                    <a:pt x="10137" y="12562"/>
                    <a:pt x="12022" y="12459"/>
                    <a:pt x="12319" y="11791"/>
                  </a:cubicBezTo>
                  <a:cubicBezTo>
                    <a:pt x="12748" y="10828"/>
                    <a:pt x="9320" y="5472"/>
                    <a:pt x="8570" y="3222"/>
                  </a:cubicBezTo>
                  <a:cubicBezTo>
                    <a:pt x="7929" y="1298"/>
                    <a:pt x="5799" y="1"/>
                    <a:pt x="40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p40"/>
            <p:cNvSpPr/>
            <p:nvPr/>
          </p:nvSpPr>
          <p:spPr>
            <a:xfrm>
              <a:off x="2293450" y="1738550"/>
              <a:ext cx="330750" cy="451900"/>
            </a:xfrm>
            <a:custGeom>
              <a:rect b="b" l="l" r="r" t="t"/>
              <a:pathLst>
                <a:path extrusionOk="0" h="18076" w="13230">
                  <a:moveTo>
                    <a:pt x="4397" y="605"/>
                  </a:moveTo>
                  <a:cubicBezTo>
                    <a:pt x="5993" y="605"/>
                    <a:pt x="7999" y="1784"/>
                    <a:pt x="8611" y="3619"/>
                  </a:cubicBezTo>
                  <a:cubicBezTo>
                    <a:pt x="8921" y="4549"/>
                    <a:pt x="9646" y="5937"/>
                    <a:pt x="10414" y="7408"/>
                  </a:cubicBezTo>
                  <a:cubicBezTo>
                    <a:pt x="11271" y="9047"/>
                    <a:pt x="12566" y="11526"/>
                    <a:pt x="12371" y="11967"/>
                  </a:cubicBezTo>
                  <a:cubicBezTo>
                    <a:pt x="12195" y="12362"/>
                    <a:pt x="10805" y="12560"/>
                    <a:pt x="9363" y="12560"/>
                  </a:cubicBezTo>
                  <a:cubicBezTo>
                    <a:pt x="9071" y="12560"/>
                    <a:pt x="8776" y="12552"/>
                    <a:pt x="8489" y="12536"/>
                  </a:cubicBezTo>
                  <a:cubicBezTo>
                    <a:pt x="8485" y="12535"/>
                    <a:pt x="8481" y="12535"/>
                    <a:pt x="8476" y="12535"/>
                  </a:cubicBezTo>
                  <a:cubicBezTo>
                    <a:pt x="8374" y="12535"/>
                    <a:pt x="8277" y="12586"/>
                    <a:pt x="8219" y="12671"/>
                  </a:cubicBezTo>
                  <a:cubicBezTo>
                    <a:pt x="6666" y="14976"/>
                    <a:pt x="4642" y="17463"/>
                    <a:pt x="4080" y="17463"/>
                  </a:cubicBezTo>
                  <a:cubicBezTo>
                    <a:pt x="3756" y="17463"/>
                    <a:pt x="3684" y="17311"/>
                    <a:pt x="3632" y="16504"/>
                  </a:cubicBezTo>
                  <a:cubicBezTo>
                    <a:pt x="3606" y="16103"/>
                    <a:pt x="3577" y="15650"/>
                    <a:pt x="3390" y="15276"/>
                  </a:cubicBezTo>
                  <a:cubicBezTo>
                    <a:pt x="2670" y="13836"/>
                    <a:pt x="659" y="9103"/>
                    <a:pt x="851" y="6328"/>
                  </a:cubicBezTo>
                  <a:cubicBezTo>
                    <a:pt x="1053" y="3408"/>
                    <a:pt x="3314" y="911"/>
                    <a:pt x="3649" y="703"/>
                  </a:cubicBezTo>
                  <a:cubicBezTo>
                    <a:pt x="3882" y="637"/>
                    <a:pt x="4134" y="605"/>
                    <a:pt x="4397" y="605"/>
                  </a:cubicBezTo>
                  <a:close/>
                  <a:moveTo>
                    <a:pt x="4355" y="0"/>
                  </a:moveTo>
                  <a:cubicBezTo>
                    <a:pt x="4039" y="0"/>
                    <a:pt x="3736" y="40"/>
                    <a:pt x="3458" y="122"/>
                  </a:cubicBezTo>
                  <a:cubicBezTo>
                    <a:pt x="2967" y="266"/>
                    <a:pt x="459" y="3100"/>
                    <a:pt x="240" y="6286"/>
                  </a:cubicBezTo>
                  <a:cubicBezTo>
                    <a:pt x="0" y="9755"/>
                    <a:pt x="2814" y="15492"/>
                    <a:pt x="2843" y="15550"/>
                  </a:cubicBezTo>
                  <a:cubicBezTo>
                    <a:pt x="2974" y="15812"/>
                    <a:pt x="2998" y="16184"/>
                    <a:pt x="3021" y="16542"/>
                  </a:cubicBezTo>
                  <a:cubicBezTo>
                    <a:pt x="3063" y="17189"/>
                    <a:pt x="3120" y="18076"/>
                    <a:pt x="4080" y="18076"/>
                  </a:cubicBezTo>
                  <a:cubicBezTo>
                    <a:pt x="5182" y="18076"/>
                    <a:pt x="7727" y="14483"/>
                    <a:pt x="8629" y="13156"/>
                  </a:cubicBezTo>
                  <a:cubicBezTo>
                    <a:pt x="8844" y="13166"/>
                    <a:pt x="9125" y="13175"/>
                    <a:pt x="9441" y="13175"/>
                  </a:cubicBezTo>
                  <a:cubicBezTo>
                    <a:pt x="10720" y="13175"/>
                    <a:pt x="12568" y="13029"/>
                    <a:pt x="12929" y="12215"/>
                  </a:cubicBezTo>
                  <a:cubicBezTo>
                    <a:pt x="13229" y="11540"/>
                    <a:pt x="12375" y="9840"/>
                    <a:pt x="10956" y="7124"/>
                  </a:cubicBezTo>
                  <a:cubicBezTo>
                    <a:pt x="10233" y="5739"/>
                    <a:pt x="9485" y="4308"/>
                    <a:pt x="9190" y="3425"/>
                  </a:cubicBezTo>
                  <a:cubicBezTo>
                    <a:pt x="8495" y="1337"/>
                    <a:pt x="6194" y="0"/>
                    <a:pt x="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40"/>
            <p:cNvSpPr/>
            <p:nvPr/>
          </p:nvSpPr>
          <p:spPr>
            <a:xfrm>
              <a:off x="2352600" y="1687325"/>
              <a:ext cx="257100" cy="396375"/>
            </a:xfrm>
            <a:custGeom>
              <a:rect b="b" l="l" r="r" t="t"/>
              <a:pathLst>
                <a:path extrusionOk="0" h="15855" w="10284">
                  <a:moveTo>
                    <a:pt x="1868" y="0"/>
                  </a:moveTo>
                  <a:cubicBezTo>
                    <a:pt x="1489" y="0"/>
                    <a:pt x="1197" y="207"/>
                    <a:pt x="964" y="857"/>
                  </a:cubicBezTo>
                  <a:cubicBezTo>
                    <a:pt x="964" y="857"/>
                    <a:pt x="964" y="3749"/>
                    <a:pt x="536" y="5249"/>
                  </a:cubicBezTo>
                  <a:cubicBezTo>
                    <a:pt x="107" y="6749"/>
                    <a:pt x="0" y="7499"/>
                    <a:pt x="1607" y="9856"/>
                  </a:cubicBezTo>
                  <a:cubicBezTo>
                    <a:pt x="3214" y="12213"/>
                    <a:pt x="6857" y="15854"/>
                    <a:pt x="6857" y="15854"/>
                  </a:cubicBezTo>
                  <a:cubicBezTo>
                    <a:pt x="6857" y="15854"/>
                    <a:pt x="7070" y="13390"/>
                    <a:pt x="7178" y="11998"/>
                  </a:cubicBezTo>
                  <a:cubicBezTo>
                    <a:pt x="7284" y="10605"/>
                    <a:pt x="9427" y="9749"/>
                    <a:pt x="9855" y="9106"/>
                  </a:cubicBezTo>
                  <a:cubicBezTo>
                    <a:pt x="10284" y="8463"/>
                    <a:pt x="7499" y="8034"/>
                    <a:pt x="6428" y="6107"/>
                  </a:cubicBezTo>
                  <a:cubicBezTo>
                    <a:pt x="5357" y="4178"/>
                    <a:pt x="5357" y="857"/>
                    <a:pt x="3857" y="536"/>
                  </a:cubicBezTo>
                  <a:cubicBezTo>
                    <a:pt x="3007" y="354"/>
                    <a:pt x="2364" y="0"/>
                    <a:pt x="1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40"/>
            <p:cNvSpPr/>
            <p:nvPr/>
          </p:nvSpPr>
          <p:spPr>
            <a:xfrm>
              <a:off x="2346175" y="1679775"/>
              <a:ext cx="262025" cy="411575"/>
            </a:xfrm>
            <a:custGeom>
              <a:rect b="b" l="l" r="r" t="t"/>
              <a:pathLst>
                <a:path extrusionOk="0" h="16463" w="10481">
                  <a:moveTo>
                    <a:pt x="2132" y="605"/>
                  </a:moveTo>
                  <a:cubicBezTo>
                    <a:pt x="2341" y="605"/>
                    <a:pt x="2614" y="698"/>
                    <a:pt x="3000" y="830"/>
                  </a:cubicBezTo>
                  <a:cubicBezTo>
                    <a:pt x="3307" y="934"/>
                    <a:pt x="3655" y="1053"/>
                    <a:pt x="4049" y="1137"/>
                  </a:cubicBezTo>
                  <a:cubicBezTo>
                    <a:pt x="4788" y="1295"/>
                    <a:pt x="5124" y="2555"/>
                    <a:pt x="5481" y="3888"/>
                  </a:cubicBezTo>
                  <a:cubicBezTo>
                    <a:pt x="5729" y="4818"/>
                    <a:pt x="5986" y="5781"/>
                    <a:pt x="6418" y="6557"/>
                  </a:cubicBezTo>
                  <a:cubicBezTo>
                    <a:pt x="7054" y="7703"/>
                    <a:pt x="8211" y="8332"/>
                    <a:pt x="9057" y="8792"/>
                  </a:cubicBezTo>
                  <a:cubicBezTo>
                    <a:pt x="9342" y="8947"/>
                    <a:pt x="9723" y="9154"/>
                    <a:pt x="9832" y="9274"/>
                  </a:cubicBezTo>
                  <a:cubicBezTo>
                    <a:pt x="9701" y="9439"/>
                    <a:pt x="9391" y="9659"/>
                    <a:pt x="9064" y="9892"/>
                  </a:cubicBezTo>
                  <a:cubicBezTo>
                    <a:pt x="8239" y="10479"/>
                    <a:pt x="7212" y="11210"/>
                    <a:pt x="7129" y="12277"/>
                  </a:cubicBezTo>
                  <a:cubicBezTo>
                    <a:pt x="7057" y="13215"/>
                    <a:pt x="6936" y="14640"/>
                    <a:pt x="6865" y="15468"/>
                  </a:cubicBezTo>
                  <a:cubicBezTo>
                    <a:pt x="5835" y="14408"/>
                    <a:pt x="3350" y="11794"/>
                    <a:pt x="2117" y="9986"/>
                  </a:cubicBezTo>
                  <a:cubicBezTo>
                    <a:pt x="578" y="7726"/>
                    <a:pt x="681" y="7059"/>
                    <a:pt x="1087" y="5636"/>
                  </a:cubicBezTo>
                  <a:cubicBezTo>
                    <a:pt x="1495" y="4209"/>
                    <a:pt x="1525" y="1633"/>
                    <a:pt x="1527" y="1214"/>
                  </a:cubicBezTo>
                  <a:cubicBezTo>
                    <a:pt x="1694" y="767"/>
                    <a:pt x="1858" y="605"/>
                    <a:pt x="2132" y="605"/>
                  </a:cubicBezTo>
                  <a:close/>
                  <a:moveTo>
                    <a:pt x="2122" y="0"/>
                  </a:moveTo>
                  <a:cubicBezTo>
                    <a:pt x="1648" y="0"/>
                    <a:pt x="1224" y="241"/>
                    <a:pt x="933" y="1057"/>
                  </a:cubicBezTo>
                  <a:cubicBezTo>
                    <a:pt x="921" y="1089"/>
                    <a:pt x="916" y="1125"/>
                    <a:pt x="916" y="1159"/>
                  </a:cubicBezTo>
                  <a:cubicBezTo>
                    <a:pt x="916" y="1188"/>
                    <a:pt x="910" y="4027"/>
                    <a:pt x="499" y="5467"/>
                  </a:cubicBezTo>
                  <a:cubicBezTo>
                    <a:pt x="27" y="7120"/>
                    <a:pt x="0" y="7967"/>
                    <a:pt x="1611" y="10330"/>
                  </a:cubicBezTo>
                  <a:cubicBezTo>
                    <a:pt x="3215" y="12683"/>
                    <a:pt x="6748" y="16224"/>
                    <a:pt x="6896" y="16373"/>
                  </a:cubicBezTo>
                  <a:cubicBezTo>
                    <a:pt x="6954" y="16431"/>
                    <a:pt x="7032" y="16463"/>
                    <a:pt x="7114" y="16463"/>
                  </a:cubicBezTo>
                  <a:cubicBezTo>
                    <a:pt x="7272" y="16463"/>
                    <a:pt x="7404" y="16341"/>
                    <a:pt x="7418" y="16184"/>
                  </a:cubicBezTo>
                  <a:cubicBezTo>
                    <a:pt x="7418" y="16184"/>
                    <a:pt x="7633" y="13718"/>
                    <a:pt x="7739" y="12324"/>
                  </a:cubicBezTo>
                  <a:cubicBezTo>
                    <a:pt x="7800" y="11542"/>
                    <a:pt x="8698" y="10904"/>
                    <a:pt x="9419" y="10390"/>
                  </a:cubicBezTo>
                  <a:cubicBezTo>
                    <a:pt x="9834" y="10095"/>
                    <a:pt x="10192" y="9841"/>
                    <a:pt x="10367" y="9578"/>
                  </a:cubicBezTo>
                  <a:cubicBezTo>
                    <a:pt x="10480" y="9410"/>
                    <a:pt x="10473" y="9252"/>
                    <a:pt x="10448" y="9151"/>
                  </a:cubicBezTo>
                  <a:cubicBezTo>
                    <a:pt x="10363" y="8805"/>
                    <a:pt x="9959" y="8586"/>
                    <a:pt x="9350" y="8254"/>
                  </a:cubicBezTo>
                  <a:cubicBezTo>
                    <a:pt x="8570" y="7830"/>
                    <a:pt x="7502" y="7250"/>
                    <a:pt x="6953" y="6260"/>
                  </a:cubicBezTo>
                  <a:cubicBezTo>
                    <a:pt x="6557" y="5549"/>
                    <a:pt x="6310" y="4624"/>
                    <a:pt x="6072" y="3730"/>
                  </a:cubicBezTo>
                  <a:cubicBezTo>
                    <a:pt x="5666" y="2210"/>
                    <a:pt x="5282" y="776"/>
                    <a:pt x="4178" y="539"/>
                  </a:cubicBezTo>
                  <a:cubicBezTo>
                    <a:pt x="3819" y="462"/>
                    <a:pt x="3489" y="349"/>
                    <a:pt x="3199" y="251"/>
                  </a:cubicBezTo>
                  <a:cubicBezTo>
                    <a:pt x="2834" y="126"/>
                    <a:pt x="2465" y="0"/>
                    <a:pt x="2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40"/>
            <p:cNvSpPr/>
            <p:nvPr/>
          </p:nvSpPr>
          <p:spPr>
            <a:xfrm>
              <a:off x="2258850" y="1329150"/>
              <a:ext cx="551725" cy="488550"/>
            </a:xfrm>
            <a:custGeom>
              <a:rect b="b" l="l" r="r" t="t"/>
              <a:pathLst>
                <a:path extrusionOk="0" h="19542" w="22069">
                  <a:moveTo>
                    <a:pt x="11387" y="1"/>
                  </a:moveTo>
                  <a:cubicBezTo>
                    <a:pt x="10813" y="1"/>
                    <a:pt x="10230" y="26"/>
                    <a:pt x="9643" y="80"/>
                  </a:cubicBezTo>
                  <a:cubicBezTo>
                    <a:pt x="3750" y="616"/>
                    <a:pt x="1073" y="4472"/>
                    <a:pt x="537" y="8328"/>
                  </a:cubicBezTo>
                  <a:cubicBezTo>
                    <a:pt x="1" y="12185"/>
                    <a:pt x="4072" y="15934"/>
                    <a:pt x="4500" y="16577"/>
                  </a:cubicBezTo>
                  <a:cubicBezTo>
                    <a:pt x="4929" y="17220"/>
                    <a:pt x="4393" y="17863"/>
                    <a:pt x="5679" y="18291"/>
                  </a:cubicBezTo>
                  <a:cubicBezTo>
                    <a:pt x="6107" y="18434"/>
                    <a:pt x="6548" y="18481"/>
                    <a:pt x="6944" y="18481"/>
                  </a:cubicBezTo>
                  <a:cubicBezTo>
                    <a:pt x="7738" y="18481"/>
                    <a:pt x="8357" y="18291"/>
                    <a:pt x="8357" y="18291"/>
                  </a:cubicBezTo>
                  <a:cubicBezTo>
                    <a:pt x="8357" y="18291"/>
                    <a:pt x="9190" y="19542"/>
                    <a:pt x="10637" y="19542"/>
                  </a:cubicBezTo>
                  <a:cubicBezTo>
                    <a:pt x="10831" y="19542"/>
                    <a:pt x="11035" y="19519"/>
                    <a:pt x="11249" y="19469"/>
                  </a:cubicBezTo>
                  <a:cubicBezTo>
                    <a:pt x="13070" y="19041"/>
                    <a:pt x="12534" y="15398"/>
                    <a:pt x="13285" y="14970"/>
                  </a:cubicBezTo>
                  <a:cubicBezTo>
                    <a:pt x="14035" y="14542"/>
                    <a:pt x="14570" y="13149"/>
                    <a:pt x="16820" y="11864"/>
                  </a:cubicBezTo>
                  <a:cubicBezTo>
                    <a:pt x="19069" y="10578"/>
                    <a:pt x="19069" y="8650"/>
                    <a:pt x="19069" y="8650"/>
                  </a:cubicBezTo>
                  <a:cubicBezTo>
                    <a:pt x="19069" y="8650"/>
                    <a:pt x="22069" y="7793"/>
                    <a:pt x="21532" y="4793"/>
                  </a:cubicBezTo>
                  <a:cubicBezTo>
                    <a:pt x="21051" y="2093"/>
                    <a:pt x="16574" y="1"/>
                    <a:pt x="113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40"/>
            <p:cNvSpPr/>
            <p:nvPr/>
          </p:nvSpPr>
          <p:spPr>
            <a:xfrm>
              <a:off x="2252925" y="1321450"/>
              <a:ext cx="564075" cy="503950"/>
            </a:xfrm>
            <a:custGeom>
              <a:rect b="b" l="l" r="r" t="t"/>
              <a:pathLst>
                <a:path extrusionOk="0" h="20158" w="22563">
                  <a:moveTo>
                    <a:pt x="11629" y="614"/>
                  </a:moveTo>
                  <a:cubicBezTo>
                    <a:pt x="16606" y="614"/>
                    <a:pt x="21006" y="2561"/>
                    <a:pt x="21469" y="5154"/>
                  </a:cubicBezTo>
                  <a:cubicBezTo>
                    <a:pt x="21949" y="7841"/>
                    <a:pt x="19333" y="8631"/>
                    <a:pt x="19222" y="8664"/>
                  </a:cubicBezTo>
                  <a:cubicBezTo>
                    <a:pt x="19092" y="8701"/>
                    <a:pt x="19002" y="8820"/>
                    <a:pt x="19000" y="8956"/>
                  </a:cubicBezTo>
                  <a:cubicBezTo>
                    <a:pt x="19000" y="9028"/>
                    <a:pt x="18960" y="10731"/>
                    <a:pt x="16905" y="11905"/>
                  </a:cubicBezTo>
                  <a:cubicBezTo>
                    <a:pt x="15433" y="12747"/>
                    <a:pt x="14675" y="13629"/>
                    <a:pt x="14121" y="14274"/>
                  </a:cubicBezTo>
                  <a:cubicBezTo>
                    <a:pt x="13830" y="14614"/>
                    <a:pt x="13600" y="14882"/>
                    <a:pt x="13370" y="15012"/>
                  </a:cubicBezTo>
                  <a:cubicBezTo>
                    <a:pt x="12954" y="15251"/>
                    <a:pt x="12850" y="15927"/>
                    <a:pt x="12718" y="16785"/>
                  </a:cubicBezTo>
                  <a:cubicBezTo>
                    <a:pt x="12548" y="17889"/>
                    <a:pt x="12337" y="19263"/>
                    <a:pt x="11416" y="19479"/>
                  </a:cubicBezTo>
                  <a:cubicBezTo>
                    <a:pt x="11226" y="19524"/>
                    <a:pt x="11044" y="19544"/>
                    <a:pt x="10873" y="19544"/>
                  </a:cubicBezTo>
                  <a:cubicBezTo>
                    <a:pt x="9619" y="19544"/>
                    <a:pt x="8883" y="18479"/>
                    <a:pt x="8848" y="18429"/>
                  </a:cubicBezTo>
                  <a:cubicBezTo>
                    <a:pt x="8791" y="18345"/>
                    <a:pt x="8696" y="18294"/>
                    <a:pt x="8594" y="18293"/>
                  </a:cubicBezTo>
                  <a:cubicBezTo>
                    <a:pt x="8563" y="18293"/>
                    <a:pt x="8533" y="18297"/>
                    <a:pt x="8504" y="18306"/>
                  </a:cubicBezTo>
                  <a:cubicBezTo>
                    <a:pt x="8496" y="18309"/>
                    <a:pt x="7917" y="18483"/>
                    <a:pt x="7182" y="18483"/>
                  </a:cubicBezTo>
                  <a:cubicBezTo>
                    <a:pt x="6814" y="18483"/>
                    <a:pt x="6407" y="18439"/>
                    <a:pt x="6013" y="18308"/>
                  </a:cubicBezTo>
                  <a:cubicBezTo>
                    <a:pt x="5345" y="18085"/>
                    <a:pt x="5310" y="17862"/>
                    <a:pt x="5253" y="17489"/>
                  </a:cubicBezTo>
                  <a:cubicBezTo>
                    <a:pt x="5219" y="17268"/>
                    <a:pt x="5176" y="16991"/>
                    <a:pt x="4992" y="16715"/>
                  </a:cubicBezTo>
                  <a:cubicBezTo>
                    <a:pt x="4912" y="16595"/>
                    <a:pt x="4756" y="16419"/>
                    <a:pt x="4520" y="16152"/>
                  </a:cubicBezTo>
                  <a:cubicBezTo>
                    <a:pt x="3360" y="14844"/>
                    <a:pt x="646" y="11782"/>
                    <a:pt x="1077" y="8678"/>
                  </a:cubicBezTo>
                  <a:cubicBezTo>
                    <a:pt x="1710" y="4123"/>
                    <a:pt x="5011" y="1138"/>
                    <a:pt x="9907" y="692"/>
                  </a:cubicBezTo>
                  <a:cubicBezTo>
                    <a:pt x="10485" y="640"/>
                    <a:pt x="11061" y="614"/>
                    <a:pt x="11629" y="614"/>
                  </a:cubicBezTo>
                  <a:close/>
                  <a:moveTo>
                    <a:pt x="11661" y="1"/>
                  </a:moveTo>
                  <a:cubicBezTo>
                    <a:pt x="11066" y="1"/>
                    <a:pt x="10461" y="27"/>
                    <a:pt x="9852" y="83"/>
                  </a:cubicBezTo>
                  <a:cubicBezTo>
                    <a:pt x="4652" y="556"/>
                    <a:pt x="1145" y="3737"/>
                    <a:pt x="470" y="8594"/>
                  </a:cubicBezTo>
                  <a:cubicBezTo>
                    <a:pt x="1" y="11978"/>
                    <a:pt x="2846" y="15187"/>
                    <a:pt x="4062" y="16559"/>
                  </a:cubicBezTo>
                  <a:cubicBezTo>
                    <a:pt x="4258" y="16779"/>
                    <a:pt x="4426" y="16970"/>
                    <a:pt x="4483" y="17055"/>
                  </a:cubicBezTo>
                  <a:cubicBezTo>
                    <a:pt x="4592" y="17218"/>
                    <a:pt x="4618" y="17387"/>
                    <a:pt x="4648" y="17582"/>
                  </a:cubicBezTo>
                  <a:cubicBezTo>
                    <a:pt x="4714" y="18013"/>
                    <a:pt x="4796" y="18548"/>
                    <a:pt x="5819" y="18890"/>
                  </a:cubicBezTo>
                  <a:cubicBezTo>
                    <a:pt x="6284" y="19045"/>
                    <a:pt x="6758" y="19096"/>
                    <a:pt x="7183" y="19096"/>
                  </a:cubicBezTo>
                  <a:cubicBezTo>
                    <a:pt x="7741" y="19096"/>
                    <a:pt x="8214" y="19008"/>
                    <a:pt x="8474" y="18947"/>
                  </a:cubicBezTo>
                  <a:cubicBezTo>
                    <a:pt x="8783" y="19323"/>
                    <a:pt x="9612" y="20158"/>
                    <a:pt x="10865" y="20158"/>
                  </a:cubicBezTo>
                  <a:cubicBezTo>
                    <a:pt x="11097" y="20157"/>
                    <a:pt x="11330" y="20129"/>
                    <a:pt x="11557" y="20075"/>
                  </a:cubicBezTo>
                  <a:cubicBezTo>
                    <a:pt x="12878" y="19765"/>
                    <a:pt x="13124" y="18164"/>
                    <a:pt x="13323" y="16878"/>
                  </a:cubicBezTo>
                  <a:cubicBezTo>
                    <a:pt x="13398" y="16383"/>
                    <a:pt x="13513" y="15635"/>
                    <a:pt x="13673" y="15544"/>
                  </a:cubicBezTo>
                  <a:cubicBezTo>
                    <a:pt x="13994" y="15361"/>
                    <a:pt x="14254" y="15057"/>
                    <a:pt x="14586" y="14672"/>
                  </a:cubicBezTo>
                  <a:cubicBezTo>
                    <a:pt x="15110" y="14062"/>
                    <a:pt x="15827" y="13227"/>
                    <a:pt x="17209" y="12437"/>
                  </a:cubicBezTo>
                  <a:cubicBezTo>
                    <a:pt x="19155" y="11325"/>
                    <a:pt x="19525" y="9757"/>
                    <a:pt x="19596" y="9180"/>
                  </a:cubicBezTo>
                  <a:cubicBezTo>
                    <a:pt x="20303" y="8904"/>
                    <a:pt x="22563" y="7799"/>
                    <a:pt x="22071" y="5048"/>
                  </a:cubicBezTo>
                  <a:cubicBezTo>
                    <a:pt x="21551" y="2133"/>
                    <a:pt x="16972" y="1"/>
                    <a:pt x="116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40"/>
            <p:cNvSpPr/>
            <p:nvPr/>
          </p:nvSpPr>
          <p:spPr>
            <a:xfrm>
              <a:off x="2407475" y="1545375"/>
              <a:ext cx="360250" cy="399975"/>
            </a:xfrm>
            <a:custGeom>
              <a:rect b="b" l="l" r="r" t="t"/>
              <a:pathLst>
                <a:path extrusionOk="0" h="15999" w="14410">
                  <a:moveTo>
                    <a:pt x="13125" y="0"/>
                  </a:moveTo>
                  <a:cubicBezTo>
                    <a:pt x="13125" y="0"/>
                    <a:pt x="12589" y="1929"/>
                    <a:pt x="10875" y="1929"/>
                  </a:cubicBezTo>
                  <a:cubicBezTo>
                    <a:pt x="9160" y="1929"/>
                    <a:pt x="7447" y="1394"/>
                    <a:pt x="7446" y="1394"/>
                  </a:cubicBezTo>
                  <a:lnTo>
                    <a:pt x="7446" y="1394"/>
                  </a:lnTo>
                  <a:cubicBezTo>
                    <a:pt x="7446" y="1394"/>
                    <a:pt x="8304" y="3643"/>
                    <a:pt x="7660" y="4608"/>
                  </a:cubicBezTo>
                  <a:cubicBezTo>
                    <a:pt x="7018" y="5571"/>
                    <a:pt x="5947" y="5357"/>
                    <a:pt x="5733" y="5785"/>
                  </a:cubicBezTo>
                  <a:cubicBezTo>
                    <a:pt x="5518" y="6214"/>
                    <a:pt x="5625" y="8142"/>
                    <a:pt x="5518" y="8571"/>
                  </a:cubicBezTo>
                  <a:cubicBezTo>
                    <a:pt x="5447" y="8857"/>
                    <a:pt x="5090" y="9618"/>
                    <a:pt x="4670" y="9618"/>
                  </a:cubicBezTo>
                  <a:cubicBezTo>
                    <a:pt x="4459" y="9618"/>
                    <a:pt x="4233" y="9428"/>
                    <a:pt x="4019" y="8892"/>
                  </a:cubicBezTo>
                  <a:cubicBezTo>
                    <a:pt x="4019" y="8892"/>
                    <a:pt x="4233" y="7178"/>
                    <a:pt x="2090" y="6964"/>
                  </a:cubicBezTo>
                  <a:cubicBezTo>
                    <a:pt x="1985" y="6953"/>
                    <a:pt x="1885" y="6948"/>
                    <a:pt x="1793" y="6948"/>
                  </a:cubicBezTo>
                  <a:cubicBezTo>
                    <a:pt x="1" y="6948"/>
                    <a:pt x="505" y="8832"/>
                    <a:pt x="912" y="9749"/>
                  </a:cubicBezTo>
                  <a:cubicBezTo>
                    <a:pt x="1340" y="10714"/>
                    <a:pt x="2840" y="11462"/>
                    <a:pt x="2840" y="11462"/>
                  </a:cubicBezTo>
                  <a:cubicBezTo>
                    <a:pt x="2840" y="11462"/>
                    <a:pt x="3376" y="13926"/>
                    <a:pt x="4125" y="14140"/>
                  </a:cubicBezTo>
                  <a:cubicBezTo>
                    <a:pt x="4818" y="14338"/>
                    <a:pt x="8708" y="15998"/>
                    <a:pt x="9975" y="15998"/>
                  </a:cubicBezTo>
                  <a:cubicBezTo>
                    <a:pt x="10080" y="15998"/>
                    <a:pt x="10167" y="15987"/>
                    <a:pt x="10233" y="15962"/>
                  </a:cubicBezTo>
                  <a:cubicBezTo>
                    <a:pt x="11090" y="15640"/>
                    <a:pt x="11946" y="11676"/>
                    <a:pt x="11946" y="11676"/>
                  </a:cubicBezTo>
                  <a:cubicBezTo>
                    <a:pt x="11946" y="11676"/>
                    <a:pt x="13446" y="10927"/>
                    <a:pt x="13446" y="10177"/>
                  </a:cubicBezTo>
                  <a:cubicBezTo>
                    <a:pt x="13446" y="9427"/>
                    <a:pt x="12804" y="7285"/>
                    <a:pt x="12804" y="6749"/>
                  </a:cubicBezTo>
                  <a:cubicBezTo>
                    <a:pt x="12804" y="6214"/>
                    <a:pt x="13981" y="4714"/>
                    <a:pt x="14196" y="3535"/>
                  </a:cubicBezTo>
                  <a:cubicBezTo>
                    <a:pt x="14410" y="2358"/>
                    <a:pt x="13125" y="0"/>
                    <a:pt x="13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40"/>
            <p:cNvSpPr/>
            <p:nvPr/>
          </p:nvSpPr>
          <p:spPr>
            <a:xfrm>
              <a:off x="2404625" y="1537725"/>
              <a:ext cx="370950" cy="415250"/>
            </a:xfrm>
            <a:custGeom>
              <a:rect b="b" l="l" r="r" t="t"/>
              <a:pathLst>
                <a:path extrusionOk="0" h="16610" w="14838">
                  <a:moveTo>
                    <a:pt x="13263" y="1041"/>
                  </a:moveTo>
                  <a:cubicBezTo>
                    <a:pt x="13648" y="1862"/>
                    <a:pt x="14132" y="3108"/>
                    <a:pt x="14008" y="3788"/>
                  </a:cubicBezTo>
                  <a:cubicBezTo>
                    <a:pt x="13899" y="4385"/>
                    <a:pt x="13496" y="5120"/>
                    <a:pt x="13172" y="5711"/>
                  </a:cubicBezTo>
                  <a:cubicBezTo>
                    <a:pt x="12814" y="6366"/>
                    <a:pt x="12611" y="6750"/>
                    <a:pt x="12611" y="7056"/>
                  </a:cubicBezTo>
                  <a:cubicBezTo>
                    <a:pt x="12611" y="7336"/>
                    <a:pt x="12744" y="7914"/>
                    <a:pt x="12899" y="8585"/>
                  </a:cubicBezTo>
                  <a:cubicBezTo>
                    <a:pt x="13065" y="9300"/>
                    <a:pt x="13253" y="10112"/>
                    <a:pt x="13253" y="10485"/>
                  </a:cubicBezTo>
                  <a:cubicBezTo>
                    <a:pt x="13253" y="10866"/>
                    <a:pt x="12459" y="11441"/>
                    <a:pt x="11922" y="11710"/>
                  </a:cubicBezTo>
                  <a:cubicBezTo>
                    <a:pt x="11840" y="11752"/>
                    <a:pt x="11780" y="11828"/>
                    <a:pt x="11760" y="11919"/>
                  </a:cubicBezTo>
                  <a:cubicBezTo>
                    <a:pt x="11363" y="13755"/>
                    <a:pt x="10657" y="15824"/>
                    <a:pt x="10238" y="15981"/>
                  </a:cubicBezTo>
                  <a:cubicBezTo>
                    <a:pt x="10195" y="15998"/>
                    <a:pt x="10136" y="16005"/>
                    <a:pt x="10063" y="16005"/>
                  </a:cubicBezTo>
                  <a:cubicBezTo>
                    <a:pt x="9238" y="16005"/>
                    <a:pt x="6652" y="15021"/>
                    <a:pt x="5494" y="14580"/>
                  </a:cubicBezTo>
                  <a:cubicBezTo>
                    <a:pt x="4931" y="14365"/>
                    <a:pt x="4523" y="14210"/>
                    <a:pt x="4324" y="14153"/>
                  </a:cubicBezTo>
                  <a:cubicBezTo>
                    <a:pt x="3981" y="14056"/>
                    <a:pt x="3494" y="12808"/>
                    <a:pt x="3253" y="11704"/>
                  </a:cubicBezTo>
                  <a:cubicBezTo>
                    <a:pt x="3233" y="11613"/>
                    <a:pt x="3174" y="11537"/>
                    <a:pt x="3091" y="11496"/>
                  </a:cubicBezTo>
                  <a:cubicBezTo>
                    <a:pt x="3077" y="11488"/>
                    <a:pt x="1684" y="10783"/>
                    <a:pt x="1306" y="9931"/>
                  </a:cubicBezTo>
                  <a:cubicBezTo>
                    <a:pt x="1007" y="9258"/>
                    <a:pt x="773" y="8313"/>
                    <a:pt x="1098" y="7864"/>
                  </a:cubicBezTo>
                  <a:cubicBezTo>
                    <a:pt x="1244" y="7662"/>
                    <a:pt x="1514" y="7560"/>
                    <a:pt x="1904" y="7560"/>
                  </a:cubicBezTo>
                  <a:cubicBezTo>
                    <a:pt x="1988" y="7560"/>
                    <a:pt x="2079" y="7564"/>
                    <a:pt x="2174" y="7574"/>
                  </a:cubicBezTo>
                  <a:cubicBezTo>
                    <a:pt x="2799" y="7638"/>
                    <a:pt x="3256" y="7841"/>
                    <a:pt x="3531" y="8184"/>
                  </a:cubicBezTo>
                  <a:cubicBezTo>
                    <a:pt x="3883" y="8617"/>
                    <a:pt x="3831" y="9149"/>
                    <a:pt x="3829" y="9162"/>
                  </a:cubicBezTo>
                  <a:cubicBezTo>
                    <a:pt x="3823" y="9213"/>
                    <a:pt x="3829" y="9265"/>
                    <a:pt x="3848" y="9313"/>
                  </a:cubicBezTo>
                  <a:cubicBezTo>
                    <a:pt x="4093" y="9921"/>
                    <a:pt x="4414" y="10230"/>
                    <a:pt x="4781" y="10230"/>
                  </a:cubicBezTo>
                  <a:cubicBezTo>
                    <a:pt x="4797" y="10230"/>
                    <a:pt x="4813" y="10230"/>
                    <a:pt x="4829" y="10229"/>
                  </a:cubicBezTo>
                  <a:cubicBezTo>
                    <a:pt x="5482" y="10184"/>
                    <a:pt x="5869" y="9194"/>
                    <a:pt x="5929" y="8951"/>
                  </a:cubicBezTo>
                  <a:cubicBezTo>
                    <a:pt x="5979" y="8752"/>
                    <a:pt x="5987" y="8386"/>
                    <a:pt x="5998" y="7807"/>
                  </a:cubicBezTo>
                  <a:cubicBezTo>
                    <a:pt x="6008" y="7289"/>
                    <a:pt x="6024" y="6420"/>
                    <a:pt x="6120" y="6228"/>
                  </a:cubicBezTo>
                  <a:cubicBezTo>
                    <a:pt x="6148" y="6173"/>
                    <a:pt x="6381" y="6104"/>
                    <a:pt x="6535" y="6059"/>
                  </a:cubicBezTo>
                  <a:cubicBezTo>
                    <a:pt x="6978" y="5928"/>
                    <a:pt x="7586" y="5747"/>
                    <a:pt x="8029" y="5083"/>
                  </a:cubicBezTo>
                  <a:cubicBezTo>
                    <a:pt x="8549" y="4304"/>
                    <a:pt x="8259" y="2924"/>
                    <a:pt x="8030" y="2145"/>
                  </a:cubicBezTo>
                  <a:lnTo>
                    <a:pt x="8030" y="2145"/>
                  </a:lnTo>
                  <a:cubicBezTo>
                    <a:pt x="8687" y="2308"/>
                    <a:pt x="9830" y="2542"/>
                    <a:pt x="10988" y="2542"/>
                  </a:cubicBezTo>
                  <a:cubicBezTo>
                    <a:pt x="12141" y="2542"/>
                    <a:pt x="12880" y="1751"/>
                    <a:pt x="13263" y="1041"/>
                  </a:cubicBezTo>
                  <a:close/>
                  <a:moveTo>
                    <a:pt x="13241" y="0"/>
                  </a:moveTo>
                  <a:cubicBezTo>
                    <a:pt x="13229" y="0"/>
                    <a:pt x="13216" y="1"/>
                    <a:pt x="13203" y="3"/>
                  </a:cubicBezTo>
                  <a:cubicBezTo>
                    <a:pt x="13079" y="16"/>
                    <a:pt x="12976" y="104"/>
                    <a:pt x="12943" y="224"/>
                  </a:cubicBezTo>
                  <a:cubicBezTo>
                    <a:pt x="12923" y="293"/>
                    <a:pt x="12445" y="1928"/>
                    <a:pt x="10989" y="1928"/>
                  </a:cubicBezTo>
                  <a:cubicBezTo>
                    <a:pt x="9343" y="1928"/>
                    <a:pt x="7668" y="1412"/>
                    <a:pt x="7651" y="1407"/>
                  </a:cubicBezTo>
                  <a:cubicBezTo>
                    <a:pt x="7619" y="1397"/>
                    <a:pt x="7588" y="1393"/>
                    <a:pt x="7557" y="1393"/>
                  </a:cubicBezTo>
                  <a:cubicBezTo>
                    <a:pt x="7354" y="1393"/>
                    <a:pt x="7195" y="1600"/>
                    <a:pt x="7275" y="1807"/>
                  </a:cubicBezTo>
                  <a:cubicBezTo>
                    <a:pt x="7496" y="2393"/>
                    <a:pt x="7974" y="4062"/>
                    <a:pt x="7519" y="4743"/>
                  </a:cubicBezTo>
                  <a:cubicBezTo>
                    <a:pt x="7200" y="5223"/>
                    <a:pt x="6754" y="5354"/>
                    <a:pt x="6361" y="5472"/>
                  </a:cubicBezTo>
                  <a:cubicBezTo>
                    <a:pt x="6031" y="5569"/>
                    <a:pt x="5718" y="5661"/>
                    <a:pt x="5572" y="5955"/>
                  </a:cubicBezTo>
                  <a:cubicBezTo>
                    <a:pt x="5426" y="6248"/>
                    <a:pt x="5404" y="6874"/>
                    <a:pt x="5386" y="7796"/>
                  </a:cubicBezTo>
                  <a:cubicBezTo>
                    <a:pt x="5379" y="8201"/>
                    <a:pt x="5370" y="8661"/>
                    <a:pt x="5335" y="8803"/>
                  </a:cubicBezTo>
                  <a:cubicBezTo>
                    <a:pt x="5256" y="9115"/>
                    <a:pt x="4948" y="9607"/>
                    <a:pt x="4785" y="9618"/>
                  </a:cubicBezTo>
                  <a:cubicBezTo>
                    <a:pt x="4762" y="9618"/>
                    <a:pt x="4610" y="9542"/>
                    <a:pt x="4442" y="9147"/>
                  </a:cubicBezTo>
                  <a:cubicBezTo>
                    <a:pt x="4452" y="8926"/>
                    <a:pt x="4431" y="8330"/>
                    <a:pt x="4014" y="7807"/>
                  </a:cubicBezTo>
                  <a:cubicBezTo>
                    <a:pt x="3633" y="7328"/>
                    <a:pt x="3033" y="7046"/>
                    <a:pt x="2234" y="6965"/>
                  </a:cubicBezTo>
                  <a:cubicBezTo>
                    <a:pt x="2120" y="6954"/>
                    <a:pt x="2011" y="6948"/>
                    <a:pt x="1907" y="6948"/>
                  </a:cubicBezTo>
                  <a:cubicBezTo>
                    <a:pt x="1308" y="6948"/>
                    <a:pt x="869" y="7135"/>
                    <a:pt x="601" y="7506"/>
                  </a:cubicBezTo>
                  <a:cubicBezTo>
                    <a:pt x="1" y="8335"/>
                    <a:pt x="560" y="9762"/>
                    <a:pt x="745" y="10180"/>
                  </a:cubicBezTo>
                  <a:cubicBezTo>
                    <a:pt x="1140" y="11066"/>
                    <a:pt x="2293" y="11757"/>
                    <a:pt x="2686" y="11973"/>
                  </a:cubicBezTo>
                  <a:cubicBezTo>
                    <a:pt x="2858" y="12714"/>
                    <a:pt x="3352" y="14512"/>
                    <a:pt x="4155" y="14742"/>
                  </a:cubicBezTo>
                  <a:cubicBezTo>
                    <a:pt x="4330" y="14792"/>
                    <a:pt x="4769" y="14958"/>
                    <a:pt x="5277" y="15152"/>
                  </a:cubicBezTo>
                  <a:cubicBezTo>
                    <a:pt x="7702" y="16075"/>
                    <a:pt x="9274" y="16609"/>
                    <a:pt x="10084" y="16609"/>
                  </a:cubicBezTo>
                  <a:cubicBezTo>
                    <a:pt x="10232" y="16609"/>
                    <a:pt x="10355" y="16592"/>
                    <a:pt x="10453" y="16554"/>
                  </a:cubicBezTo>
                  <a:cubicBezTo>
                    <a:pt x="11352" y="16217"/>
                    <a:pt x="12082" y="13291"/>
                    <a:pt x="12328" y="12187"/>
                  </a:cubicBezTo>
                  <a:cubicBezTo>
                    <a:pt x="12768" y="11949"/>
                    <a:pt x="13866" y="11277"/>
                    <a:pt x="13866" y="10482"/>
                  </a:cubicBezTo>
                  <a:cubicBezTo>
                    <a:pt x="13866" y="10041"/>
                    <a:pt x="13678" y="9229"/>
                    <a:pt x="13496" y="8445"/>
                  </a:cubicBezTo>
                  <a:cubicBezTo>
                    <a:pt x="13361" y="7865"/>
                    <a:pt x="13222" y="7265"/>
                    <a:pt x="13222" y="7055"/>
                  </a:cubicBezTo>
                  <a:cubicBezTo>
                    <a:pt x="13222" y="6891"/>
                    <a:pt x="13493" y="6399"/>
                    <a:pt x="13709" y="6004"/>
                  </a:cubicBezTo>
                  <a:cubicBezTo>
                    <a:pt x="14072" y="5341"/>
                    <a:pt x="14484" y="4590"/>
                    <a:pt x="14610" y="3895"/>
                  </a:cubicBezTo>
                  <a:cubicBezTo>
                    <a:pt x="14837" y="2647"/>
                    <a:pt x="13643" y="410"/>
                    <a:pt x="13507" y="160"/>
                  </a:cubicBezTo>
                  <a:cubicBezTo>
                    <a:pt x="13454" y="61"/>
                    <a:pt x="13351" y="0"/>
                    <a:pt x="1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40"/>
            <p:cNvSpPr/>
            <p:nvPr/>
          </p:nvSpPr>
          <p:spPr>
            <a:xfrm>
              <a:off x="2767700" y="1960475"/>
              <a:ext cx="337425" cy="678750"/>
            </a:xfrm>
            <a:custGeom>
              <a:rect b="b" l="l" r="r" t="t"/>
              <a:pathLst>
                <a:path extrusionOk="0" h="27150" w="13497">
                  <a:moveTo>
                    <a:pt x="3321" y="1"/>
                  </a:moveTo>
                  <a:lnTo>
                    <a:pt x="1" y="3964"/>
                  </a:lnTo>
                  <a:cubicBezTo>
                    <a:pt x="1" y="3964"/>
                    <a:pt x="536" y="8249"/>
                    <a:pt x="1607" y="9963"/>
                  </a:cubicBezTo>
                  <a:cubicBezTo>
                    <a:pt x="2677" y="11678"/>
                    <a:pt x="7177" y="18319"/>
                    <a:pt x="7177" y="18319"/>
                  </a:cubicBezTo>
                  <a:cubicBezTo>
                    <a:pt x="7177" y="18319"/>
                    <a:pt x="6856" y="20569"/>
                    <a:pt x="7177" y="21211"/>
                  </a:cubicBezTo>
                  <a:cubicBezTo>
                    <a:pt x="7498" y="21854"/>
                    <a:pt x="8783" y="24961"/>
                    <a:pt x="8783" y="25389"/>
                  </a:cubicBezTo>
                  <a:cubicBezTo>
                    <a:pt x="8783" y="25643"/>
                    <a:pt x="9085" y="25859"/>
                    <a:pt x="9353" y="25859"/>
                  </a:cubicBezTo>
                  <a:cubicBezTo>
                    <a:pt x="9537" y="25859"/>
                    <a:pt x="9705" y="25758"/>
                    <a:pt x="9748" y="25496"/>
                  </a:cubicBezTo>
                  <a:cubicBezTo>
                    <a:pt x="9855" y="24854"/>
                    <a:pt x="9855" y="23996"/>
                    <a:pt x="9855" y="23996"/>
                  </a:cubicBezTo>
                  <a:lnTo>
                    <a:pt x="11676" y="26782"/>
                  </a:lnTo>
                  <a:cubicBezTo>
                    <a:pt x="11676" y="26782"/>
                    <a:pt x="12148" y="27149"/>
                    <a:pt x="12542" y="27149"/>
                  </a:cubicBezTo>
                  <a:cubicBezTo>
                    <a:pt x="12711" y="27149"/>
                    <a:pt x="12865" y="27082"/>
                    <a:pt x="12962" y="26889"/>
                  </a:cubicBezTo>
                  <a:cubicBezTo>
                    <a:pt x="13283" y="26246"/>
                    <a:pt x="13068" y="22818"/>
                    <a:pt x="13283" y="21425"/>
                  </a:cubicBezTo>
                  <a:cubicBezTo>
                    <a:pt x="13497" y="20033"/>
                    <a:pt x="12426" y="18105"/>
                    <a:pt x="11568" y="17248"/>
                  </a:cubicBezTo>
                  <a:cubicBezTo>
                    <a:pt x="10712" y="16391"/>
                    <a:pt x="9641" y="14891"/>
                    <a:pt x="9320" y="14570"/>
                  </a:cubicBezTo>
                  <a:cubicBezTo>
                    <a:pt x="8998" y="14248"/>
                    <a:pt x="7606" y="9213"/>
                    <a:pt x="6962" y="5786"/>
                  </a:cubicBezTo>
                  <a:cubicBezTo>
                    <a:pt x="6320" y="2358"/>
                    <a:pt x="4606" y="216"/>
                    <a:pt x="33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40"/>
            <p:cNvSpPr/>
            <p:nvPr/>
          </p:nvSpPr>
          <p:spPr>
            <a:xfrm>
              <a:off x="2759600" y="1952850"/>
              <a:ext cx="353800" cy="694000"/>
            </a:xfrm>
            <a:custGeom>
              <a:rect b="b" l="l" r="r" t="t"/>
              <a:pathLst>
                <a:path extrusionOk="0" h="27760" w="14152">
                  <a:moveTo>
                    <a:pt x="3645" y="0"/>
                  </a:moveTo>
                  <a:cubicBezTo>
                    <a:pt x="3498" y="0"/>
                    <a:pt x="3368" y="106"/>
                    <a:pt x="3344" y="256"/>
                  </a:cubicBezTo>
                  <a:cubicBezTo>
                    <a:pt x="3316" y="422"/>
                    <a:pt x="3429" y="580"/>
                    <a:pt x="3595" y="608"/>
                  </a:cubicBezTo>
                  <a:cubicBezTo>
                    <a:pt x="4603" y="775"/>
                    <a:pt x="6322" y="2605"/>
                    <a:pt x="6987" y="6147"/>
                  </a:cubicBezTo>
                  <a:cubicBezTo>
                    <a:pt x="7580" y="9308"/>
                    <a:pt x="8992" y="14655"/>
                    <a:pt x="9427" y="15090"/>
                  </a:cubicBezTo>
                  <a:cubicBezTo>
                    <a:pt x="9537" y="15200"/>
                    <a:pt x="9771" y="15497"/>
                    <a:pt x="10042" y="15840"/>
                  </a:cubicBezTo>
                  <a:cubicBezTo>
                    <a:pt x="10502" y="16424"/>
                    <a:pt x="11133" y="17225"/>
                    <a:pt x="11677" y="17769"/>
                  </a:cubicBezTo>
                  <a:cubicBezTo>
                    <a:pt x="12467" y="18559"/>
                    <a:pt x="13502" y="20407"/>
                    <a:pt x="13306" y="21684"/>
                  </a:cubicBezTo>
                  <a:cubicBezTo>
                    <a:pt x="13207" y="22323"/>
                    <a:pt x="13196" y="23359"/>
                    <a:pt x="13185" y="24359"/>
                  </a:cubicBezTo>
                  <a:cubicBezTo>
                    <a:pt x="13174" y="25430"/>
                    <a:pt x="13161" y="26762"/>
                    <a:pt x="13012" y="27056"/>
                  </a:cubicBezTo>
                  <a:cubicBezTo>
                    <a:pt x="12979" y="27124"/>
                    <a:pt x="12947" y="27136"/>
                    <a:pt x="12919" y="27143"/>
                  </a:cubicBezTo>
                  <a:cubicBezTo>
                    <a:pt x="12903" y="27146"/>
                    <a:pt x="12884" y="27148"/>
                    <a:pt x="12865" y="27148"/>
                  </a:cubicBezTo>
                  <a:cubicBezTo>
                    <a:pt x="12686" y="27148"/>
                    <a:pt x="12404" y="26999"/>
                    <a:pt x="12228" y="26873"/>
                  </a:cubicBezTo>
                  <a:lnTo>
                    <a:pt x="10437" y="24134"/>
                  </a:lnTo>
                  <a:cubicBezTo>
                    <a:pt x="10379" y="24046"/>
                    <a:pt x="10282" y="23996"/>
                    <a:pt x="10181" y="23996"/>
                  </a:cubicBezTo>
                  <a:cubicBezTo>
                    <a:pt x="10152" y="23996"/>
                    <a:pt x="10122" y="24000"/>
                    <a:pt x="10093" y="24009"/>
                  </a:cubicBezTo>
                  <a:cubicBezTo>
                    <a:pt x="9964" y="24048"/>
                    <a:pt x="9875" y="24166"/>
                    <a:pt x="9875" y="24301"/>
                  </a:cubicBezTo>
                  <a:cubicBezTo>
                    <a:pt x="9875" y="24310"/>
                    <a:pt x="9874" y="25141"/>
                    <a:pt x="9772" y="25751"/>
                  </a:cubicBezTo>
                  <a:cubicBezTo>
                    <a:pt x="9756" y="25842"/>
                    <a:pt x="9731" y="25859"/>
                    <a:pt x="9688" y="25859"/>
                  </a:cubicBezTo>
                  <a:cubicBezTo>
                    <a:pt x="9680" y="25859"/>
                    <a:pt x="9671" y="25859"/>
                    <a:pt x="9661" y="25858"/>
                  </a:cubicBezTo>
                  <a:cubicBezTo>
                    <a:pt x="9532" y="25848"/>
                    <a:pt x="9415" y="25740"/>
                    <a:pt x="9415" y="25694"/>
                  </a:cubicBezTo>
                  <a:cubicBezTo>
                    <a:pt x="9415" y="25140"/>
                    <a:pt x="8015" y="21856"/>
                    <a:pt x="7776" y="21380"/>
                  </a:cubicBezTo>
                  <a:cubicBezTo>
                    <a:pt x="7573" y="20975"/>
                    <a:pt x="7686" y="19501"/>
                    <a:pt x="7806" y="18667"/>
                  </a:cubicBezTo>
                  <a:cubicBezTo>
                    <a:pt x="7816" y="18592"/>
                    <a:pt x="7798" y="18515"/>
                    <a:pt x="7756" y="18452"/>
                  </a:cubicBezTo>
                  <a:cubicBezTo>
                    <a:pt x="7710" y="18386"/>
                    <a:pt x="3247" y="11796"/>
                    <a:pt x="2192" y="10106"/>
                  </a:cubicBezTo>
                  <a:cubicBezTo>
                    <a:pt x="1169" y="8470"/>
                    <a:pt x="634" y="4274"/>
                    <a:pt x="628" y="4232"/>
                  </a:cubicBezTo>
                  <a:cubicBezTo>
                    <a:pt x="609" y="4077"/>
                    <a:pt x="477" y="3963"/>
                    <a:pt x="325" y="3963"/>
                  </a:cubicBezTo>
                  <a:cubicBezTo>
                    <a:pt x="313" y="3963"/>
                    <a:pt x="300" y="3964"/>
                    <a:pt x="287" y="3966"/>
                  </a:cubicBezTo>
                  <a:cubicBezTo>
                    <a:pt x="119" y="3987"/>
                    <a:pt x="0" y="4140"/>
                    <a:pt x="21" y="4308"/>
                  </a:cubicBezTo>
                  <a:cubicBezTo>
                    <a:pt x="44" y="4485"/>
                    <a:pt x="577" y="8679"/>
                    <a:pt x="1673" y="10431"/>
                  </a:cubicBezTo>
                  <a:cubicBezTo>
                    <a:pt x="2663" y="12016"/>
                    <a:pt x="6623" y="17870"/>
                    <a:pt x="7183" y="18698"/>
                  </a:cubicBezTo>
                  <a:cubicBezTo>
                    <a:pt x="7107" y="19271"/>
                    <a:pt x="6908" y="21013"/>
                    <a:pt x="7229" y="21653"/>
                  </a:cubicBezTo>
                  <a:cubicBezTo>
                    <a:pt x="7575" y="22346"/>
                    <a:pt x="8784" y="25317"/>
                    <a:pt x="8803" y="25694"/>
                  </a:cubicBezTo>
                  <a:cubicBezTo>
                    <a:pt x="8803" y="26117"/>
                    <a:pt x="9220" y="26435"/>
                    <a:pt x="9610" y="26467"/>
                  </a:cubicBezTo>
                  <a:cubicBezTo>
                    <a:pt x="9638" y="26470"/>
                    <a:pt x="9664" y="26471"/>
                    <a:pt x="9691" y="26471"/>
                  </a:cubicBezTo>
                  <a:cubicBezTo>
                    <a:pt x="10047" y="26471"/>
                    <a:pt x="10312" y="26231"/>
                    <a:pt x="10376" y="25851"/>
                  </a:cubicBezTo>
                  <a:cubicBezTo>
                    <a:pt x="10406" y="25664"/>
                    <a:pt x="10428" y="25461"/>
                    <a:pt x="10444" y="25265"/>
                  </a:cubicBezTo>
                  <a:lnTo>
                    <a:pt x="11745" y="27253"/>
                  </a:lnTo>
                  <a:cubicBezTo>
                    <a:pt x="11764" y="27282"/>
                    <a:pt x="11786" y="27307"/>
                    <a:pt x="11813" y="27328"/>
                  </a:cubicBezTo>
                  <a:cubicBezTo>
                    <a:pt x="11914" y="27407"/>
                    <a:pt x="12395" y="27760"/>
                    <a:pt x="12867" y="27760"/>
                  </a:cubicBezTo>
                  <a:cubicBezTo>
                    <a:pt x="12872" y="27760"/>
                    <a:pt x="12876" y="27760"/>
                    <a:pt x="12881" y="27760"/>
                  </a:cubicBezTo>
                  <a:cubicBezTo>
                    <a:pt x="12939" y="27760"/>
                    <a:pt x="12997" y="27753"/>
                    <a:pt x="13054" y="27740"/>
                  </a:cubicBezTo>
                  <a:cubicBezTo>
                    <a:pt x="13276" y="27690"/>
                    <a:pt x="13452" y="27548"/>
                    <a:pt x="13561" y="27331"/>
                  </a:cubicBezTo>
                  <a:cubicBezTo>
                    <a:pt x="13760" y="26931"/>
                    <a:pt x="13781" y="25944"/>
                    <a:pt x="13798" y="24367"/>
                  </a:cubicBezTo>
                  <a:cubicBezTo>
                    <a:pt x="13808" y="23386"/>
                    <a:pt x="13819" y="22373"/>
                    <a:pt x="13911" y="21778"/>
                  </a:cubicBezTo>
                  <a:cubicBezTo>
                    <a:pt x="14151" y="20217"/>
                    <a:pt x="12978" y="18204"/>
                    <a:pt x="12111" y="17337"/>
                  </a:cubicBezTo>
                  <a:cubicBezTo>
                    <a:pt x="11592" y="16817"/>
                    <a:pt x="10974" y="16034"/>
                    <a:pt x="10522" y="15461"/>
                  </a:cubicBezTo>
                  <a:cubicBezTo>
                    <a:pt x="10216" y="15073"/>
                    <a:pt x="9996" y="14793"/>
                    <a:pt x="9873" y="14671"/>
                  </a:cubicBezTo>
                  <a:cubicBezTo>
                    <a:pt x="9598" y="14294"/>
                    <a:pt x="8264" y="9642"/>
                    <a:pt x="7589" y="6034"/>
                  </a:cubicBezTo>
                  <a:cubicBezTo>
                    <a:pt x="6912" y="2426"/>
                    <a:pt x="5077" y="235"/>
                    <a:pt x="3696" y="4"/>
                  </a:cubicBezTo>
                  <a:cubicBezTo>
                    <a:pt x="3679" y="2"/>
                    <a:pt x="3662" y="0"/>
                    <a:pt x="3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40"/>
            <p:cNvSpPr/>
            <p:nvPr/>
          </p:nvSpPr>
          <p:spPr>
            <a:xfrm>
              <a:off x="2929725" y="2339975"/>
              <a:ext cx="175450" cy="299250"/>
            </a:xfrm>
            <a:custGeom>
              <a:rect b="b" l="l" r="r" t="t"/>
              <a:pathLst>
                <a:path extrusionOk="0" h="11970" w="7018">
                  <a:moveTo>
                    <a:pt x="3346" y="1"/>
                  </a:moveTo>
                  <a:cubicBezTo>
                    <a:pt x="1729" y="423"/>
                    <a:pt x="594" y="1447"/>
                    <a:pt x="0" y="2110"/>
                  </a:cubicBezTo>
                  <a:cubicBezTo>
                    <a:pt x="425" y="2738"/>
                    <a:pt x="697" y="3139"/>
                    <a:pt x="697" y="3139"/>
                  </a:cubicBezTo>
                  <a:cubicBezTo>
                    <a:pt x="697" y="3139"/>
                    <a:pt x="376" y="5389"/>
                    <a:pt x="697" y="6031"/>
                  </a:cubicBezTo>
                  <a:cubicBezTo>
                    <a:pt x="1018" y="6674"/>
                    <a:pt x="2303" y="9781"/>
                    <a:pt x="2303" y="10209"/>
                  </a:cubicBezTo>
                  <a:cubicBezTo>
                    <a:pt x="2303" y="10463"/>
                    <a:pt x="2605" y="10679"/>
                    <a:pt x="2872" y="10679"/>
                  </a:cubicBezTo>
                  <a:cubicBezTo>
                    <a:pt x="3056" y="10679"/>
                    <a:pt x="3224" y="10578"/>
                    <a:pt x="3267" y="10316"/>
                  </a:cubicBezTo>
                  <a:cubicBezTo>
                    <a:pt x="3375" y="9674"/>
                    <a:pt x="3375" y="8816"/>
                    <a:pt x="3375" y="8816"/>
                  </a:cubicBezTo>
                  <a:lnTo>
                    <a:pt x="5196" y="11602"/>
                  </a:lnTo>
                  <a:cubicBezTo>
                    <a:pt x="5196" y="11602"/>
                    <a:pt x="5668" y="11969"/>
                    <a:pt x="6062" y="11969"/>
                  </a:cubicBezTo>
                  <a:cubicBezTo>
                    <a:pt x="6231" y="11969"/>
                    <a:pt x="6385" y="11902"/>
                    <a:pt x="6482" y="11709"/>
                  </a:cubicBezTo>
                  <a:cubicBezTo>
                    <a:pt x="6803" y="11066"/>
                    <a:pt x="6588" y="7638"/>
                    <a:pt x="6803" y="6245"/>
                  </a:cubicBezTo>
                  <a:cubicBezTo>
                    <a:pt x="7017" y="4854"/>
                    <a:pt x="5946" y="2925"/>
                    <a:pt x="5088" y="2068"/>
                  </a:cubicBezTo>
                  <a:cubicBezTo>
                    <a:pt x="4504" y="1483"/>
                    <a:pt x="3823" y="604"/>
                    <a:pt x="33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40"/>
            <p:cNvSpPr/>
            <p:nvPr/>
          </p:nvSpPr>
          <p:spPr>
            <a:xfrm>
              <a:off x="2921450" y="2332300"/>
              <a:ext cx="191950" cy="314550"/>
            </a:xfrm>
            <a:custGeom>
              <a:rect b="b" l="l" r="r" t="t"/>
              <a:pathLst>
                <a:path extrusionOk="0" h="12582" w="7678">
                  <a:moveTo>
                    <a:pt x="3563" y="657"/>
                  </a:moveTo>
                  <a:lnTo>
                    <a:pt x="3575" y="672"/>
                  </a:lnTo>
                  <a:cubicBezTo>
                    <a:pt x="4032" y="1253"/>
                    <a:pt x="4659" y="2048"/>
                    <a:pt x="5203" y="2591"/>
                  </a:cubicBezTo>
                  <a:cubicBezTo>
                    <a:pt x="5993" y="3382"/>
                    <a:pt x="7028" y="5231"/>
                    <a:pt x="6832" y="6506"/>
                  </a:cubicBezTo>
                  <a:cubicBezTo>
                    <a:pt x="6733" y="7145"/>
                    <a:pt x="6722" y="8181"/>
                    <a:pt x="6711" y="9182"/>
                  </a:cubicBezTo>
                  <a:cubicBezTo>
                    <a:pt x="6700" y="10252"/>
                    <a:pt x="6687" y="11584"/>
                    <a:pt x="6538" y="11878"/>
                  </a:cubicBezTo>
                  <a:cubicBezTo>
                    <a:pt x="6505" y="11946"/>
                    <a:pt x="6473" y="11958"/>
                    <a:pt x="6445" y="11965"/>
                  </a:cubicBezTo>
                  <a:cubicBezTo>
                    <a:pt x="6429" y="11968"/>
                    <a:pt x="6411" y="11970"/>
                    <a:pt x="6392" y="11970"/>
                  </a:cubicBezTo>
                  <a:cubicBezTo>
                    <a:pt x="6214" y="11970"/>
                    <a:pt x="5930" y="11821"/>
                    <a:pt x="5754" y="11695"/>
                  </a:cubicBezTo>
                  <a:lnTo>
                    <a:pt x="3962" y="8956"/>
                  </a:lnTo>
                  <a:cubicBezTo>
                    <a:pt x="3905" y="8868"/>
                    <a:pt x="3808" y="8818"/>
                    <a:pt x="3706" y="8818"/>
                  </a:cubicBezTo>
                  <a:cubicBezTo>
                    <a:pt x="3677" y="8818"/>
                    <a:pt x="3647" y="8822"/>
                    <a:pt x="3618" y="8831"/>
                  </a:cubicBezTo>
                  <a:cubicBezTo>
                    <a:pt x="3489" y="8868"/>
                    <a:pt x="3400" y="8988"/>
                    <a:pt x="3400" y="9123"/>
                  </a:cubicBezTo>
                  <a:cubicBezTo>
                    <a:pt x="3400" y="9132"/>
                    <a:pt x="3399" y="9962"/>
                    <a:pt x="3297" y="10573"/>
                  </a:cubicBezTo>
                  <a:cubicBezTo>
                    <a:pt x="3282" y="10664"/>
                    <a:pt x="3256" y="10681"/>
                    <a:pt x="3213" y="10681"/>
                  </a:cubicBezTo>
                  <a:cubicBezTo>
                    <a:pt x="3205" y="10681"/>
                    <a:pt x="3196" y="10681"/>
                    <a:pt x="3186" y="10680"/>
                  </a:cubicBezTo>
                  <a:cubicBezTo>
                    <a:pt x="3057" y="10669"/>
                    <a:pt x="2940" y="10562"/>
                    <a:pt x="2940" y="10516"/>
                  </a:cubicBezTo>
                  <a:cubicBezTo>
                    <a:pt x="2940" y="9961"/>
                    <a:pt x="1540" y="6678"/>
                    <a:pt x="1302" y="6201"/>
                  </a:cubicBezTo>
                  <a:cubicBezTo>
                    <a:pt x="1099" y="5795"/>
                    <a:pt x="1212" y="4322"/>
                    <a:pt x="1331" y="3489"/>
                  </a:cubicBezTo>
                  <a:cubicBezTo>
                    <a:pt x="1342" y="3414"/>
                    <a:pt x="1324" y="3337"/>
                    <a:pt x="1281" y="3274"/>
                  </a:cubicBezTo>
                  <a:lnTo>
                    <a:pt x="721" y="2446"/>
                  </a:lnTo>
                  <a:cubicBezTo>
                    <a:pt x="1337" y="1802"/>
                    <a:pt x="2287" y="1038"/>
                    <a:pt x="3563" y="657"/>
                  </a:cubicBezTo>
                  <a:close/>
                  <a:moveTo>
                    <a:pt x="3678" y="1"/>
                  </a:moveTo>
                  <a:cubicBezTo>
                    <a:pt x="3652" y="1"/>
                    <a:pt x="3626" y="4"/>
                    <a:pt x="3600" y="11"/>
                  </a:cubicBezTo>
                  <a:cubicBezTo>
                    <a:pt x="1959" y="439"/>
                    <a:pt x="793" y="1444"/>
                    <a:pt x="104" y="2212"/>
                  </a:cubicBezTo>
                  <a:cubicBezTo>
                    <a:pt x="10" y="2316"/>
                    <a:pt x="0" y="2471"/>
                    <a:pt x="79" y="2587"/>
                  </a:cubicBezTo>
                  <a:lnTo>
                    <a:pt x="709" y="3520"/>
                  </a:lnTo>
                  <a:cubicBezTo>
                    <a:pt x="633" y="4093"/>
                    <a:pt x="434" y="5835"/>
                    <a:pt x="755" y="6475"/>
                  </a:cubicBezTo>
                  <a:cubicBezTo>
                    <a:pt x="1101" y="7168"/>
                    <a:pt x="2310" y="10139"/>
                    <a:pt x="2329" y="10516"/>
                  </a:cubicBezTo>
                  <a:cubicBezTo>
                    <a:pt x="2329" y="10939"/>
                    <a:pt x="2746" y="11258"/>
                    <a:pt x="3136" y="11290"/>
                  </a:cubicBezTo>
                  <a:cubicBezTo>
                    <a:pt x="3163" y="11293"/>
                    <a:pt x="3190" y="11294"/>
                    <a:pt x="3217" y="11294"/>
                  </a:cubicBezTo>
                  <a:cubicBezTo>
                    <a:pt x="3573" y="11294"/>
                    <a:pt x="3838" y="11053"/>
                    <a:pt x="3902" y="10674"/>
                  </a:cubicBezTo>
                  <a:cubicBezTo>
                    <a:pt x="3932" y="10486"/>
                    <a:pt x="3954" y="10283"/>
                    <a:pt x="3970" y="10087"/>
                  </a:cubicBezTo>
                  <a:lnTo>
                    <a:pt x="5271" y="12075"/>
                  </a:lnTo>
                  <a:cubicBezTo>
                    <a:pt x="5290" y="12104"/>
                    <a:pt x="5312" y="12129"/>
                    <a:pt x="5339" y="12150"/>
                  </a:cubicBezTo>
                  <a:cubicBezTo>
                    <a:pt x="5440" y="12229"/>
                    <a:pt x="5921" y="12582"/>
                    <a:pt x="6393" y="12582"/>
                  </a:cubicBezTo>
                  <a:cubicBezTo>
                    <a:pt x="6456" y="12582"/>
                    <a:pt x="6518" y="12575"/>
                    <a:pt x="6580" y="12562"/>
                  </a:cubicBezTo>
                  <a:cubicBezTo>
                    <a:pt x="6803" y="12511"/>
                    <a:pt x="6978" y="12370"/>
                    <a:pt x="7087" y="12153"/>
                  </a:cubicBezTo>
                  <a:cubicBezTo>
                    <a:pt x="7287" y="11752"/>
                    <a:pt x="7307" y="10765"/>
                    <a:pt x="7324" y="9189"/>
                  </a:cubicBezTo>
                  <a:cubicBezTo>
                    <a:pt x="7334" y="8208"/>
                    <a:pt x="7345" y="7195"/>
                    <a:pt x="7437" y="6599"/>
                  </a:cubicBezTo>
                  <a:cubicBezTo>
                    <a:pt x="7677" y="5038"/>
                    <a:pt x="6504" y="3026"/>
                    <a:pt x="5637" y="2158"/>
                  </a:cubicBezTo>
                  <a:cubicBezTo>
                    <a:pt x="5118" y="1640"/>
                    <a:pt x="4504" y="861"/>
                    <a:pt x="4056" y="293"/>
                  </a:cubicBezTo>
                  <a:lnTo>
                    <a:pt x="3917" y="117"/>
                  </a:lnTo>
                  <a:cubicBezTo>
                    <a:pt x="3858" y="43"/>
                    <a:pt x="3770" y="1"/>
                    <a:pt x="36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40"/>
            <p:cNvSpPr/>
            <p:nvPr/>
          </p:nvSpPr>
          <p:spPr>
            <a:xfrm>
              <a:off x="2036575" y="1952450"/>
              <a:ext cx="1098050" cy="985600"/>
            </a:xfrm>
            <a:custGeom>
              <a:rect b="b" l="l" r="r" t="t"/>
              <a:pathLst>
                <a:path extrusionOk="0" h="39424" w="43922">
                  <a:moveTo>
                    <a:pt x="3536" y="0"/>
                  </a:moveTo>
                  <a:cubicBezTo>
                    <a:pt x="3536" y="0"/>
                    <a:pt x="1501" y="1393"/>
                    <a:pt x="751" y="4393"/>
                  </a:cubicBezTo>
                  <a:cubicBezTo>
                    <a:pt x="1" y="7393"/>
                    <a:pt x="2464" y="19604"/>
                    <a:pt x="3108" y="23140"/>
                  </a:cubicBezTo>
                  <a:cubicBezTo>
                    <a:pt x="3750" y="26675"/>
                    <a:pt x="6964" y="38458"/>
                    <a:pt x="7928" y="39208"/>
                  </a:cubicBezTo>
                  <a:cubicBezTo>
                    <a:pt x="8122" y="39359"/>
                    <a:pt x="8733" y="39423"/>
                    <a:pt x="9619" y="39423"/>
                  </a:cubicBezTo>
                  <a:cubicBezTo>
                    <a:pt x="13131" y="39423"/>
                    <a:pt x="20960" y="38414"/>
                    <a:pt x="24211" y="37815"/>
                  </a:cubicBezTo>
                  <a:cubicBezTo>
                    <a:pt x="28281" y="37066"/>
                    <a:pt x="37066" y="33958"/>
                    <a:pt x="38887" y="33423"/>
                  </a:cubicBezTo>
                  <a:cubicBezTo>
                    <a:pt x="40708" y="32887"/>
                    <a:pt x="41672" y="30102"/>
                    <a:pt x="42208" y="29567"/>
                  </a:cubicBezTo>
                  <a:cubicBezTo>
                    <a:pt x="42743" y="29031"/>
                    <a:pt x="43922" y="27210"/>
                    <a:pt x="43278" y="26567"/>
                  </a:cubicBezTo>
                  <a:cubicBezTo>
                    <a:pt x="43064" y="26353"/>
                    <a:pt x="42719" y="26282"/>
                    <a:pt x="42326" y="26282"/>
                  </a:cubicBezTo>
                  <a:cubicBezTo>
                    <a:pt x="41540" y="26282"/>
                    <a:pt x="40564" y="26567"/>
                    <a:pt x="40064" y="26567"/>
                  </a:cubicBezTo>
                  <a:cubicBezTo>
                    <a:pt x="39314" y="26567"/>
                    <a:pt x="37922" y="26460"/>
                    <a:pt x="36423" y="26460"/>
                  </a:cubicBezTo>
                  <a:cubicBezTo>
                    <a:pt x="34923" y="26460"/>
                    <a:pt x="33638" y="27531"/>
                    <a:pt x="33210" y="29031"/>
                  </a:cubicBezTo>
                  <a:cubicBezTo>
                    <a:pt x="32781" y="30531"/>
                    <a:pt x="32138" y="31281"/>
                    <a:pt x="32138" y="31281"/>
                  </a:cubicBezTo>
                  <a:cubicBezTo>
                    <a:pt x="32138" y="31281"/>
                    <a:pt x="21104" y="32781"/>
                    <a:pt x="18748" y="32781"/>
                  </a:cubicBezTo>
                  <a:cubicBezTo>
                    <a:pt x="16391" y="32781"/>
                    <a:pt x="14141" y="32459"/>
                    <a:pt x="14141" y="32459"/>
                  </a:cubicBezTo>
                  <a:cubicBezTo>
                    <a:pt x="14141" y="32459"/>
                    <a:pt x="12856" y="25067"/>
                    <a:pt x="11892" y="20461"/>
                  </a:cubicBezTo>
                  <a:cubicBezTo>
                    <a:pt x="10928" y="15855"/>
                    <a:pt x="10070" y="12320"/>
                    <a:pt x="9320" y="11142"/>
                  </a:cubicBezTo>
                  <a:lnTo>
                    <a:pt x="35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40"/>
            <p:cNvSpPr/>
            <p:nvPr/>
          </p:nvSpPr>
          <p:spPr>
            <a:xfrm>
              <a:off x="2030900" y="1944800"/>
              <a:ext cx="1115225" cy="1000750"/>
            </a:xfrm>
            <a:custGeom>
              <a:rect b="b" l="l" r="r" t="t"/>
              <a:pathLst>
                <a:path extrusionOk="0" h="40030" w="44609">
                  <a:moveTo>
                    <a:pt x="3762" y="0"/>
                  </a:moveTo>
                  <a:cubicBezTo>
                    <a:pt x="3703" y="0"/>
                    <a:pt x="3643" y="18"/>
                    <a:pt x="3590" y="54"/>
                  </a:cubicBezTo>
                  <a:cubicBezTo>
                    <a:pt x="3503" y="114"/>
                    <a:pt x="1450" y="1547"/>
                    <a:pt x="681" y="4625"/>
                  </a:cubicBezTo>
                  <a:cubicBezTo>
                    <a:pt x="1" y="7347"/>
                    <a:pt x="1857" y="17232"/>
                    <a:pt x="2750" y="21981"/>
                  </a:cubicBezTo>
                  <a:cubicBezTo>
                    <a:pt x="2863" y="22583"/>
                    <a:pt x="2961" y="23098"/>
                    <a:pt x="3034" y="23500"/>
                  </a:cubicBezTo>
                  <a:cubicBezTo>
                    <a:pt x="3589" y="26556"/>
                    <a:pt x="6834" y="38874"/>
                    <a:pt x="7967" y="39755"/>
                  </a:cubicBezTo>
                  <a:cubicBezTo>
                    <a:pt x="8216" y="39948"/>
                    <a:pt x="8943" y="40029"/>
                    <a:pt x="9964" y="40029"/>
                  </a:cubicBezTo>
                  <a:cubicBezTo>
                    <a:pt x="13890" y="40029"/>
                    <a:pt x="22177" y="38849"/>
                    <a:pt x="24493" y="38422"/>
                  </a:cubicBezTo>
                  <a:cubicBezTo>
                    <a:pt x="27565" y="37857"/>
                    <a:pt x="33293" y="35961"/>
                    <a:pt x="36714" y="34829"/>
                  </a:cubicBezTo>
                  <a:cubicBezTo>
                    <a:pt x="37851" y="34453"/>
                    <a:pt x="38749" y="34156"/>
                    <a:pt x="39200" y="34023"/>
                  </a:cubicBezTo>
                  <a:cubicBezTo>
                    <a:pt x="40627" y="33603"/>
                    <a:pt x="41535" y="31984"/>
                    <a:pt x="42136" y="30913"/>
                  </a:cubicBezTo>
                  <a:cubicBezTo>
                    <a:pt x="42339" y="30552"/>
                    <a:pt x="42530" y="30211"/>
                    <a:pt x="42652" y="30089"/>
                  </a:cubicBezTo>
                  <a:cubicBezTo>
                    <a:pt x="43128" y="29613"/>
                    <a:pt x="44608" y="27543"/>
                    <a:pt x="43723" y="26657"/>
                  </a:cubicBezTo>
                  <a:cubicBezTo>
                    <a:pt x="43440" y="26373"/>
                    <a:pt x="43016" y="26282"/>
                    <a:pt x="42549" y="26282"/>
                  </a:cubicBezTo>
                  <a:cubicBezTo>
                    <a:pt x="42085" y="26282"/>
                    <a:pt x="41579" y="26373"/>
                    <a:pt x="41128" y="26453"/>
                  </a:cubicBezTo>
                  <a:cubicBezTo>
                    <a:pt x="40799" y="26512"/>
                    <a:pt x="40488" y="26567"/>
                    <a:pt x="40293" y="26567"/>
                  </a:cubicBezTo>
                  <a:cubicBezTo>
                    <a:pt x="39986" y="26567"/>
                    <a:pt x="39569" y="26549"/>
                    <a:pt x="39082" y="26528"/>
                  </a:cubicBezTo>
                  <a:cubicBezTo>
                    <a:pt x="38393" y="26498"/>
                    <a:pt x="37535" y="26460"/>
                    <a:pt x="36650" y="26460"/>
                  </a:cubicBezTo>
                  <a:cubicBezTo>
                    <a:pt x="35030" y="26460"/>
                    <a:pt x="33620" y="27582"/>
                    <a:pt x="33142" y="29253"/>
                  </a:cubicBezTo>
                  <a:cubicBezTo>
                    <a:pt x="32821" y="30381"/>
                    <a:pt x="32370" y="31068"/>
                    <a:pt x="32200" y="31300"/>
                  </a:cubicBezTo>
                  <a:cubicBezTo>
                    <a:pt x="30977" y="31465"/>
                    <a:pt x="21151" y="32780"/>
                    <a:pt x="18976" y="32780"/>
                  </a:cubicBezTo>
                  <a:cubicBezTo>
                    <a:pt x="17089" y="32780"/>
                    <a:pt x="15251" y="32569"/>
                    <a:pt x="14632" y="32491"/>
                  </a:cubicBezTo>
                  <a:cubicBezTo>
                    <a:pt x="14409" y="31223"/>
                    <a:pt x="13279" y="24817"/>
                    <a:pt x="12419" y="20704"/>
                  </a:cubicBezTo>
                  <a:cubicBezTo>
                    <a:pt x="11241" y="15079"/>
                    <a:pt x="10485" y="12349"/>
                    <a:pt x="9807" y="11283"/>
                  </a:cubicBezTo>
                  <a:cubicBezTo>
                    <a:pt x="9748" y="11194"/>
                    <a:pt x="9650" y="11146"/>
                    <a:pt x="9551" y="11146"/>
                  </a:cubicBezTo>
                  <a:cubicBezTo>
                    <a:pt x="9494" y="11146"/>
                    <a:pt x="9438" y="11161"/>
                    <a:pt x="9387" y="11194"/>
                  </a:cubicBezTo>
                  <a:cubicBezTo>
                    <a:pt x="9246" y="11283"/>
                    <a:pt x="9203" y="11470"/>
                    <a:pt x="9290" y="11611"/>
                  </a:cubicBezTo>
                  <a:cubicBezTo>
                    <a:pt x="10079" y="12851"/>
                    <a:pt x="11012" y="16966"/>
                    <a:pt x="11819" y="20830"/>
                  </a:cubicBezTo>
                  <a:cubicBezTo>
                    <a:pt x="12772" y="25379"/>
                    <a:pt x="14055" y="32743"/>
                    <a:pt x="14067" y="32817"/>
                  </a:cubicBezTo>
                  <a:cubicBezTo>
                    <a:pt x="14090" y="32948"/>
                    <a:pt x="14194" y="33049"/>
                    <a:pt x="14325" y="33068"/>
                  </a:cubicBezTo>
                  <a:cubicBezTo>
                    <a:pt x="14348" y="33071"/>
                    <a:pt x="16625" y="33392"/>
                    <a:pt x="18976" y="33392"/>
                  </a:cubicBezTo>
                  <a:cubicBezTo>
                    <a:pt x="21325" y="33392"/>
                    <a:pt x="31955" y="31951"/>
                    <a:pt x="32407" y="31890"/>
                  </a:cubicBezTo>
                  <a:cubicBezTo>
                    <a:pt x="32482" y="31879"/>
                    <a:pt x="32549" y="31843"/>
                    <a:pt x="32598" y="31786"/>
                  </a:cubicBezTo>
                  <a:cubicBezTo>
                    <a:pt x="32626" y="31753"/>
                    <a:pt x="33289" y="30967"/>
                    <a:pt x="33731" y="29421"/>
                  </a:cubicBezTo>
                  <a:cubicBezTo>
                    <a:pt x="34133" y="28016"/>
                    <a:pt x="35305" y="27071"/>
                    <a:pt x="36650" y="27071"/>
                  </a:cubicBezTo>
                  <a:cubicBezTo>
                    <a:pt x="37522" y="27071"/>
                    <a:pt x="38373" y="27109"/>
                    <a:pt x="39055" y="27139"/>
                  </a:cubicBezTo>
                  <a:cubicBezTo>
                    <a:pt x="39554" y="27160"/>
                    <a:pt x="39979" y="27179"/>
                    <a:pt x="40293" y="27179"/>
                  </a:cubicBezTo>
                  <a:cubicBezTo>
                    <a:pt x="40542" y="27179"/>
                    <a:pt x="40863" y="27121"/>
                    <a:pt x="41234" y="27056"/>
                  </a:cubicBezTo>
                  <a:cubicBezTo>
                    <a:pt x="41647" y="26982"/>
                    <a:pt x="42147" y="26893"/>
                    <a:pt x="42564" y="26893"/>
                  </a:cubicBezTo>
                  <a:cubicBezTo>
                    <a:pt x="42878" y="26893"/>
                    <a:pt x="43144" y="26943"/>
                    <a:pt x="43290" y="27089"/>
                  </a:cubicBezTo>
                  <a:cubicBezTo>
                    <a:pt x="43691" y="27491"/>
                    <a:pt x="42817" y="29058"/>
                    <a:pt x="42219" y="29656"/>
                  </a:cubicBezTo>
                  <a:cubicBezTo>
                    <a:pt x="42037" y="29838"/>
                    <a:pt x="41846" y="30180"/>
                    <a:pt x="41602" y="30613"/>
                  </a:cubicBezTo>
                  <a:cubicBezTo>
                    <a:pt x="41049" y="31598"/>
                    <a:pt x="40215" y="33086"/>
                    <a:pt x="39027" y="33436"/>
                  </a:cubicBezTo>
                  <a:cubicBezTo>
                    <a:pt x="38567" y="33571"/>
                    <a:pt x="37664" y="33870"/>
                    <a:pt x="36522" y="34248"/>
                  </a:cubicBezTo>
                  <a:cubicBezTo>
                    <a:pt x="33115" y="35374"/>
                    <a:pt x="27412" y="37262"/>
                    <a:pt x="24383" y="37820"/>
                  </a:cubicBezTo>
                  <a:cubicBezTo>
                    <a:pt x="20321" y="38568"/>
                    <a:pt x="12889" y="39434"/>
                    <a:pt x="9752" y="39434"/>
                  </a:cubicBezTo>
                  <a:cubicBezTo>
                    <a:pt x="9002" y="39434"/>
                    <a:pt x="8498" y="39385"/>
                    <a:pt x="8343" y="39272"/>
                  </a:cubicBezTo>
                  <a:cubicBezTo>
                    <a:pt x="7537" y="38644"/>
                    <a:pt x="4332" y="27224"/>
                    <a:pt x="3635" y="23390"/>
                  </a:cubicBezTo>
                  <a:cubicBezTo>
                    <a:pt x="3562" y="22987"/>
                    <a:pt x="3465" y="22471"/>
                    <a:pt x="3352" y="21868"/>
                  </a:cubicBezTo>
                  <a:cubicBezTo>
                    <a:pt x="2536" y="17528"/>
                    <a:pt x="626" y="7365"/>
                    <a:pt x="1275" y="4773"/>
                  </a:cubicBezTo>
                  <a:cubicBezTo>
                    <a:pt x="1985" y="1932"/>
                    <a:pt x="3917" y="572"/>
                    <a:pt x="3937" y="559"/>
                  </a:cubicBezTo>
                  <a:cubicBezTo>
                    <a:pt x="4076" y="464"/>
                    <a:pt x="4112" y="273"/>
                    <a:pt x="4015" y="134"/>
                  </a:cubicBezTo>
                  <a:cubicBezTo>
                    <a:pt x="3956" y="47"/>
                    <a:pt x="3860" y="0"/>
                    <a:pt x="3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40"/>
            <p:cNvSpPr/>
            <p:nvPr/>
          </p:nvSpPr>
          <p:spPr>
            <a:xfrm>
              <a:off x="2820625" y="2609475"/>
              <a:ext cx="314000" cy="236300"/>
            </a:xfrm>
            <a:custGeom>
              <a:rect b="b" l="l" r="r" t="t"/>
              <a:pathLst>
                <a:path extrusionOk="0" h="9452" w="12560">
                  <a:moveTo>
                    <a:pt x="10965" y="1"/>
                  </a:moveTo>
                  <a:cubicBezTo>
                    <a:pt x="10179" y="1"/>
                    <a:pt x="9203" y="286"/>
                    <a:pt x="8702" y="286"/>
                  </a:cubicBezTo>
                  <a:cubicBezTo>
                    <a:pt x="7954" y="286"/>
                    <a:pt x="6560" y="179"/>
                    <a:pt x="5061" y="179"/>
                  </a:cubicBezTo>
                  <a:cubicBezTo>
                    <a:pt x="3561" y="179"/>
                    <a:pt x="2276" y="1250"/>
                    <a:pt x="1848" y="2750"/>
                  </a:cubicBezTo>
                  <a:cubicBezTo>
                    <a:pt x="1419" y="4250"/>
                    <a:pt x="776" y="5000"/>
                    <a:pt x="776" y="5000"/>
                  </a:cubicBezTo>
                  <a:cubicBezTo>
                    <a:pt x="776" y="5000"/>
                    <a:pt x="488" y="5038"/>
                    <a:pt x="1" y="5104"/>
                  </a:cubicBezTo>
                  <a:cubicBezTo>
                    <a:pt x="267" y="5684"/>
                    <a:pt x="516" y="6399"/>
                    <a:pt x="563" y="7142"/>
                  </a:cubicBezTo>
                  <a:cubicBezTo>
                    <a:pt x="610" y="7920"/>
                    <a:pt x="527" y="8762"/>
                    <a:pt x="421" y="9452"/>
                  </a:cubicBezTo>
                  <a:cubicBezTo>
                    <a:pt x="3589" y="8449"/>
                    <a:pt x="6552" y="7428"/>
                    <a:pt x="7525" y="7142"/>
                  </a:cubicBezTo>
                  <a:cubicBezTo>
                    <a:pt x="9346" y="6606"/>
                    <a:pt x="10310" y="3821"/>
                    <a:pt x="10846" y="3286"/>
                  </a:cubicBezTo>
                  <a:cubicBezTo>
                    <a:pt x="11382" y="2750"/>
                    <a:pt x="12560" y="929"/>
                    <a:pt x="11917" y="286"/>
                  </a:cubicBezTo>
                  <a:cubicBezTo>
                    <a:pt x="11703" y="72"/>
                    <a:pt x="11358" y="1"/>
                    <a:pt x="109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40"/>
            <p:cNvSpPr/>
            <p:nvPr/>
          </p:nvSpPr>
          <p:spPr>
            <a:xfrm>
              <a:off x="2811525" y="2601850"/>
              <a:ext cx="334575" cy="251575"/>
            </a:xfrm>
            <a:custGeom>
              <a:rect b="b" l="l" r="r" t="t"/>
              <a:pathLst>
                <a:path extrusionOk="0" h="10063" w="13383">
                  <a:moveTo>
                    <a:pt x="11338" y="611"/>
                  </a:moveTo>
                  <a:cubicBezTo>
                    <a:pt x="11652" y="611"/>
                    <a:pt x="11918" y="661"/>
                    <a:pt x="12064" y="807"/>
                  </a:cubicBezTo>
                  <a:cubicBezTo>
                    <a:pt x="12466" y="1209"/>
                    <a:pt x="11592" y="2776"/>
                    <a:pt x="10993" y="3374"/>
                  </a:cubicBezTo>
                  <a:cubicBezTo>
                    <a:pt x="10812" y="3556"/>
                    <a:pt x="10620" y="3898"/>
                    <a:pt x="10377" y="4331"/>
                  </a:cubicBezTo>
                  <a:cubicBezTo>
                    <a:pt x="9824" y="5316"/>
                    <a:pt x="8990" y="6804"/>
                    <a:pt x="7802" y="7154"/>
                  </a:cubicBezTo>
                  <a:cubicBezTo>
                    <a:pt x="7341" y="7289"/>
                    <a:pt x="6435" y="7588"/>
                    <a:pt x="5291" y="7968"/>
                  </a:cubicBezTo>
                  <a:cubicBezTo>
                    <a:pt x="4112" y="8358"/>
                    <a:pt x="2667" y="8835"/>
                    <a:pt x="1154" y="9318"/>
                  </a:cubicBezTo>
                  <a:cubicBezTo>
                    <a:pt x="1240" y="8615"/>
                    <a:pt x="1265" y="7980"/>
                    <a:pt x="1231" y="7428"/>
                  </a:cubicBezTo>
                  <a:cubicBezTo>
                    <a:pt x="1197" y="6876"/>
                    <a:pt x="1054" y="6282"/>
                    <a:pt x="805" y="5658"/>
                  </a:cubicBezTo>
                  <a:lnTo>
                    <a:pt x="1181" y="5608"/>
                  </a:lnTo>
                  <a:cubicBezTo>
                    <a:pt x="1256" y="5597"/>
                    <a:pt x="1323" y="5561"/>
                    <a:pt x="1372" y="5504"/>
                  </a:cubicBezTo>
                  <a:cubicBezTo>
                    <a:pt x="1401" y="5471"/>
                    <a:pt x="2064" y="4685"/>
                    <a:pt x="2506" y="3139"/>
                  </a:cubicBezTo>
                  <a:cubicBezTo>
                    <a:pt x="2907" y="1734"/>
                    <a:pt x="4080" y="789"/>
                    <a:pt x="5425" y="789"/>
                  </a:cubicBezTo>
                  <a:cubicBezTo>
                    <a:pt x="6297" y="789"/>
                    <a:pt x="7147" y="827"/>
                    <a:pt x="7829" y="857"/>
                  </a:cubicBezTo>
                  <a:cubicBezTo>
                    <a:pt x="8329" y="878"/>
                    <a:pt x="8753" y="897"/>
                    <a:pt x="9068" y="897"/>
                  </a:cubicBezTo>
                  <a:cubicBezTo>
                    <a:pt x="9317" y="897"/>
                    <a:pt x="9637" y="839"/>
                    <a:pt x="10009" y="774"/>
                  </a:cubicBezTo>
                  <a:cubicBezTo>
                    <a:pt x="10422" y="700"/>
                    <a:pt x="10922" y="611"/>
                    <a:pt x="11338" y="611"/>
                  </a:cubicBezTo>
                  <a:close/>
                  <a:moveTo>
                    <a:pt x="11324" y="0"/>
                  </a:moveTo>
                  <a:cubicBezTo>
                    <a:pt x="10860" y="0"/>
                    <a:pt x="10353" y="91"/>
                    <a:pt x="9902" y="171"/>
                  </a:cubicBezTo>
                  <a:cubicBezTo>
                    <a:pt x="9573" y="230"/>
                    <a:pt x="9261" y="285"/>
                    <a:pt x="9068" y="285"/>
                  </a:cubicBezTo>
                  <a:cubicBezTo>
                    <a:pt x="8760" y="285"/>
                    <a:pt x="8344" y="267"/>
                    <a:pt x="7856" y="246"/>
                  </a:cubicBezTo>
                  <a:cubicBezTo>
                    <a:pt x="7168" y="216"/>
                    <a:pt x="6310" y="178"/>
                    <a:pt x="5425" y="178"/>
                  </a:cubicBezTo>
                  <a:cubicBezTo>
                    <a:pt x="3803" y="178"/>
                    <a:pt x="2394" y="1300"/>
                    <a:pt x="1917" y="2971"/>
                  </a:cubicBezTo>
                  <a:cubicBezTo>
                    <a:pt x="1595" y="4099"/>
                    <a:pt x="1145" y="4786"/>
                    <a:pt x="975" y="5018"/>
                  </a:cubicBezTo>
                  <a:lnTo>
                    <a:pt x="324" y="5105"/>
                  </a:lnTo>
                  <a:cubicBezTo>
                    <a:pt x="120" y="5132"/>
                    <a:pt x="0" y="5349"/>
                    <a:pt x="87" y="5536"/>
                  </a:cubicBezTo>
                  <a:cubicBezTo>
                    <a:pt x="404" y="6230"/>
                    <a:pt x="584" y="6879"/>
                    <a:pt x="621" y="7466"/>
                  </a:cubicBezTo>
                  <a:cubicBezTo>
                    <a:pt x="660" y="8099"/>
                    <a:pt x="613" y="8854"/>
                    <a:pt x="482" y="9710"/>
                  </a:cubicBezTo>
                  <a:cubicBezTo>
                    <a:pt x="453" y="9895"/>
                    <a:pt x="596" y="10063"/>
                    <a:pt x="785" y="10063"/>
                  </a:cubicBezTo>
                  <a:cubicBezTo>
                    <a:pt x="816" y="10063"/>
                    <a:pt x="847" y="10058"/>
                    <a:pt x="877" y="10048"/>
                  </a:cubicBezTo>
                  <a:cubicBezTo>
                    <a:pt x="2559" y="9516"/>
                    <a:pt x="4183" y="8979"/>
                    <a:pt x="5483" y="8548"/>
                  </a:cubicBezTo>
                  <a:cubicBezTo>
                    <a:pt x="6623" y="8172"/>
                    <a:pt x="7522" y="7874"/>
                    <a:pt x="7975" y="7741"/>
                  </a:cubicBezTo>
                  <a:cubicBezTo>
                    <a:pt x="9401" y="7321"/>
                    <a:pt x="10309" y="5702"/>
                    <a:pt x="10911" y="4631"/>
                  </a:cubicBezTo>
                  <a:cubicBezTo>
                    <a:pt x="11114" y="4270"/>
                    <a:pt x="11305" y="3929"/>
                    <a:pt x="11426" y="3807"/>
                  </a:cubicBezTo>
                  <a:cubicBezTo>
                    <a:pt x="11902" y="3331"/>
                    <a:pt x="13382" y="1261"/>
                    <a:pt x="12497" y="375"/>
                  </a:cubicBezTo>
                  <a:cubicBezTo>
                    <a:pt x="12214" y="91"/>
                    <a:pt x="11790" y="0"/>
                    <a:pt x="11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40"/>
            <p:cNvSpPr/>
            <p:nvPr/>
          </p:nvSpPr>
          <p:spPr>
            <a:xfrm>
              <a:off x="2857025" y="3034975"/>
              <a:ext cx="273125" cy="92025"/>
            </a:xfrm>
            <a:custGeom>
              <a:rect b="b" l="l" r="r" t="t"/>
              <a:pathLst>
                <a:path extrusionOk="0" h="3681" w="10925">
                  <a:moveTo>
                    <a:pt x="2170" y="0"/>
                  </a:moveTo>
                  <a:lnTo>
                    <a:pt x="0" y="3450"/>
                  </a:lnTo>
                  <a:cubicBezTo>
                    <a:pt x="0" y="3450"/>
                    <a:pt x="2760" y="3680"/>
                    <a:pt x="3681" y="3680"/>
                  </a:cubicBezTo>
                  <a:cubicBezTo>
                    <a:pt x="4600" y="3680"/>
                    <a:pt x="10924" y="2990"/>
                    <a:pt x="10005" y="1955"/>
                  </a:cubicBezTo>
                  <a:cubicBezTo>
                    <a:pt x="9084" y="920"/>
                    <a:pt x="2170" y="0"/>
                    <a:pt x="2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40"/>
            <p:cNvSpPr/>
            <p:nvPr/>
          </p:nvSpPr>
          <p:spPr>
            <a:xfrm>
              <a:off x="2847500" y="3027275"/>
              <a:ext cx="270700" cy="107350"/>
            </a:xfrm>
            <a:custGeom>
              <a:rect b="b" l="l" r="r" t="t"/>
              <a:pathLst>
                <a:path extrusionOk="0" h="4294" w="10828">
                  <a:moveTo>
                    <a:pt x="2704" y="637"/>
                  </a:moveTo>
                  <a:cubicBezTo>
                    <a:pt x="5352" y="1001"/>
                    <a:pt x="9557" y="1790"/>
                    <a:pt x="10174" y="2444"/>
                  </a:cubicBezTo>
                  <a:cubicBezTo>
                    <a:pt x="9907" y="3009"/>
                    <a:pt x="5371" y="3681"/>
                    <a:pt x="4062" y="3681"/>
                  </a:cubicBezTo>
                  <a:cubicBezTo>
                    <a:pt x="3402" y="3681"/>
                    <a:pt x="1747" y="3558"/>
                    <a:pt x="910" y="3493"/>
                  </a:cubicBezTo>
                  <a:lnTo>
                    <a:pt x="2704" y="637"/>
                  </a:lnTo>
                  <a:close/>
                  <a:moveTo>
                    <a:pt x="2551" y="1"/>
                  </a:moveTo>
                  <a:cubicBezTo>
                    <a:pt x="2446" y="1"/>
                    <a:pt x="2347" y="54"/>
                    <a:pt x="2291" y="144"/>
                  </a:cubicBezTo>
                  <a:lnTo>
                    <a:pt x="122" y="3594"/>
                  </a:lnTo>
                  <a:cubicBezTo>
                    <a:pt x="0" y="3789"/>
                    <a:pt x="128" y="4044"/>
                    <a:pt x="356" y="4062"/>
                  </a:cubicBezTo>
                  <a:cubicBezTo>
                    <a:pt x="469" y="4072"/>
                    <a:pt x="3140" y="4294"/>
                    <a:pt x="4062" y="4294"/>
                  </a:cubicBezTo>
                  <a:cubicBezTo>
                    <a:pt x="4120" y="4294"/>
                    <a:pt x="10193" y="3897"/>
                    <a:pt x="10733" y="2694"/>
                  </a:cubicBezTo>
                  <a:cubicBezTo>
                    <a:pt x="10828" y="2482"/>
                    <a:pt x="10785" y="2251"/>
                    <a:pt x="10614" y="2060"/>
                  </a:cubicBezTo>
                  <a:cubicBezTo>
                    <a:pt x="9647" y="971"/>
                    <a:pt x="3310" y="100"/>
                    <a:pt x="2592" y="4"/>
                  </a:cubicBezTo>
                  <a:cubicBezTo>
                    <a:pt x="2578" y="2"/>
                    <a:pt x="2564" y="1"/>
                    <a:pt x="25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40"/>
            <p:cNvSpPr/>
            <p:nvPr/>
          </p:nvSpPr>
          <p:spPr>
            <a:xfrm>
              <a:off x="2698925" y="2965975"/>
              <a:ext cx="689950" cy="629575"/>
            </a:xfrm>
            <a:custGeom>
              <a:rect b="b" l="l" r="r" t="t"/>
              <a:pathLst>
                <a:path extrusionOk="0" h="25183" w="27598">
                  <a:moveTo>
                    <a:pt x="20123" y="1"/>
                  </a:moveTo>
                  <a:lnTo>
                    <a:pt x="0" y="9315"/>
                  </a:lnTo>
                  <a:lnTo>
                    <a:pt x="7820" y="25183"/>
                  </a:lnTo>
                  <a:lnTo>
                    <a:pt x="27597" y="15178"/>
                  </a:lnTo>
                  <a:lnTo>
                    <a:pt x="201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40"/>
            <p:cNvSpPr/>
            <p:nvPr/>
          </p:nvSpPr>
          <p:spPr>
            <a:xfrm>
              <a:off x="2690175" y="2958325"/>
              <a:ext cx="707425" cy="644875"/>
            </a:xfrm>
            <a:custGeom>
              <a:rect b="b" l="l" r="r" t="t"/>
              <a:pathLst>
                <a:path extrusionOk="0" h="25795" w="28297">
                  <a:moveTo>
                    <a:pt x="20330" y="710"/>
                  </a:moveTo>
                  <a:lnTo>
                    <a:pt x="27539" y="15348"/>
                  </a:lnTo>
                  <a:lnTo>
                    <a:pt x="8307" y="25075"/>
                  </a:lnTo>
                  <a:lnTo>
                    <a:pt x="763" y="9766"/>
                  </a:lnTo>
                  <a:lnTo>
                    <a:pt x="20330" y="710"/>
                  </a:lnTo>
                  <a:close/>
                  <a:moveTo>
                    <a:pt x="20473" y="0"/>
                  </a:moveTo>
                  <a:cubicBezTo>
                    <a:pt x="20430" y="0"/>
                    <a:pt x="20386" y="9"/>
                    <a:pt x="20344" y="29"/>
                  </a:cubicBezTo>
                  <a:lnTo>
                    <a:pt x="222" y="9342"/>
                  </a:lnTo>
                  <a:cubicBezTo>
                    <a:pt x="67" y="9415"/>
                    <a:pt x="0" y="9601"/>
                    <a:pt x="77" y="9755"/>
                  </a:cubicBezTo>
                  <a:lnTo>
                    <a:pt x="7895" y="25624"/>
                  </a:lnTo>
                  <a:cubicBezTo>
                    <a:pt x="7931" y="25697"/>
                    <a:pt x="7995" y="25753"/>
                    <a:pt x="8073" y="25779"/>
                  </a:cubicBezTo>
                  <a:cubicBezTo>
                    <a:pt x="8104" y="25789"/>
                    <a:pt x="8137" y="25794"/>
                    <a:pt x="8170" y="25794"/>
                  </a:cubicBezTo>
                  <a:cubicBezTo>
                    <a:pt x="8218" y="25794"/>
                    <a:pt x="8265" y="25783"/>
                    <a:pt x="8307" y="25762"/>
                  </a:cubicBezTo>
                  <a:lnTo>
                    <a:pt x="28086" y="15758"/>
                  </a:lnTo>
                  <a:cubicBezTo>
                    <a:pt x="28235" y="15683"/>
                    <a:pt x="28296" y="15500"/>
                    <a:pt x="28222" y="15350"/>
                  </a:cubicBezTo>
                  <a:lnTo>
                    <a:pt x="20748" y="172"/>
                  </a:lnTo>
                  <a:cubicBezTo>
                    <a:pt x="20695" y="63"/>
                    <a:pt x="20586" y="0"/>
                    <a:pt x="20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40"/>
            <p:cNvSpPr/>
            <p:nvPr/>
          </p:nvSpPr>
          <p:spPr>
            <a:xfrm>
              <a:off x="2865675" y="3066600"/>
              <a:ext cx="166725" cy="91525"/>
            </a:xfrm>
            <a:custGeom>
              <a:rect b="b" l="l" r="r" t="t"/>
              <a:pathLst>
                <a:path extrusionOk="0" h="3661" w="6669">
                  <a:moveTo>
                    <a:pt x="3565" y="0"/>
                  </a:moveTo>
                  <a:lnTo>
                    <a:pt x="0" y="1264"/>
                  </a:lnTo>
                  <a:cubicBezTo>
                    <a:pt x="0" y="1264"/>
                    <a:pt x="2414" y="1264"/>
                    <a:pt x="2989" y="1610"/>
                  </a:cubicBezTo>
                  <a:cubicBezTo>
                    <a:pt x="3497" y="1915"/>
                    <a:pt x="5446" y="3660"/>
                    <a:pt x="6128" y="3660"/>
                  </a:cubicBezTo>
                  <a:cubicBezTo>
                    <a:pt x="6217" y="3660"/>
                    <a:pt x="6285" y="3630"/>
                    <a:pt x="6324" y="3564"/>
                  </a:cubicBezTo>
                  <a:cubicBezTo>
                    <a:pt x="6669" y="2989"/>
                    <a:pt x="5289" y="1610"/>
                    <a:pt x="4714" y="1035"/>
                  </a:cubicBezTo>
                  <a:cubicBezTo>
                    <a:pt x="4139" y="460"/>
                    <a:pt x="3565" y="0"/>
                    <a:pt x="35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40"/>
            <p:cNvSpPr/>
            <p:nvPr/>
          </p:nvSpPr>
          <p:spPr>
            <a:xfrm>
              <a:off x="2857825" y="3059025"/>
              <a:ext cx="182250" cy="106750"/>
            </a:xfrm>
            <a:custGeom>
              <a:rect b="b" l="l" r="r" t="t"/>
              <a:pathLst>
                <a:path extrusionOk="0" h="4270" w="7290">
                  <a:moveTo>
                    <a:pt x="3884" y="0"/>
                  </a:moveTo>
                  <a:cubicBezTo>
                    <a:pt x="3793" y="0"/>
                    <a:pt x="3704" y="40"/>
                    <a:pt x="3644" y="115"/>
                  </a:cubicBezTo>
                  <a:cubicBezTo>
                    <a:pt x="3540" y="246"/>
                    <a:pt x="3560" y="435"/>
                    <a:pt x="3687" y="543"/>
                  </a:cubicBezTo>
                  <a:cubicBezTo>
                    <a:pt x="3693" y="546"/>
                    <a:pt x="4257" y="999"/>
                    <a:pt x="4813" y="1554"/>
                  </a:cubicBezTo>
                  <a:cubicBezTo>
                    <a:pt x="6247" y="2990"/>
                    <a:pt x="6409" y="3490"/>
                    <a:pt x="6392" y="3655"/>
                  </a:cubicBezTo>
                  <a:cubicBezTo>
                    <a:pt x="5990" y="3597"/>
                    <a:pt x="4778" y="2650"/>
                    <a:pt x="4246" y="2234"/>
                  </a:cubicBezTo>
                  <a:cubicBezTo>
                    <a:pt x="3900" y="1964"/>
                    <a:pt x="3627" y="1750"/>
                    <a:pt x="3461" y="1650"/>
                  </a:cubicBezTo>
                  <a:cubicBezTo>
                    <a:pt x="2844" y="1280"/>
                    <a:pt x="731" y="1261"/>
                    <a:pt x="314" y="1261"/>
                  </a:cubicBezTo>
                  <a:cubicBezTo>
                    <a:pt x="312" y="1261"/>
                    <a:pt x="310" y="1261"/>
                    <a:pt x="308" y="1261"/>
                  </a:cubicBezTo>
                  <a:cubicBezTo>
                    <a:pt x="139" y="1261"/>
                    <a:pt x="1" y="1399"/>
                    <a:pt x="1" y="1568"/>
                  </a:cubicBezTo>
                  <a:cubicBezTo>
                    <a:pt x="1" y="1738"/>
                    <a:pt x="139" y="1874"/>
                    <a:pt x="308" y="1874"/>
                  </a:cubicBezTo>
                  <a:cubicBezTo>
                    <a:pt x="310" y="1874"/>
                    <a:pt x="312" y="1874"/>
                    <a:pt x="314" y="1874"/>
                  </a:cubicBezTo>
                  <a:cubicBezTo>
                    <a:pt x="1281" y="1874"/>
                    <a:pt x="2800" y="1967"/>
                    <a:pt x="3146" y="2175"/>
                  </a:cubicBezTo>
                  <a:cubicBezTo>
                    <a:pt x="3280" y="2255"/>
                    <a:pt x="3552" y="2469"/>
                    <a:pt x="3869" y="2716"/>
                  </a:cubicBezTo>
                  <a:cubicBezTo>
                    <a:pt x="5024" y="3620"/>
                    <a:pt x="5900" y="4269"/>
                    <a:pt x="6448" y="4269"/>
                  </a:cubicBezTo>
                  <a:cubicBezTo>
                    <a:pt x="6484" y="4269"/>
                    <a:pt x="6522" y="4266"/>
                    <a:pt x="6559" y="4259"/>
                  </a:cubicBezTo>
                  <a:cubicBezTo>
                    <a:pt x="6702" y="4235"/>
                    <a:pt x="6827" y="4149"/>
                    <a:pt x="6901" y="4024"/>
                  </a:cubicBezTo>
                  <a:cubicBezTo>
                    <a:pt x="7290" y="3377"/>
                    <a:pt x="6520" y="2396"/>
                    <a:pt x="5245" y="1122"/>
                  </a:cubicBezTo>
                  <a:cubicBezTo>
                    <a:pt x="4664" y="540"/>
                    <a:pt x="4094" y="83"/>
                    <a:pt x="4071" y="64"/>
                  </a:cubicBezTo>
                  <a:cubicBezTo>
                    <a:pt x="4015" y="21"/>
                    <a:pt x="3949" y="0"/>
                    <a:pt x="3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40"/>
            <p:cNvSpPr/>
            <p:nvPr/>
          </p:nvSpPr>
          <p:spPr>
            <a:xfrm>
              <a:off x="2155400" y="2899975"/>
              <a:ext cx="755875" cy="253800"/>
            </a:xfrm>
            <a:custGeom>
              <a:rect b="b" l="l" r="r" t="t"/>
              <a:pathLst>
                <a:path extrusionOk="0" h="10152" w="30235">
                  <a:moveTo>
                    <a:pt x="9503" y="1"/>
                  </a:moveTo>
                  <a:cubicBezTo>
                    <a:pt x="0" y="433"/>
                    <a:pt x="5183" y="7559"/>
                    <a:pt x="5183" y="7559"/>
                  </a:cubicBezTo>
                  <a:lnTo>
                    <a:pt x="26995" y="10151"/>
                  </a:lnTo>
                  <a:lnTo>
                    <a:pt x="30235" y="5400"/>
                  </a:lnTo>
                  <a:lnTo>
                    <a:pt x="95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40"/>
            <p:cNvSpPr/>
            <p:nvPr/>
          </p:nvSpPr>
          <p:spPr>
            <a:xfrm>
              <a:off x="2221750" y="2892325"/>
              <a:ext cx="698825" cy="269100"/>
            </a:xfrm>
            <a:custGeom>
              <a:rect b="b" l="l" r="r" t="t"/>
              <a:pathLst>
                <a:path extrusionOk="0" h="10764" w="27953">
                  <a:moveTo>
                    <a:pt x="6816" y="615"/>
                  </a:moveTo>
                  <a:lnTo>
                    <a:pt x="27083" y="5892"/>
                  </a:lnTo>
                  <a:lnTo>
                    <a:pt x="24193" y="10132"/>
                  </a:lnTo>
                  <a:lnTo>
                    <a:pt x="2702" y="7578"/>
                  </a:lnTo>
                  <a:cubicBezTo>
                    <a:pt x="2341" y="7038"/>
                    <a:pt x="818" y="4580"/>
                    <a:pt x="1690" y="2766"/>
                  </a:cubicBezTo>
                  <a:cubicBezTo>
                    <a:pt x="2312" y="1472"/>
                    <a:pt x="4037" y="748"/>
                    <a:pt x="6816" y="615"/>
                  </a:cubicBezTo>
                  <a:close/>
                  <a:moveTo>
                    <a:pt x="6846" y="1"/>
                  </a:moveTo>
                  <a:cubicBezTo>
                    <a:pt x="6842" y="1"/>
                    <a:pt x="6838" y="1"/>
                    <a:pt x="6834" y="1"/>
                  </a:cubicBezTo>
                  <a:cubicBezTo>
                    <a:pt x="3786" y="140"/>
                    <a:pt x="1869" y="982"/>
                    <a:pt x="1138" y="2501"/>
                  </a:cubicBezTo>
                  <a:cubicBezTo>
                    <a:pt x="0" y="4864"/>
                    <a:pt x="2188" y="7917"/>
                    <a:pt x="2281" y="8046"/>
                  </a:cubicBezTo>
                  <a:cubicBezTo>
                    <a:pt x="2332" y="8114"/>
                    <a:pt x="2409" y="8160"/>
                    <a:pt x="2493" y="8170"/>
                  </a:cubicBezTo>
                  <a:lnTo>
                    <a:pt x="24305" y="10761"/>
                  </a:lnTo>
                  <a:cubicBezTo>
                    <a:pt x="24317" y="10762"/>
                    <a:pt x="24329" y="10763"/>
                    <a:pt x="24341" y="10763"/>
                  </a:cubicBezTo>
                  <a:cubicBezTo>
                    <a:pt x="24442" y="10763"/>
                    <a:pt x="24537" y="10713"/>
                    <a:pt x="24594" y="10629"/>
                  </a:cubicBezTo>
                  <a:lnTo>
                    <a:pt x="27833" y="5878"/>
                  </a:lnTo>
                  <a:cubicBezTo>
                    <a:pt x="27953" y="5704"/>
                    <a:pt x="27863" y="5464"/>
                    <a:pt x="27658" y="5410"/>
                  </a:cubicBezTo>
                  <a:lnTo>
                    <a:pt x="6925" y="11"/>
                  </a:lnTo>
                  <a:cubicBezTo>
                    <a:pt x="6900" y="4"/>
                    <a:pt x="6873" y="1"/>
                    <a:pt x="68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40"/>
            <p:cNvSpPr/>
            <p:nvPr/>
          </p:nvSpPr>
          <p:spPr>
            <a:xfrm>
              <a:off x="1655175" y="2894050"/>
              <a:ext cx="811075" cy="1382925"/>
            </a:xfrm>
            <a:custGeom>
              <a:rect b="b" l="l" r="r" t="t"/>
              <a:pathLst>
                <a:path extrusionOk="0" h="55317" w="32443">
                  <a:moveTo>
                    <a:pt x="17974" y="0"/>
                  </a:moveTo>
                  <a:cubicBezTo>
                    <a:pt x="16936" y="0"/>
                    <a:pt x="15899" y="342"/>
                    <a:pt x="14845" y="1145"/>
                  </a:cubicBezTo>
                  <a:cubicBezTo>
                    <a:pt x="14845" y="1145"/>
                    <a:pt x="9794" y="5430"/>
                    <a:pt x="8110" y="10633"/>
                  </a:cubicBezTo>
                  <a:cubicBezTo>
                    <a:pt x="6428" y="15836"/>
                    <a:pt x="5356" y="26242"/>
                    <a:pt x="5356" y="26242"/>
                  </a:cubicBezTo>
                  <a:cubicBezTo>
                    <a:pt x="5356" y="26242"/>
                    <a:pt x="0" y="33893"/>
                    <a:pt x="0" y="34659"/>
                  </a:cubicBezTo>
                  <a:cubicBezTo>
                    <a:pt x="0" y="34914"/>
                    <a:pt x="493" y="34999"/>
                    <a:pt x="1151" y="34999"/>
                  </a:cubicBezTo>
                  <a:cubicBezTo>
                    <a:pt x="2466" y="34999"/>
                    <a:pt x="4438" y="34659"/>
                    <a:pt x="4438" y="34659"/>
                  </a:cubicBezTo>
                  <a:lnTo>
                    <a:pt x="4438" y="34659"/>
                  </a:lnTo>
                  <a:lnTo>
                    <a:pt x="153" y="42004"/>
                  </a:lnTo>
                  <a:cubicBezTo>
                    <a:pt x="153" y="42004"/>
                    <a:pt x="153" y="48125"/>
                    <a:pt x="3520" y="51338"/>
                  </a:cubicBezTo>
                  <a:cubicBezTo>
                    <a:pt x="6329" y="54020"/>
                    <a:pt x="10099" y="55317"/>
                    <a:pt x="13405" y="55317"/>
                  </a:cubicBezTo>
                  <a:cubicBezTo>
                    <a:pt x="14060" y="55317"/>
                    <a:pt x="14697" y="55266"/>
                    <a:pt x="15304" y="55165"/>
                  </a:cubicBezTo>
                  <a:cubicBezTo>
                    <a:pt x="18977" y="54552"/>
                    <a:pt x="25710" y="46288"/>
                    <a:pt x="26475" y="45829"/>
                  </a:cubicBezTo>
                  <a:cubicBezTo>
                    <a:pt x="27241" y="45371"/>
                    <a:pt x="24638" y="38331"/>
                    <a:pt x="24027" y="35730"/>
                  </a:cubicBezTo>
                  <a:cubicBezTo>
                    <a:pt x="23414" y="33129"/>
                    <a:pt x="24638" y="31292"/>
                    <a:pt x="25404" y="30832"/>
                  </a:cubicBezTo>
                  <a:cubicBezTo>
                    <a:pt x="26169" y="30374"/>
                    <a:pt x="30606" y="27619"/>
                    <a:pt x="31524" y="25630"/>
                  </a:cubicBezTo>
                  <a:cubicBezTo>
                    <a:pt x="32443" y="23641"/>
                    <a:pt x="32290" y="20274"/>
                    <a:pt x="31984" y="17672"/>
                  </a:cubicBezTo>
                  <a:cubicBezTo>
                    <a:pt x="31677" y="15070"/>
                    <a:pt x="27852" y="6042"/>
                    <a:pt x="24486" y="3288"/>
                  </a:cubicBezTo>
                  <a:cubicBezTo>
                    <a:pt x="22223" y="1436"/>
                    <a:pt x="20099" y="0"/>
                    <a:pt x="179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40"/>
            <p:cNvSpPr/>
            <p:nvPr/>
          </p:nvSpPr>
          <p:spPr>
            <a:xfrm>
              <a:off x="1647500" y="2886300"/>
              <a:ext cx="825875" cy="1398450"/>
            </a:xfrm>
            <a:custGeom>
              <a:rect b="b" l="l" r="r" t="t"/>
              <a:pathLst>
                <a:path extrusionOk="0" h="55938" w="33035">
                  <a:moveTo>
                    <a:pt x="18282" y="606"/>
                  </a:moveTo>
                  <a:cubicBezTo>
                    <a:pt x="20183" y="606"/>
                    <a:pt x="22177" y="1854"/>
                    <a:pt x="24599" y="3834"/>
                  </a:cubicBezTo>
                  <a:cubicBezTo>
                    <a:pt x="27918" y="6550"/>
                    <a:pt x="31690" y="15495"/>
                    <a:pt x="31986" y="18017"/>
                  </a:cubicBezTo>
                  <a:cubicBezTo>
                    <a:pt x="32407" y="21591"/>
                    <a:pt x="32258" y="24286"/>
                    <a:pt x="31553" y="25811"/>
                  </a:cubicBezTo>
                  <a:cubicBezTo>
                    <a:pt x="30813" y="27415"/>
                    <a:pt x="27433" y="29752"/>
                    <a:pt x="25552" y="30880"/>
                  </a:cubicBezTo>
                  <a:cubicBezTo>
                    <a:pt x="24767" y="31352"/>
                    <a:pt x="23362" y="33251"/>
                    <a:pt x="24035" y="36110"/>
                  </a:cubicBezTo>
                  <a:cubicBezTo>
                    <a:pt x="24231" y="36943"/>
                    <a:pt x="24629" y="38226"/>
                    <a:pt x="25050" y="39583"/>
                  </a:cubicBezTo>
                  <a:cubicBezTo>
                    <a:pt x="25725" y="41763"/>
                    <a:pt x="26856" y="45414"/>
                    <a:pt x="26624" y="45877"/>
                  </a:cubicBezTo>
                  <a:cubicBezTo>
                    <a:pt x="26407" y="46008"/>
                    <a:pt x="25979" y="46460"/>
                    <a:pt x="25032" y="47470"/>
                  </a:cubicBezTo>
                  <a:cubicBezTo>
                    <a:pt x="22822" y="49826"/>
                    <a:pt x="18222" y="54730"/>
                    <a:pt x="15560" y="55173"/>
                  </a:cubicBezTo>
                  <a:cubicBezTo>
                    <a:pt x="14940" y="55277"/>
                    <a:pt x="14305" y="55327"/>
                    <a:pt x="13663" y="55327"/>
                  </a:cubicBezTo>
                  <a:cubicBezTo>
                    <a:pt x="10239" y="55327"/>
                    <a:pt x="6623" y="53896"/>
                    <a:pt x="4038" y="51428"/>
                  </a:cubicBezTo>
                  <a:cubicBezTo>
                    <a:pt x="1013" y="48540"/>
                    <a:pt x="785" y="43121"/>
                    <a:pt x="767" y="42395"/>
                  </a:cubicBezTo>
                  <a:lnTo>
                    <a:pt x="5010" y="35123"/>
                  </a:lnTo>
                  <a:cubicBezTo>
                    <a:pt x="5131" y="34914"/>
                    <a:pt x="4975" y="34662"/>
                    <a:pt x="4746" y="34662"/>
                  </a:cubicBezTo>
                  <a:cubicBezTo>
                    <a:pt x="4729" y="34662"/>
                    <a:pt x="4711" y="34663"/>
                    <a:pt x="4693" y="34666"/>
                  </a:cubicBezTo>
                  <a:cubicBezTo>
                    <a:pt x="3533" y="34867"/>
                    <a:pt x="2234" y="35005"/>
                    <a:pt x="1404" y="35005"/>
                  </a:cubicBezTo>
                  <a:cubicBezTo>
                    <a:pt x="1034" y="35005"/>
                    <a:pt x="757" y="34977"/>
                    <a:pt x="628" y="34915"/>
                  </a:cubicBezTo>
                  <a:cubicBezTo>
                    <a:pt x="861" y="34169"/>
                    <a:pt x="3480" y="30204"/>
                    <a:pt x="5914" y="26728"/>
                  </a:cubicBezTo>
                  <a:cubicBezTo>
                    <a:pt x="5944" y="26685"/>
                    <a:pt x="5963" y="26635"/>
                    <a:pt x="5968" y="26583"/>
                  </a:cubicBezTo>
                  <a:cubicBezTo>
                    <a:pt x="5978" y="26480"/>
                    <a:pt x="7055" y="16150"/>
                    <a:pt x="8709" y="11037"/>
                  </a:cubicBezTo>
                  <a:cubicBezTo>
                    <a:pt x="10321" y="6057"/>
                    <a:pt x="15149" y="1861"/>
                    <a:pt x="15343" y="1693"/>
                  </a:cubicBezTo>
                  <a:cubicBezTo>
                    <a:pt x="16329" y="944"/>
                    <a:pt x="17293" y="606"/>
                    <a:pt x="18282" y="606"/>
                  </a:cubicBezTo>
                  <a:close/>
                  <a:moveTo>
                    <a:pt x="18288" y="0"/>
                  </a:moveTo>
                  <a:cubicBezTo>
                    <a:pt x="17200" y="0"/>
                    <a:pt x="16092" y="354"/>
                    <a:pt x="14965" y="1211"/>
                  </a:cubicBezTo>
                  <a:lnTo>
                    <a:pt x="14952" y="1221"/>
                  </a:lnTo>
                  <a:cubicBezTo>
                    <a:pt x="14744" y="1399"/>
                    <a:pt x="9817" y="5623"/>
                    <a:pt x="8126" y="10848"/>
                  </a:cubicBezTo>
                  <a:cubicBezTo>
                    <a:pt x="6530" y="15782"/>
                    <a:pt x="5471" y="25463"/>
                    <a:pt x="5367" y="26441"/>
                  </a:cubicBezTo>
                  <a:cubicBezTo>
                    <a:pt x="4047" y="28328"/>
                    <a:pt x="1" y="34178"/>
                    <a:pt x="1" y="34969"/>
                  </a:cubicBezTo>
                  <a:cubicBezTo>
                    <a:pt x="1" y="35117"/>
                    <a:pt x="66" y="35254"/>
                    <a:pt x="187" y="35355"/>
                  </a:cubicBezTo>
                  <a:cubicBezTo>
                    <a:pt x="411" y="35545"/>
                    <a:pt x="923" y="35611"/>
                    <a:pt x="1534" y="35611"/>
                  </a:cubicBezTo>
                  <a:cubicBezTo>
                    <a:pt x="2383" y="35611"/>
                    <a:pt x="3424" y="35482"/>
                    <a:pt x="4154" y="35373"/>
                  </a:cubicBezTo>
                  <a:lnTo>
                    <a:pt x="4154" y="35373"/>
                  </a:lnTo>
                  <a:lnTo>
                    <a:pt x="196" y="42159"/>
                  </a:lnTo>
                  <a:cubicBezTo>
                    <a:pt x="168" y="42207"/>
                    <a:pt x="153" y="42260"/>
                    <a:pt x="153" y="42314"/>
                  </a:cubicBezTo>
                  <a:cubicBezTo>
                    <a:pt x="153" y="42569"/>
                    <a:pt x="193" y="48604"/>
                    <a:pt x="3615" y="51870"/>
                  </a:cubicBezTo>
                  <a:cubicBezTo>
                    <a:pt x="6312" y="54444"/>
                    <a:pt x="10088" y="55938"/>
                    <a:pt x="13668" y="55938"/>
                  </a:cubicBezTo>
                  <a:cubicBezTo>
                    <a:pt x="13675" y="55938"/>
                    <a:pt x="13682" y="55938"/>
                    <a:pt x="13688" y="55938"/>
                  </a:cubicBezTo>
                  <a:cubicBezTo>
                    <a:pt x="14350" y="55938"/>
                    <a:pt x="15009" y="55883"/>
                    <a:pt x="15661" y="55776"/>
                  </a:cubicBezTo>
                  <a:cubicBezTo>
                    <a:pt x="18527" y="55299"/>
                    <a:pt x="23049" y="50478"/>
                    <a:pt x="25478" y="47889"/>
                  </a:cubicBezTo>
                  <a:cubicBezTo>
                    <a:pt x="26151" y="47171"/>
                    <a:pt x="26787" y="46494"/>
                    <a:pt x="26939" y="46402"/>
                  </a:cubicBezTo>
                  <a:cubicBezTo>
                    <a:pt x="27563" y="46028"/>
                    <a:pt x="27160" y="44325"/>
                    <a:pt x="25633" y="39401"/>
                  </a:cubicBezTo>
                  <a:cubicBezTo>
                    <a:pt x="25216" y="38054"/>
                    <a:pt x="24821" y="36782"/>
                    <a:pt x="24631" y="35970"/>
                  </a:cubicBezTo>
                  <a:cubicBezTo>
                    <a:pt x="24041" y="33463"/>
                    <a:pt x="25233" y="31786"/>
                    <a:pt x="25868" y="31405"/>
                  </a:cubicBezTo>
                  <a:cubicBezTo>
                    <a:pt x="26402" y="31084"/>
                    <a:pt x="31121" y="28208"/>
                    <a:pt x="32109" y="26068"/>
                  </a:cubicBezTo>
                  <a:cubicBezTo>
                    <a:pt x="32870" y="24417"/>
                    <a:pt x="33034" y="21685"/>
                    <a:pt x="32593" y="17947"/>
                  </a:cubicBezTo>
                  <a:cubicBezTo>
                    <a:pt x="32295" y="15412"/>
                    <a:pt x="28543" y="6273"/>
                    <a:pt x="24985" y="3361"/>
                  </a:cubicBezTo>
                  <a:cubicBezTo>
                    <a:pt x="22851" y="1614"/>
                    <a:pt x="20614" y="0"/>
                    <a:pt x="18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40"/>
            <p:cNvSpPr/>
            <p:nvPr/>
          </p:nvSpPr>
          <p:spPr>
            <a:xfrm>
              <a:off x="2045425" y="2880400"/>
              <a:ext cx="439975" cy="497975"/>
            </a:xfrm>
            <a:custGeom>
              <a:rect b="b" l="l" r="r" t="t"/>
              <a:pathLst>
                <a:path extrusionOk="0" h="19919" w="17599">
                  <a:moveTo>
                    <a:pt x="6102" y="0"/>
                  </a:moveTo>
                  <a:cubicBezTo>
                    <a:pt x="4746" y="0"/>
                    <a:pt x="3399" y="287"/>
                    <a:pt x="2294" y="926"/>
                  </a:cubicBezTo>
                  <a:cubicBezTo>
                    <a:pt x="2294" y="926"/>
                    <a:pt x="0" y="4292"/>
                    <a:pt x="0" y="6740"/>
                  </a:cubicBezTo>
                  <a:cubicBezTo>
                    <a:pt x="0" y="9190"/>
                    <a:pt x="1989" y="13168"/>
                    <a:pt x="3519" y="15004"/>
                  </a:cubicBezTo>
                  <a:cubicBezTo>
                    <a:pt x="5049" y="16841"/>
                    <a:pt x="6427" y="18065"/>
                    <a:pt x="6427" y="18065"/>
                  </a:cubicBezTo>
                  <a:lnTo>
                    <a:pt x="9793" y="17300"/>
                  </a:lnTo>
                  <a:lnTo>
                    <a:pt x="9947" y="19901"/>
                  </a:lnTo>
                  <a:cubicBezTo>
                    <a:pt x="9947" y="19901"/>
                    <a:pt x="10377" y="19126"/>
                    <a:pt x="11496" y="19126"/>
                  </a:cubicBezTo>
                  <a:cubicBezTo>
                    <a:pt x="11869" y="19126"/>
                    <a:pt x="12319" y="19212"/>
                    <a:pt x="12855" y="19442"/>
                  </a:cubicBezTo>
                  <a:cubicBezTo>
                    <a:pt x="13667" y="19790"/>
                    <a:pt x="14369" y="19918"/>
                    <a:pt x="14927" y="19918"/>
                  </a:cubicBezTo>
                  <a:cubicBezTo>
                    <a:pt x="15843" y="19918"/>
                    <a:pt x="16374" y="19574"/>
                    <a:pt x="16374" y="19289"/>
                  </a:cubicBezTo>
                  <a:cubicBezTo>
                    <a:pt x="16374" y="18830"/>
                    <a:pt x="17598" y="15616"/>
                    <a:pt x="16374" y="10261"/>
                  </a:cubicBezTo>
                  <a:cubicBezTo>
                    <a:pt x="15150" y="4905"/>
                    <a:pt x="13772" y="3986"/>
                    <a:pt x="11783" y="1997"/>
                  </a:cubicBezTo>
                  <a:cubicBezTo>
                    <a:pt x="10550" y="763"/>
                    <a:pt x="8315" y="0"/>
                    <a:pt x="6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40"/>
            <p:cNvSpPr/>
            <p:nvPr/>
          </p:nvSpPr>
          <p:spPr>
            <a:xfrm>
              <a:off x="2037725" y="2872750"/>
              <a:ext cx="450275" cy="513300"/>
            </a:xfrm>
            <a:custGeom>
              <a:rect b="b" l="l" r="r" t="t"/>
              <a:pathLst>
                <a:path extrusionOk="0" h="20532" w="18011">
                  <a:moveTo>
                    <a:pt x="6412" y="600"/>
                  </a:moveTo>
                  <a:cubicBezTo>
                    <a:pt x="8568" y="600"/>
                    <a:pt x="10719" y="1365"/>
                    <a:pt x="11874" y="2520"/>
                  </a:cubicBezTo>
                  <a:cubicBezTo>
                    <a:pt x="12060" y="2707"/>
                    <a:pt x="12242" y="2884"/>
                    <a:pt x="12418" y="3056"/>
                  </a:cubicBezTo>
                  <a:cubicBezTo>
                    <a:pt x="14088" y="4689"/>
                    <a:pt x="15293" y="5868"/>
                    <a:pt x="16383" y="10636"/>
                  </a:cubicBezTo>
                  <a:cubicBezTo>
                    <a:pt x="17382" y="15008"/>
                    <a:pt x="16721" y="17947"/>
                    <a:pt x="16472" y="19055"/>
                  </a:cubicBezTo>
                  <a:cubicBezTo>
                    <a:pt x="16410" y="19331"/>
                    <a:pt x="16375" y="19482"/>
                    <a:pt x="16377" y="19580"/>
                  </a:cubicBezTo>
                  <a:cubicBezTo>
                    <a:pt x="16369" y="19603"/>
                    <a:pt x="16302" y="19686"/>
                    <a:pt x="16113" y="19767"/>
                  </a:cubicBezTo>
                  <a:cubicBezTo>
                    <a:pt x="15900" y="19859"/>
                    <a:pt x="15604" y="19919"/>
                    <a:pt x="15237" y="19919"/>
                  </a:cubicBezTo>
                  <a:cubicBezTo>
                    <a:pt x="14714" y="19919"/>
                    <a:pt x="14048" y="19796"/>
                    <a:pt x="13282" y="19468"/>
                  </a:cubicBezTo>
                  <a:cubicBezTo>
                    <a:pt x="12710" y="19222"/>
                    <a:pt x="12222" y="19129"/>
                    <a:pt x="11811" y="19129"/>
                  </a:cubicBezTo>
                  <a:cubicBezTo>
                    <a:pt x="11237" y="19129"/>
                    <a:pt x="10814" y="19311"/>
                    <a:pt x="10521" y="19516"/>
                  </a:cubicBezTo>
                  <a:lnTo>
                    <a:pt x="10408" y="17589"/>
                  </a:lnTo>
                  <a:cubicBezTo>
                    <a:pt x="10398" y="17423"/>
                    <a:pt x="10260" y="17301"/>
                    <a:pt x="10102" y="17301"/>
                  </a:cubicBezTo>
                  <a:cubicBezTo>
                    <a:pt x="10080" y="17301"/>
                    <a:pt x="10056" y="17304"/>
                    <a:pt x="10033" y="17309"/>
                  </a:cubicBezTo>
                  <a:lnTo>
                    <a:pt x="6823" y="18038"/>
                  </a:lnTo>
                  <a:cubicBezTo>
                    <a:pt x="6462" y="17705"/>
                    <a:pt x="5307" y="16610"/>
                    <a:pt x="4062" y="15115"/>
                  </a:cubicBezTo>
                  <a:cubicBezTo>
                    <a:pt x="2622" y="13387"/>
                    <a:pt x="614" y="9482"/>
                    <a:pt x="614" y="7047"/>
                  </a:cubicBezTo>
                  <a:cubicBezTo>
                    <a:pt x="614" y="4893"/>
                    <a:pt x="2520" y="1913"/>
                    <a:pt x="2817" y="1463"/>
                  </a:cubicBezTo>
                  <a:cubicBezTo>
                    <a:pt x="3884" y="863"/>
                    <a:pt x="5149" y="600"/>
                    <a:pt x="6412" y="600"/>
                  </a:cubicBezTo>
                  <a:close/>
                  <a:moveTo>
                    <a:pt x="6385" y="1"/>
                  </a:moveTo>
                  <a:cubicBezTo>
                    <a:pt x="4998" y="1"/>
                    <a:pt x="3611" y="294"/>
                    <a:pt x="2449" y="967"/>
                  </a:cubicBezTo>
                  <a:cubicBezTo>
                    <a:pt x="2410" y="990"/>
                    <a:pt x="2375" y="1021"/>
                    <a:pt x="2350" y="1059"/>
                  </a:cubicBezTo>
                  <a:cubicBezTo>
                    <a:pt x="2253" y="1201"/>
                    <a:pt x="0" y="4533"/>
                    <a:pt x="0" y="7047"/>
                  </a:cubicBezTo>
                  <a:cubicBezTo>
                    <a:pt x="0" y="9619"/>
                    <a:pt x="2092" y="13707"/>
                    <a:pt x="3591" y="15506"/>
                  </a:cubicBezTo>
                  <a:cubicBezTo>
                    <a:pt x="5118" y="17340"/>
                    <a:pt x="6517" y="18587"/>
                    <a:pt x="6530" y="18600"/>
                  </a:cubicBezTo>
                  <a:cubicBezTo>
                    <a:pt x="6587" y="18650"/>
                    <a:pt x="6659" y="18677"/>
                    <a:pt x="6733" y="18677"/>
                  </a:cubicBezTo>
                  <a:cubicBezTo>
                    <a:pt x="6756" y="18677"/>
                    <a:pt x="6779" y="18674"/>
                    <a:pt x="6802" y="18669"/>
                  </a:cubicBezTo>
                  <a:lnTo>
                    <a:pt x="9817" y="17985"/>
                  </a:lnTo>
                  <a:lnTo>
                    <a:pt x="9948" y="20226"/>
                  </a:lnTo>
                  <a:cubicBezTo>
                    <a:pt x="9957" y="20360"/>
                    <a:pt x="10052" y="20474"/>
                    <a:pt x="10184" y="20504"/>
                  </a:cubicBezTo>
                  <a:cubicBezTo>
                    <a:pt x="10207" y="20509"/>
                    <a:pt x="10230" y="20511"/>
                    <a:pt x="10253" y="20511"/>
                  </a:cubicBezTo>
                  <a:cubicBezTo>
                    <a:pt x="10361" y="20511"/>
                    <a:pt x="10464" y="20455"/>
                    <a:pt x="10520" y="20359"/>
                  </a:cubicBezTo>
                  <a:cubicBezTo>
                    <a:pt x="10540" y="20324"/>
                    <a:pt x="10895" y="19741"/>
                    <a:pt x="11807" y="19741"/>
                  </a:cubicBezTo>
                  <a:cubicBezTo>
                    <a:pt x="12140" y="19741"/>
                    <a:pt x="12548" y="19818"/>
                    <a:pt x="13041" y="20030"/>
                  </a:cubicBezTo>
                  <a:cubicBezTo>
                    <a:pt x="13889" y="20393"/>
                    <a:pt x="14630" y="20531"/>
                    <a:pt x="15233" y="20531"/>
                  </a:cubicBezTo>
                  <a:cubicBezTo>
                    <a:pt x="15843" y="20530"/>
                    <a:pt x="16311" y="20390"/>
                    <a:pt x="16600" y="20199"/>
                  </a:cubicBezTo>
                  <a:cubicBezTo>
                    <a:pt x="16849" y="20034"/>
                    <a:pt x="16988" y="19819"/>
                    <a:pt x="16988" y="19596"/>
                  </a:cubicBezTo>
                  <a:cubicBezTo>
                    <a:pt x="16989" y="19545"/>
                    <a:pt x="17030" y="19364"/>
                    <a:pt x="17069" y="19189"/>
                  </a:cubicBezTo>
                  <a:cubicBezTo>
                    <a:pt x="17326" y="18045"/>
                    <a:pt x="18010" y="15007"/>
                    <a:pt x="16980" y="10498"/>
                  </a:cubicBezTo>
                  <a:cubicBezTo>
                    <a:pt x="15850" y="5555"/>
                    <a:pt x="14591" y="4322"/>
                    <a:pt x="12847" y="2619"/>
                  </a:cubicBezTo>
                  <a:cubicBezTo>
                    <a:pt x="12671" y="2447"/>
                    <a:pt x="12491" y="2272"/>
                    <a:pt x="12306" y="2087"/>
                  </a:cubicBezTo>
                  <a:cubicBezTo>
                    <a:pt x="11052" y="832"/>
                    <a:pt x="8719" y="1"/>
                    <a:pt x="6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40"/>
            <p:cNvSpPr/>
            <p:nvPr/>
          </p:nvSpPr>
          <p:spPr>
            <a:xfrm>
              <a:off x="2098950" y="2915050"/>
              <a:ext cx="352000" cy="417000"/>
            </a:xfrm>
            <a:custGeom>
              <a:rect b="b" l="l" r="r" t="t"/>
              <a:pathLst>
                <a:path extrusionOk="0" h="16680" w="14080">
                  <a:moveTo>
                    <a:pt x="2823" y="0"/>
                  </a:moveTo>
                  <a:cubicBezTo>
                    <a:pt x="2336" y="0"/>
                    <a:pt x="1943" y="104"/>
                    <a:pt x="1684" y="305"/>
                  </a:cubicBezTo>
                  <a:cubicBezTo>
                    <a:pt x="1684" y="305"/>
                    <a:pt x="0" y="3213"/>
                    <a:pt x="919" y="5508"/>
                  </a:cubicBezTo>
                  <a:cubicBezTo>
                    <a:pt x="1837" y="7803"/>
                    <a:pt x="4745" y="10558"/>
                    <a:pt x="7039" y="12547"/>
                  </a:cubicBezTo>
                  <a:cubicBezTo>
                    <a:pt x="9334" y="14537"/>
                    <a:pt x="12242" y="16679"/>
                    <a:pt x="12242" y="16679"/>
                  </a:cubicBezTo>
                  <a:cubicBezTo>
                    <a:pt x="12242" y="16679"/>
                    <a:pt x="14079" y="11935"/>
                    <a:pt x="11171" y="6426"/>
                  </a:cubicBezTo>
                  <a:cubicBezTo>
                    <a:pt x="8809" y="1950"/>
                    <a:pt x="4933" y="0"/>
                    <a:pt x="28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40"/>
            <p:cNvSpPr/>
            <p:nvPr/>
          </p:nvSpPr>
          <p:spPr>
            <a:xfrm>
              <a:off x="2090750" y="2907375"/>
              <a:ext cx="367750" cy="432300"/>
            </a:xfrm>
            <a:custGeom>
              <a:rect b="b" l="l" r="r" t="t"/>
              <a:pathLst>
                <a:path extrusionOk="0" h="17292" w="14710">
                  <a:moveTo>
                    <a:pt x="3152" y="614"/>
                  </a:moveTo>
                  <a:cubicBezTo>
                    <a:pt x="3420" y="614"/>
                    <a:pt x="3722" y="648"/>
                    <a:pt x="4044" y="717"/>
                  </a:cubicBezTo>
                  <a:cubicBezTo>
                    <a:pt x="6092" y="1158"/>
                    <a:pt x="9202" y="3036"/>
                    <a:pt x="11229" y="6876"/>
                  </a:cubicBezTo>
                  <a:cubicBezTo>
                    <a:pt x="13563" y="11298"/>
                    <a:pt x="12755" y="15255"/>
                    <a:pt x="12410" y="16484"/>
                  </a:cubicBezTo>
                  <a:cubicBezTo>
                    <a:pt x="11573" y="15857"/>
                    <a:pt x="9369" y="14184"/>
                    <a:pt x="7569" y="12623"/>
                  </a:cubicBezTo>
                  <a:cubicBezTo>
                    <a:pt x="4202" y="9705"/>
                    <a:pt x="2227" y="7440"/>
                    <a:pt x="1531" y="5701"/>
                  </a:cubicBezTo>
                  <a:cubicBezTo>
                    <a:pt x="746" y="3738"/>
                    <a:pt x="2030" y="1221"/>
                    <a:pt x="2247" y="820"/>
                  </a:cubicBezTo>
                  <a:cubicBezTo>
                    <a:pt x="2454" y="684"/>
                    <a:pt x="2769" y="614"/>
                    <a:pt x="3152" y="614"/>
                  </a:cubicBezTo>
                  <a:close/>
                  <a:moveTo>
                    <a:pt x="3151" y="1"/>
                  </a:moveTo>
                  <a:cubicBezTo>
                    <a:pt x="2595" y="1"/>
                    <a:pt x="2139" y="126"/>
                    <a:pt x="1824" y="371"/>
                  </a:cubicBezTo>
                  <a:cubicBezTo>
                    <a:pt x="1793" y="395"/>
                    <a:pt x="1766" y="425"/>
                    <a:pt x="1747" y="459"/>
                  </a:cubicBezTo>
                  <a:cubicBezTo>
                    <a:pt x="1675" y="582"/>
                    <a:pt x="0" y="3522"/>
                    <a:pt x="963" y="5928"/>
                  </a:cubicBezTo>
                  <a:cubicBezTo>
                    <a:pt x="1695" y="7762"/>
                    <a:pt x="3726" y="10102"/>
                    <a:pt x="7168" y="13086"/>
                  </a:cubicBezTo>
                  <a:cubicBezTo>
                    <a:pt x="9445" y="15060"/>
                    <a:pt x="12360" y="17211"/>
                    <a:pt x="12390" y="17232"/>
                  </a:cubicBezTo>
                  <a:cubicBezTo>
                    <a:pt x="12442" y="17271"/>
                    <a:pt x="12506" y="17292"/>
                    <a:pt x="12572" y="17292"/>
                  </a:cubicBezTo>
                  <a:cubicBezTo>
                    <a:pt x="12600" y="17292"/>
                    <a:pt x="12629" y="17289"/>
                    <a:pt x="12657" y="17281"/>
                  </a:cubicBezTo>
                  <a:cubicBezTo>
                    <a:pt x="12748" y="17253"/>
                    <a:pt x="12822" y="17186"/>
                    <a:pt x="12856" y="17097"/>
                  </a:cubicBezTo>
                  <a:cubicBezTo>
                    <a:pt x="12934" y="16898"/>
                    <a:pt x="14710" y="12158"/>
                    <a:pt x="11771" y="6591"/>
                  </a:cubicBezTo>
                  <a:cubicBezTo>
                    <a:pt x="9645" y="2564"/>
                    <a:pt x="6350" y="588"/>
                    <a:pt x="4173" y="119"/>
                  </a:cubicBezTo>
                  <a:cubicBezTo>
                    <a:pt x="3806" y="40"/>
                    <a:pt x="3462" y="1"/>
                    <a:pt x="3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40"/>
            <p:cNvSpPr/>
            <p:nvPr/>
          </p:nvSpPr>
          <p:spPr>
            <a:xfrm>
              <a:off x="2118075" y="2574525"/>
              <a:ext cx="436175" cy="566225"/>
            </a:xfrm>
            <a:custGeom>
              <a:rect b="b" l="l" r="r" t="t"/>
              <a:pathLst>
                <a:path extrusionOk="0" h="22649" w="17447">
                  <a:moveTo>
                    <a:pt x="14232" y="0"/>
                  </a:moveTo>
                  <a:cubicBezTo>
                    <a:pt x="14232" y="0"/>
                    <a:pt x="10100" y="2448"/>
                    <a:pt x="9029" y="2908"/>
                  </a:cubicBezTo>
                  <a:cubicBezTo>
                    <a:pt x="7958" y="3367"/>
                    <a:pt x="3367" y="5509"/>
                    <a:pt x="2756" y="8264"/>
                  </a:cubicBezTo>
                  <a:cubicBezTo>
                    <a:pt x="2143" y="11018"/>
                    <a:pt x="613" y="14844"/>
                    <a:pt x="307" y="15762"/>
                  </a:cubicBezTo>
                  <a:cubicBezTo>
                    <a:pt x="1" y="16680"/>
                    <a:pt x="307" y="17904"/>
                    <a:pt x="1225" y="19129"/>
                  </a:cubicBezTo>
                  <a:cubicBezTo>
                    <a:pt x="2143" y="20353"/>
                    <a:pt x="7041" y="22649"/>
                    <a:pt x="8112" y="22649"/>
                  </a:cubicBezTo>
                  <a:cubicBezTo>
                    <a:pt x="9182" y="22649"/>
                    <a:pt x="9642" y="16221"/>
                    <a:pt x="9642" y="16221"/>
                  </a:cubicBezTo>
                  <a:lnTo>
                    <a:pt x="13927" y="16221"/>
                  </a:lnTo>
                  <a:cubicBezTo>
                    <a:pt x="15609" y="16221"/>
                    <a:pt x="14998" y="15303"/>
                    <a:pt x="15457" y="13314"/>
                  </a:cubicBezTo>
                  <a:cubicBezTo>
                    <a:pt x="15916" y="11324"/>
                    <a:pt x="15609" y="8263"/>
                    <a:pt x="15609" y="8263"/>
                  </a:cubicBezTo>
                  <a:cubicBezTo>
                    <a:pt x="15609" y="8263"/>
                    <a:pt x="16835" y="6274"/>
                    <a:pt x="17140" y="5815"/>
                  </a:cubicBezTo>
                  <a:cubicBezTo>
                    <a:pt x="17446" y="5355"/>
                    <a:pt x="15304" y="4131"/>
                    <a:pt x="15304" y="4131"/>
                  </a:cubicBezTo>
                  <a:lnTo>
                    <a:pt x="15304" y="3060"/>
                  </a:lnTo>
                  <a:cubicBezTo>
                    <a:pt x="15304" y="2601"/>
                    <a:pt x="14232" y="0"/>
                    <a:pt x="14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40"/>
            <p:cNvSpPr/>
            <p:nvPr/>
          </p:nvSpPr>
          <p:spPr>
            <a:xfrm>
              <a:off x="2109800" y="2566850"/>
              <a:ext cx="445875" cy="581550"/>
            </a:xfrm>
            <a:custGeom>
              <a:rect b="b" l="l" r="r" t="t"/>
              <a:pathLst>
                <a:path extrusionOk="0" h="23262" w="17835">
                  <a:moveTo>
                    <a:pt x="14414" y="750"/>
                  </a:moveTo>
                  <a:cubicBezTo>
                    <a:pt x="14875" y="1895"/>
                    <a:pt x="15328" y="3140"/>
                    <a:pt x="15328" y="3368"/>
                  </a:cubicBezTo>
                  <a:lnTo>
                    <a:pt x="15328" y="4439"/>
                  </a:lnTo>
                  <a:cubicBezTo>
                    <a:pt x="15328" y="4549"/>
                    <a:pt x="15387" y="4650"/>
                    <a:pt x="15482" y="4704"/>
                  </a:cubicBezTo>
                  <a:cubicBezTo>
                    <a:pt x="16305" y="5175"/>
                    <a:pt x="17071" y="5762"/>
                    <a:pt x="17183" y="6001"/>
                  </a:cubicBezTo>
                  <a:cubicBezTo>
                    <a:pt x="16835" y="6532"/>
                    <a:pt x="15728" y="8332"/>
                    <a:pt x="15679" y="8411"/>
                  </a:cubicBezTo>
                  <a:cubicBezTo>
                    <a:pt x="15644" y="8467"/>
                    <a:pt x="15628" y="8535"/>
                    <a:pt x="15636" y="8601"/>
                  </a:cubicBezTo>
                  <a:cubicBezTo>
                    <a:pt x="15638" y="8631"/>
                    <a:pt x="15932" y="11633"/>
                    <a:pt x="15488" y="13552"/>
                  </a:cubicBezTo>
                  <a:cubicBezTo>
                    <a:pt x="15350" y="14152"/>
                    <a:pt x="15306" y="14659"/>
                    <a:pt x="15270" y="15064"/>
                  </a:cubicBezTo>
                  <a:cubicBezTo>
                    <a:pt x="15184" y="16045"/>
                    <a:pt x="15168" y="16223"/>
                    <a:pt x="14257" y="16223"/>
                  </a:cubicBezTo>
                  <a:lnTo>
                    <a:pt x="9972" y="16223"/>
                  </a:lnTo>
                  <a:cubicBezTo>
                    <a:pt x="9811" y="16223"/>
                    <a:pt x="9678" y="16347"/>
                    <a:pt x="9667" y="16506"/>
                  </a:cubicBezTo>
                  <a:cubicBezTo>
                    <a:pt x="9440" y="19681"/>
                    <a:pt x="8875" y="22495"/>
                    <a:pt x="8442" y="22650"/>
                  </a:cubicBezTo>
                  <a:cubicBezTo>
                    <a:pt x="7475" y="22650"/>
                    <a:pt x="2664" y="20403"/>
                    <a:pt x="1801" y="19252"/>
                  </a:cubicBezTo>
                  <a:cubicBezTo>
                    <a:pt x="964" y="18137"/>
                    <a:pt x="646" y="17011"/>
                    <a:pt x="928" y="16166"/>
                  </a:cubicBezTo>
                  <a:cubicBezTo>
                    <a:pt x="995" y="15963"/>
                    <a:pt x="1124" y="15618"/>
                    <a:pt x="1288" y="15174"/>
                  </a:cubicBezTo>
                  <a:cubicBezTo>
                    <a:pt x="1853" y="13645"/>
                    <a:pt x="2905" y="10799"/>
                    <a:pt x="3385" y="8637"/>
                  </a:cubicBezTo>
                  <a:cubicBezTo>
                    <a:pt x="3989" y="5920"/>
                    <a:pt x="8920" y="3736"/>
                    <a:pt x="9481" y="3495"/>
                  </a:cubicBezTo>
                  <a:cubicBezTo>
                    <a:pt x="10398" y="3103"/>
                    <a:pt x="13430" y="1330"/>
                    <a:pt x="14414" y="750"/>
                  </a:cubicBezTo>
                  <a:close/>
                  <a:moveTo>
                    <a:pt x="14563" y="1"/>
                  </a:moveTo>
                  <a:cubicBezTo>
                    <a:pt x="14509" y="1"/>
                    <a:pt x="14455" y="15"/>
                    <a:pt x="14407" y="44"/>
                  </a:cubicBezTo>
                  <a:cubicBezTo>
                    <a:pt x="14366" y="69"/>
                    <a:pt x="10281" y="2487"/>
                    <a:pt x="9241" y="2934"/>
                  </a:cubicBezTo>
                  <a:cubicBezTo>
                    <a:pt x="8278" y="3346"/>
                    <a:pt x="3444" y="5554"/>
                    <a:pt x="2788" y="8505"/>
                  </a:cubicBezTo>
                  <a:cubicBezTo>
                    <a:pt x="2316" y="10626"/>
                    <a:pt x="1273" y="13447"/>
                    <a:pt x="714" y="14962"/>
                  </a:cubicBezTo>
                  <a:cubicBezTo>
                    <a:pt x="546" y="15414"/>
                    <a:pt x="417" y="15766"/>
                    <a:pt x="347" y="15972"/>
                  </a:cubicBezTo>
                  <a:cubicBezTo>
                    <a:pt x="1" y="17013"/>
                    <a:pt x="352" y="18341"/>
                    <a:pt x="1311" y="19619"/>
                  </a:cubicBezTo>
                  <a:cubicBezTo>
                    <a:pt x="2287" y="20921"/>
                    <a:pt x="7319" y="23262"/>
                    <a:pt x="8442" y="23262"/>
                  </a:cubicBezTo>
                  <a:cubicBezTo>
                    <a:pt x="9578" y="23262"/>
                    <a:pt x="10063" y="19361"/>
                    <a:pt x="10256" y="16835"/>
                  </a:cubicBezTo>
                  <a:lnTo>
                    <a:pt x="14258" y="16835"/>
                  </a:lnTo>
                  <a:cubicBezTo>
                    <a:pt x="15730" y="16835"/>
                    <a:pt x="15796" y="16078"/>
                    <a:pt x="15881" y="15118"/>
                  </a:cubicBezTo>
                  <a:cubicBezTo>
                    <a:pt x="15915" y="14732"/>
                    <a:pt x="15957" y="14249"/>
                    <a:pt x="16086" y="13690"/>
                  </a:cubicBezTo>
                  <a:cubicBezTo>
                    <a:pt x="16509" y="11858"/>
                    <a:pt x="16305" y="9208"/>
                    <a:pt x="16255" y="8644"/>
                  </a:cubicBezTo>
                  <a:cubicBezTo>
                    <a:pt x="16494" y="8257"/>
                    <a:pt x="17462" y="6687"/>
                    <a:pt x="17725" y="6293"/>
                  </a:cubicBezTo>
                  <a:cubicBezTo>
                    <a:pt x="17779" y="6211"/>
                    <a:pt x="17835" y="6077"/>
                    <a:pt x="17791" y="5893"/>
                  </a:cubicBezTo>
                  <a:cubicBezTo>
                    <a:pt x="17661" y="5338"/>
                    <a:pt x="16488" y="4588"/>
                    <a:pt x="15940" y="4263"/>
                  </a:cubicBezTo>
                  <a:lnTo>
                    <a:pt x="15940" y="3368"/>
                  </a:lnTo>
                  <a:cubicBezTo>
                    <a:pt x="15940" y="2886"/>
                    <a:pt x="15103" y="814"/>
                    <a:pt x="14847" y="191"/>
                  </a:cubicBezTo>
                  <a:cubicBezTo>
                    <a:pt x="14813" y="109"/>
                    <a:pt x="14745" y="45"/>
                    <a:pt x="14661" y="17"/>
                  </a:cubicBezTo>
                  <a:cubicBezTo>
                    <a:pt x="14629" y="6"/>
                    <a:pt x="14596" y="1"/>
                    <a:pt x="14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40"/>
            <p:cNvSpPr/>
            <p:nvPr/>
          </p:nvSpPr>
          <p:spPr>
            <a:xfrm>
              <a:off x="1808175" y="2836350"/>
              <a:ext cx="264025" cy="251425"/>
            </a:xfrm>
            <a:custGeom>
              <a:rect b="b" l="l" r="r" t="t"/>
              <a:pathLst>
                <a:path extrusionOk="0" h="10057" w="10561">
                  <a:moveTo>
                    <a:pt x="5413" y="1"/>
                  </a:moveTo>
                  <a:cubicBezTo>
                    <a:pt x="4942" y="1"/>
                    <a:pt x="4501" y="25"/>
                    <a:pt x="4133" y="87"/>
                  </a:cubicBezTo>
                  <a:cubicBezTo>
                    <a:pt x="2296" y="392"/>
                    <a:pt x="1" y="2995"/>
                    <a:pt x="1" y="5596"/>
                  </a:cubicBezTo>
                  <a:cubicBezTo>
                    <a:pt x="1" y="8197"/>
                    <a:pt x="1990" y="9726"/>
                    <a:pt x="5204" y="10033"/>
                  </a:cubicBezTo>
                  <a:cubicBezTo>
                    <a:pt x="5371" y="10049"/>
                    <a:pt x="5534" y="10057"/>
                    <a:pt x="5695" y="10057"/>
                  </a:cubicBezTo>
                  <a:cubicBezTo>
                    <a:pt x="8634" y="10057"/>
                    <a:pt x="10560" y="7506"/>
                    <a:pt x="10560" y="6054"/>
                  </a:cubicBezTo>
                  <a:cubicBezTo>
                    <a:pt x="10560" y="4524"/>
                    <a:pt x="10407" y="2841"/>
                    <a:pt x="9642" y="392"/>
                  </a:cubicBezTo>
                  <a:cubicBezTo>
                    <a:pt x="9642" y="392"/>
                    <a:pt x="7293" y="1"/>
                    <a:pt x="54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40"/>
            <p:cNvSpPr/>
            <p:nvPr/>
          </p:nvSpPr>
          <p:spPr>
            <a:xfrm>
              <a:off x="1800550" y="2828675"/>
              <a:ext cx="279325" cy="266750"/>
            </a:xfrm>
            <a:custGeom>
              <a:rect b="b" l="l" r="r" t="t"/>
              <a:pathLst>
                <a:path extrusionOk="0" h="10670" w="11173">
                  <a:moveTo>
                    <a:pt x="5713" y="613"/>
                  </a:moveTo>
                  <a:cubicBezTo>
                    <a:pt x="7244" y="613"/>
                    <a:pt x="9122" y="881"/>
                    <a:pt x="9711" y="972"/>
                  </a:cubicBezTo>
                  <a:cubicBezTo>
                    <a:pt x="10458" y="3421"/>
                    <a:pt x="10559" y="5068"/>
                    <a:pt x="10559" y="6361"/>
                  </a:cubicBezTo>
                  <a:cubicBezTo>
                    <a:pt x="10559" y="6961"/>
                    <a:pt x="10143" y="7944"/>
                    <a:pt x="9211" y="8791"/>
                  </a:cubicBezTo>
                  <a:cubicBezTo>
                    <a:pt x="8672" y="9282"/>
                    <a:pt x="7573" y="10059"/>
                    <a:pt x="6012" y="10059"/>
                  </a:cubicBezTo>
                  <a:cubicBezTo>
                    <a:pt x="5858" y="10059"/>
                    <a:pt x="5700" y="10052"/>
                    <a:pt x="5538" y="10036"/>
                  </a:cubicBezTo>
                  <a:cubicBezTo>
                    <a:pt x="2362" y="9733"/>
                    <a:pt x="613" y="8265"/>
                    <a:pt x="613" y="5903"/>
                  </a:cubicBezTo>
                  <a:cubicBezTo>
                    <a:pt x="613" y="3489"/>
                    <a:pt x="2780" y="980"/>
                    <a:pt x="4489" y="695"/>
                  </a:cubicBezTo>
                  <a:cubicBezTo>
                    <a:pt x="4839" y="636"/>
                    <a:pt x="5261" y="613"/>
                    <a:pt x="5713" y="613"/>
                  </a:cubicBezTo>
                  <a:close/>
                  <a:moveTo>
                    <a:pt x="5725" y="1"/>
                  </a:moveTo>
                  <a:cubicBezTo>
                    <a:pt x="5236" y="1"/>
                    <a:pt x="4775" y="27"/>
                    <a:pt x="4388" y="91"/>
                  </a:cubicBezTo>
                  <a:cubicBezTo>
                    <a:pt x="2413" y="420"/>
                    <a:pt x="0" y="3166"/>
                    <a:pt x="0" y="5903"/>
                  </a:cubicBezTo>
                  <a:cubicBezTo>
                    <a:pt x="0" y="8585"/>
                    <a:pt x="1997" y="10313"/>
                    <a:pt x="5480" y="10645"/>
                  </a:cubicBezTo>
                  <a:cubicBezTo>
                    <a:pt x="5653" y="10662"/>
                    <a:pt x="5825" y="10669"/>
                    <a:pt x="5995" y="10669"/>
                  </a:cubicBezTo>
                  <a:cubicBezTo>
                    <a:pt x="7329" y="10669"/>
                    <a:pt x="8601" y="10173"/>
                    <a:pt x="9623" y="9244"/>
                  </a:cubicBezTo>
                  <a:cubicBezTo>
                    <a:pt x="10564" y="8387"/>
                    <a:pt x="11172" y="7256"/>
                    <a:pt x="11172" y="6361"/>
                  </a:cubicBezTo>
                  <a:cubicBezTo>
                    <a:pt x="11172" y="4991"/>
                    <a:pt x="11060" y="3236"/>
                    <a:pt x="10239" y="609"/>
                  </a:cubicBezTo>
                  <a:cubicBezTo>
                    <a:pt x="10205" y="498"/>
                    <a:pt x="10111" y="416"/>
                    <a:pt x="9998" y="397"/>
                  </a:cubicBezTo>
                  <a:cubicBezTo>
                    <a:pt x="9877" y="377"/>
                    <a:pt x="7595" y="1"/>
                    <a:pt x="5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40"/>
            <p:cNvSpPr/>
            <p:nvPr/>
          </p:nvSpPr>
          <p:spPr>
            <a:xfrm>
              <a:off x="1945925" y="2374125"/>
              <a:ext cx="573900" cy="595300"/>
            </a:xfrm>
            <a:custGeom>
              <a:rect b="b" l="l" r="r" t="t"/>
              <a:pathLst>
                <a:path extrusionOk="0" h="23812" w="22956">
                  <a:moveTo>
                    <a:pt x="14815" y="0"/>
                  </a:moveTo>
                  <a:cubicBezTo>
                    <a:pt x="12912" y="0"/>
                    <a:pt x="10669" y="248"/>
                    <a:pt x="7805" y="1282"/>
                  </a:cubicBezTo>
                  <a:cubicBezTo>
                    <a:pt x="2296" y="3272"/>
                    <a:pt x="1" y="9699"/>
                    <a:pt x="307" y="13067"/>
                  </a:cubicBezTo>
                  <a:cubicBezTo>
                    <a:pt x="612" y="16434"/>
                    <a:pt x="5663" y="23319"/>
                    <a:pt x="8264" y="23779"/>
                  </a:cubicBezTo>
                  <a:cubicBezTo>
                    <a:pt x="8388" y="23801"/>
                    <a:pt x="8506" y="23811"/>
                    <a:pt x="8618" y="23811"/>
                  </a:cubicBezTo>
                  <a:cubicBezTo>
                    <a:pt x="10866" y="23811"/>
                    <a:pt x="10866" y="19647"/>
                    <a:pt x="10866" y="19647"/>
                  </a:cubicBezTo>
                  <a:lnTo>
                    <a:pt x="13467" y="18116"/>
                  </a:lnTo>
                  <a:cubicBezTo>
                    <a:pt x="13467" y="18116"/>
                    <a:pt x="19283" y="11841"/>
                    <a:pt x="21118" y="8016"/>
                  </a:cubicBezTo>
                  <a:cubicBezTo>
                    <a:pt x="22955" y="4190"/>
                    <a:pt x="22343" y="212"/>
                    <a:pt x="19436" y="212"/>
                  </a:cubicBezTo>
                  <a:cubicBezTo>
                    <a:pt x="18039" y="212"/>
                    <a:pt x="16573" y="0"/>
                    <a:pt x="14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40"/>
            <p:cNvSpPr/>
            <p:nvPr/>
          </p:nvSpPr>
          <p:spPr>
            <a:xfrm>
              <a:off x="1937575" y="2366500"/>
              <a:ext cx="578925" cy="610550"/>
            </a:xfrm>
            <a:custGeom>
              <a:rect b="b" l="l" r="r" t="t"/>
              <a:pathLst>
                <a:path extrusionOk="0" h="24422" w="23157">
                  <a:moveTo>
                    <a:pt x="15131" y="610"/>
                  </a:moveTo>
                  <a:cubicBezTo>
                    <a:pt x="16050" y="610"/>
                    <a:pt x="16895" y="669"/>
                    <a:pt x="17705" y="725"/>
                  </a:cubicBezTo>
                  <a:cubicBezTo>
                    <a:pt x="18423" y="775"/>
                    <a:pt x="19101" y="823"/>
                    <a:pt x="19770" y="823"/>
                  </a:cubicBezTo>
                  <a:cubicBezTo>
                    <a:pt x="20585" y="823"/>
                    <a:pt x="21213" y="1164"/>
                    <a:pt x="21636" y="1836"/>
                  </a:cubicBezTo>
                  <a:cubicBezTo>
                    <a:pt x="22515" y="3232"/>
                    <a:pt x="22331" y="5786"/>
                    <a:pt x="21177" y="8188"/>
                  </a:cubicBezTo>
                  <a:cubicBezTo>
                    <a:pt x="19448" y="11788"/>
                    <a:pt x="14061" y="17686"/>
                    <a:pt x="13607" y="18181"/>
                  </a:cubicBezTo>
                  <a:lnTo>
                    <a:pt x="11045" y="19687"/>
                  </a:lnTo>
                  <a:cubicBezTo>
                    <a:pt x="10951" y="19742"/>
                    <a:pt x="10893" y="19843"/>
                    <a:pt x="10893" y="19952"/>
                  </a:cubicBezTo>
                  <a:cubicBezTo>
                    <a:pt x="10893" y="19977"/>
                    <a:pt x="10878" y="22591"/>
                    <a:pt x="9784" y="23508"/>
                  </a:cubicBezTo>
                  <a:cubicBezTo>
                    <a:pt x="9543" y="23710"/>
                    <a:pt x="9270" y="23810"/>
                    <a:pt x="8954" y="23810"/>
                  </a:cubicBezTo>
                  <a:cubicBezTo>
                    <a:pt x="8857" y="23810"/>
                    <a:pt x="8756" y="23800"/>
                    <a:pt x="8651" y="23781"/>
                  </a:cubicBezTo>
                  <a:cubicBezTo>
                    <a:pt x="6213" y="23352"/>
                    <a:pt x="1243" y="16620"/>
                    <a:pt x="945" y="13343"/>
                  </a:cubicBezTo>
                  <a:cubicBezTo>
                    <a:pt x="627" y="9848"/>
                    <a:pt x="3043" y="3753"/>
                    <a:pt x="8243" y="1875"/>
                  </a:cubicBezTo>
                  <a:cubicBezTo>
                    <a:pt x="11065" y="856"/>
                    <a:pt x="13253" y="610"/>
                    <a:pt x="15131" y="610"/>
                  </a:cubicBezTo>
                  <a:close/>
                  <a:moveTo>
                    <a:pt x="15171" y="0"/>
                  </a:moveTo>
                  <a:cubicBezTo>
                    <a:pt x="13244" y="0"/>
                    <a:pt x="10941" y="250"/>
                    <a:pt x="8035" y="1300"/>
                  </a:cubicBezTo>
                  <a:cubicBezTo>
                    <a:pt x="2549" y="3281"/>
                    <a:pt x="0" y="9712"/>
                    <a:pt x="336" y="13398"/>
                  </a:cubicBezTo>
                  <a:cubicBezTo>
                    <a:pt x="657" y="16932"/>
                    <a:pt x="5874" y="23913"/>
                    <a:pt x="8545" y="24384"/>
                  </a:cubicBezTo>
                  <a:cubicBezTo>
                    <a:pt x="8680" y="24410"/>
                    <a:pt x="8817" y="24422"/>
                    <a:pt x="8955" y="24422"/>
                  </a:cubicBezTo>
                  <a:cubicBezTo>
                    <a:pt x="9415" y="24422"/>
                    <a:pt x="9825" y="24272"/>
                    <a:pt x="10178" y="23976"/>
                  </a:cubicBezTo>
                  <a:cubicBezTo>
                    <a:pt x="11317" y="23021"/>
                    <a:pt x="11479" y="20780"/>
                    <a:pt x="11502" y="20129"/>
                  </a:cubicBezTo>
                  <a:lnTo>
                    <a:pt x="13956" y="18685"/>
                  </a:lnTo>
                  <a:cubicBezTo>
                    <a:pt x="13982" y="18669"/>
                    <a:pt x="14005" y="18650"/>
                    <a:pt x="14025" y="18629"/>
                  </a:cubicBezTo>
                  <a:cubicBezTo>
                    <a:pt x="14264" y="18371"/>
                    <a:pt x="19893" y="12277"/>
                    <a:pt x="21728" y="8453"/>
                  </a:cubicBezTo>
                  <a:cubicBezTo>
                    <a:pt x="22989" y="5828"/>
                    <a:pt x="23156" y="3103"/>
                    <a:pt x="22154" y="1511"/>
                  </a:cubicBezTo>
                  <a:cubicBezTo>
                    <a:pt x="21619" y="660"/>
                    <a:pt x="20794" y="210"/>
                    <a:pt x="19769" y="210"/>
                  </a:cubicBezTo>
                  <a:cubicBezTo>
                    <a:pt x="19122" y="210"/>
                    <a:pt x="18454" y="164"/>
                    <a:pt x="17747" y="115"/>
                  </a:cubicBezTo>
                  <a:cubicBezTo>
                    <a:pt x="16960" y="60"/>
                    <a:pt x="16110" y="0"/>
                    <a:pt x="15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40"/>
            <p:cNvSpPr/>
            <p:nvPr/>
          </p:nvSpPr>
          <p:spPr>
            <a:xfrm>
              <a:off x="2183150" y="2795950"/>
              <a:ext cx="133925" cy="136850"/>
            </a:xfrm>
            <a:custGeom>
              <a:rect b="b" l="l" r="r" t="t"/>
              <a:pathLst>
                <a:path extrusionOk="0" h="5474" w="5357">
                  <a:moveTo>
                    <a:pt x="2323" y="0"/>
                  </a:moveTo>
                  <a:cubicBezTo>
                    <a:pt x="2116" y="0"/>
                    <a:pt x="1902" y="52"/>
                    <a:pt x="1683" y="172"/>
                  </a:cubicBezTo>
                  <a:cubicBezTo>
                    <a:pt x="0" y="1090"/>
                    <a:pt x="1530" y="4457"/>
                    <a:pt x="2601" y="5222"/>
                  </a:cubicBezTo>
                  <a:cubicBezTo>
                    <a:pt x="2856" y="5404"/>
                    <a:pt x="3146" y="5474"/>
                    <a:pt x="3439" y="5474"/>
                  </a:cubicBezTo>
                  <a:cubicBezTo>
                    <a:pt x="4378" y="5474"/>
                    <a:pt x="5356" y="4762"/>
                    <a:pt x="5356" y="4762"/>
                  </a:cubicBezTo>
                  <a:lnTo>
                    <a:pt x="4744" y="2314"/>
                  </a:lnTo>
                  <a:cubicBezTo>
                    <a:pt x="4744" y="2314"/>
                    <a:pt x="3702" y="0"/>
                    <a:pt x="2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40"/>
            <p:cNvSpPr/>
            <p:nvPr/>
          </p:nvSpPr>
          <p:spPr>
            <a:xfrm>
              <a:off x="2196825" y="2788275"/>
              <a:ext cx="128800" cy="152175"/>
            </a:xfrm>
            <a:custGeom>
              <a:rect b="b" l="l" r="r" t="t"/>
              <a:pathLst>
                <a:path extrusionOk="0" h="6087" w="5152">
                  <a:moveTo>
                    <a:pt x="1774" y="0"/>
                  </a:moveTo>
                  <a:cubicBezTo>
                    <a:pt x="1507" y="0"/>
                    <a:pt x="1244" y="70"/>
                    <a:pt x="988" y="211"/>
                  </a:cubicBezTo>
                  <a:cubicBezTo>
                    <a:pt x="441" y="509"/>
                    <a:pt x="129" y="1048"/>
                    <a:pt x="86" y="1770"/>
                  </a:cubicBezTo>
                  <a:cubicBezTo>
                    <a:pt x="0" y="3179"/>
                    <a:pt x="998" y="5151"/>
                    <a:pt x="1876" y="5778"/>
                  </a:cubicBezTo>
                  <a:cubicBezTo>
                    <a:pt x="2189" y="6002"/>
                    <a:pt x="2539" y="6086"/>
                    <a:pt x="2889" y="6086"/>
                  </a:cubicBezTo>
                  <a:cubicBezTo>
                    <a:pt x="3915" y="6086"/>
                    <a:pt x="4932" y="5358"/>
                    <a:pt x="4989" y="5317"/>
                  </a:cubicBezTo>
                  <a:cubicBezTo>
                    <a:pt x="5123" y="5218"/>
                    <a:pt x="5151" y="5028"/>
                    <a:pt x="5053" y="4892"/>
                  </a:cubicBezTo>
                  <a:cubicBezTo>
                    <a:pt x="4993" y="4810"/>
                    <a:pt x="4899" y="4766"/>
                    <a:pt x="4805" y="4766"/>
                  </a:cubicBezTo>
                  <a:cubicBezTo>
                    <a:pt x="4744" y="4766"/>
                    <a:pt x="4682" y="4784"/>
                    <a:pt x="4629" y="4822"/>
                  </a:cubicBezTo>
                  <a:cubicBezTo>
                    <a:pt x="4617" y="4831"/>
                    <a:pt x="3703" y="5473"/>
                    <a:pt x="2889" y="5473"/>
                  </a:cubicBezTo>
                  <a:cubicBezTo>
                    <a:pt x="2653" y="5473"/>
                    <a:pt x="2426" y="5419"/>
                    <a:pt x="2231" y="5280"/>
                  </a:cubicBezTo>
                  <a:cubicBezTo>
                    <a:pt x="1571" y="4808"/>
                    <a:pt x="621" y="3064"/>
                    <a:pt x="696" y="1807"/>
                  </a:cubicBezTo>
                  <a:cubicBezTo>
                    <a:pt x="728" y="1298"/>
                    <a:pt x="924" y="943"/>
                    <a:pt x="1282" y="748"/>
                  </a:cubicBezTo>
                  <a:cubicBezTo>
                    <a:pt x="1446" y="658"/>
                    <a:pt x="1610" y="613"/>
                    <a:pt x="1776" y="613"/>
                  </a:cubicBezTo>
                  <a:cubicBezTo>
                    <a:pt x="1883" y="613"/>
                    <a:pt x="1991" y="632"/>
                    <a:pt x="2102" y="668"/>
                  </a:cubicBezTo>
                  <a:cubicBezTo>
                    <a:pt x="3123" y="1012"/>
                    <a:pt x="3908" y="2730"/>
                    <a:pt x="3916" y="2747"/>
                  </a:cubicBezTo>
                  <a:cubicBezTo>
                    <a:pt x="3967" y="2860"/>
                    <a:pt x="4079" y="2928"/>
                    <a:pt x="4196" y="2928"/>
                  </a:cubicBezTo>
                  <a:cubicBezTo>
                    <a:pt x="4238" y="2928"/>
                    <a:pt x="4281" y="2919"/>
                    <a:pt x="4322" y="2900"/>
                  </a:cubicBezTo>
                  <a:cubicBezTo>
                    <a:pt x="4476" y="2832"/>
                    <a:pt x="4544" y="2650"/>
                    <a:pt x="4475" y="2496"/>
                  </a:cubicBezTo>
                  <a:cubicBezTo>
                    <a:pt x="4438" y="2415"/>
                    <a:pt x="3572" y="517"/>
                    <a:pt x="2298" y="89"/>
                  </a:cubicBezTo>
                  <a:cubicBezTo>
                    <a:pt x="2122" y="30"/>
                    <a:pt x="1947" y="0"/>
                    <a:pt x="17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40"/>
            <p:cNvSpPr/>
            <p:nvPr/>
          </p:nvSpPr>
          <p:spPr>
            <a:xfrm>
              <a:off x="2458000" y="2670025"/>
              <a:ext cx="51325" cy="72850"/>
            </a:xfrm>
            <a:custGeom>
              <a:rect b="b" l="l" r="r" t="t"/>
              <a:pathLst>
                <a:path extrusionOk="0" h="2914" w="2053">
                  <a:moveTo>
                    <a:pt x="1709" y="1"/>
                  </a:moveTo>
                  <a:cubicBezTo>
                    <a:pt x="1576" y="1"/>
                    <a:pt x="1453" y="88"/>
                    <a:pt x="1414" y="221"/>
                  </a:cubicBezTo>
                  <a:cubicBezTo>
                    <a:pt x="1178" y="990"/>
                    <a:pt x="650" y="2149"/>
                    <a:pt x="216" y="2323"/>
                  </a:cubicBezTo>
                  <a:cubicBezTo>
                    <a:pt x="79" y="2377"/>
                    <a:pt x="1" y="2521"/>
                    <a:pt x="28" y="2665"/>
                  </a:cubicBezTo>
                  <a:cubicBezTo>
                    <a:pt x="56" y="2809"/>
                    <a:pt x="182" y="2913"/>
                    <a:pt x="330" y="2913"/>
                  </a:cubicBezTo>
                  <a:cubicBezTo>
                    <a:pt x="368" y="2913"/>
                    <a:pt x="407" y="2906"/>
                    <a:pt x="443" y="2891"/>
                  </a:cubicBezTo>
                  <a:cubicBezTo>
                    <a:pt x="1300" y="2548"/>
                    <a:pt x="1891" y="758"/>
                    <a:pt x="1999" y="402"/>
                  </a:cubicBezTo>
                  <a:cubicBezTo>
                    <a:pt x="2052" y="239"/>
                    <a:pt x="1961" y="65"/>
                    <a:pt x="1799" y="14"/>
                  </a:cubicBezTo>
                  <a:cubicBezTo>
                    <a:pt x="1769" y="5"/>
                    <a:pt x="1738" y="1"/>
                    <a:pt x="170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40"/>
            <p:cNvSpPr/>
            <p:nvPr/>
          </p:nvSpPr>
          <p:spPr>
            <a:xfrm>
              <a:off x="2739375" y="3363375"/>
              <a:ext cx="97725" cy="171250"/>
            </a:xfrm>
            <a:custGeom>
              <a:rect b="b" l="l" r="r" t="t"/>
              <a:pathLst>
                <a:path extrusionOk="0" h="6850" w="3909">
                  <a:moveTo>
                    <a:pt x="1383" y="1"/>
                  </a:moveTo>
                  <a:cubicBezTo>
                    <a:pt x="1140" y="1"/>
                    <a:pt x="921" y="122"/>
                    <a:pt x="859" y="522"/>
                  </a:cubicBezTo>
                  <a:cubicBezTo>
                    <a:pt x="745" y="1266"/>
                    <a:pt x="1343" y="2053"/>
                    <a:pt x="1672" y="2420"/>
                  </a:cubicBezTo>
                  <a:lnTo>
                    <a:pt x="1672" y="2420"/>
                  </a:lnTo>
                  <a:cubicBezTo>
                    <a:pt x="1380" y="2129"/>
                    <a:pt x="847" y="1640"/>
                    <a:pt x="542" y="1640"/>
                  </a:cubicBezTo>
                  <a:cubicBezTo>
                    <a:pt x="417" y="1640"/>
                    <a:pt x="330" y="1721"/>
                    <a:pt x="313" y="1930"/>
                  </a:cubicBezTo>
                  <a:cubicBezTo>
                    <a:pt x="234" y="2868"/>
                    <a:pt x="1173" y="3884"/>
                    <a:pt x="1173" y="3884"/>
                  </a:cubicBezTo>
                  <a:cubicBezTo>
                    <a:pt x="1173" y="3884"/>
                    <a:pt x="599" y="3616"/>
                    <a:pt x="254" y="3616"/>
                  </a:cubicBezTo>
                  <a:cubicBezTo>
                    <a:pt x="106" y="3616"/>
                    <a:pt x="1" y="3665"/>
                    <a:pt x="1" y="3806"/>
                  </a:cubicBezTo>
                  <a:cubicBezTo>
                    <a:pt x="1" y="4275"/>
                    <a:pt x="1641" y="5917"/>
                    <a:pt x="1720" y="6699"/>
                  </a:cubicBezTo>
                  <a:cubicBezTo>
                    <a:pt x="1730" y="6802"/>
                    <a:pt x="1765" y="6849"/>
                    <a:pt x="1818" y="6849"/>
                  </a:cubicBezTo>
                  <a:cubicBezTo>
                    <a:pt x="2170" y="6849"/>
                    <a:pt x="3324" y="4809"/>
                    <a:pt x="3597" y="3182"/>
                  </a:cubicBezTo>
                  <a:cubicBezTo>
                    <a:pt x="3909" y="1305"/>
                    <a:pt x="2189" y="288"/>
                    <a:pt x="2189" y="288"/>
                  </a:cubicBezTo>
                  <a:cubicBezTo>
                    <a:pt x="2189" y="288"/>
                    <a:pt x="1758" y="1"/>
                    <a:pt x="1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40"/>
            <p:cNvSpPr/>
            <p:nvPr/>
          </p:nvSpPr>
          <p:spPr>
            <a:xfrm>
              <a:off x="2731700" y="3355750"/>
              <a:ext cx="113500" cy="186500"/>
            </a:xfrm>
            <a:custGeom>
              <a:rect b="b" l="l" r="r" t="t"/>
              <a:pathLst>
                <a:path extrusionOk="0" h="7460" w="4540">
                  <a:moveTo>
                    <a:pt x="1689" y="612"/>
                  </a:moveTo>
                  <a:cubicBezTo>
                    <a:pt x="1871" y="612"/>
                    <a:pt x="2155" y="734"/>
                    <a:pt x="2327" y="848"/>
                  </a:cubicBezTo>
                  <a:cubicBezTo>
                    <a:pt x="2332" y="850"/>
                    <a:pt x="2336" y="854"/>
                    <a:pt x="2340" y="857"/>
                  </a:cubicBezTo>
                  <a:cubicBezTo>
                    <a:pt x="2355" y="866"/>
                    <a:pt x="3877" y="1785"/>
                    <a:pt x="3601" y="3435"/>
                  </a:cubicBezTo>
                  <a:cubicBezTo>
                    <a:pt x="3387" y="4716"/>
                    <a:pt x="2651" y="6119"/>
                    <a:pt x="2252" y="6652"/>
                  </a:cubicBezTo>
                  <a:cubicBezTo>
                    <a:pt x="2079" y="6191"/>
                    <a:pt x="1668" y="5639"/>
                    <a:pt x="1268" y="5102"/>
                  </a:cubicBezTo>
                  <a:cubicBezTo>
                    <a:pt x="1055" y="4816"/>
                    <a:pt x="780" y="4445"/>
                    <a:pt x="665" y="4236"/>
                  </a:cubicBezTo>
                  <a:lnTo>
                    <a:pt x="665" y="4236"/>
                  </a:lnTo>
                  <a:cubicBezTo>
                    <a:pt x="837" y="4264"/>
                    <a:pt x="1112" y="4355"/>
                    <a:pt x="1350" y="4466"/>
                  </a:cubicBezTo>
                  <a:cubicBezTo>
                    <a:pt x="1391" y="4485"/>
                    <a:pt x="1435" y="4495"/>
                    <a:pt x="1479" y="4495"/>
                  </a:cubicBezTo>
                  <a:cubicBezTo>
                    <a:pt x="1574" y="4495"/>
                    <a:pt x="1667" y="4450"/>
                    <a:pt x="1727" y="4370"/>
                  </a:cubicBezTo>
                  <a:cubicBezTo>
                    <a:pt x="1813" y="4252"/>
                    <a:pt x="1803" y="4089"/>
                    <a:pt x="1705" y="3982"/>
                  </a:cubicBezTo>
                  <a:cubicBezTo>
                    <a:pt x="1470" y="3727"/>
                    <a:pt x="877" y="2929"/>
                    <a:pt x="924" y="2271"/>
                  </a:cubicBezTo>
                  <a:lnTo>
                    <a:pt x="924" y="2271"/>
                  </a:lnTo>
                  <a:cubicBezTo>
                    <a:pt x="1098" y="2345"/>
                    <a:pt x="1425" y="2605"/>
                    <a:pt x="1739" y="2916"/>
                  </a:cubicBezTo>
                  <a:cubicBezTo>
                    <a:pt x="1866" y="3060"/>
                    <a:pt x="1960" y="3149"/>
                    <a:pt x="1974" y="3161"/>
                  </a:cubicBezTo>
                  <a:cubicBezTo>
                    <a:pt x="2033" y="3217"/>
                    <a:pt x="2109" y="3245"/>
                    <a:pt x="2185" y="3245"/>
                  </a:cubicBezTo>
                  <a:cubicBezTo>
                    <a:pt x="2262" y="3245"/>
                    <a:pt x="2340" y="3216"/>
                    <a:pt x="2399" y="3158"/>
                  </a:cubicBezTo>
                  <a:cubicBezTo>
                    <a:pt x="2517" y="3041"/>
                    <a:pt x="2522" y="2853"/>
                    <a:pt x="2410" y="2732"/>
                  </a:cubicBezTo>
                  <a:cubicBezTo>
                    <a:pt x="2336" y="2650"/>
                    <a:pt x="2250" y="2558"/>
                    <a:pt x="2157" y="2465"/>
                  </a:cubicBezTo>
                  <a:cubicBezTo>
                    <a:pt x="1823" y="2079"/>
                    <a:pt x="1384" y="1424"/>
                    <a:pt x="1470" y="873"/>
                  </a:cubicBezTo>
                  <a:cubicBezTo>
                    <a:pt x="1484" y="780"/>
                    <a:pt x="1516" y="662"/>
                    <a:pt x="1592" y="629"/>
                  </a:cubicBezTo>
                  <a:cubicBezTo>
                    <a:pt x="1619" y="617"/>
                    <a:pt x="1652" y="612"/>
                    <a:pt x="1689" y="612"/>
                  </a:cubicBezTo>
                  <a:close/>
                  <a:moveTo>
                    <a:pt x="1688" y="0"/>
                  </a:moveTo>
                  <a:cubicBezTo>
                    <a:pt x="1571" y="0"/>
                    <a:pt x="1454" y="20"/>
                    <a:pt x="1343" y="68"/>
                  </a:cubicBezTo>
                  <a:cubicBezTo>
                    <a:pt x="1162" y="148"/>
                    <a:pt x="931" y="337"/>
                    <a:pt x="863" y="780"/>
                  </a:cubicBezTo>
                  <a:cubicBezTo>
                    <a:pt x="818" y="1077"/>
                    <a:pt x="865" y="1374"/>
                    <a:pt x="960" y="1653"/>
                  </a:cubicBezTo>
                  <a:cubicBezTo>
                    <a:pt x="917" y="1645"/>
                    <a:pt x="875" y="1640"/>
                    <a:pt x="835" y="1640"/>
                  </a:cubicBezTo>
                  <a:cubicBezTo>
                    <a:pt x="780" y="1640"/>
                    <a:pt x="727" y="1649"/>
                    <a:pt x="677" y="1667"/>
                  </a:cubicBezTo>
                  <a:cubicBezTo>
                    <a:pt x="555" y="1708"/>
                    <a:pt x="345" y="1833"/>
                    <a:pt x="314" y="2208"/>
                  </a:cubicBezTo>
                  <a:cubicBezTo>
                    <a:pt x="272" y="2713"/>
                    <a:pt x="474" y="3224"/>
                    <a:pt x="702" y="3624"/>
                  </a:cubicBezTo>
                  <a:cubicBezTo>
                    <a:pt x="657" y="3620"/>
                    <a:pt x="613" y="3617"/>
                    <a:pt x="570" y="3617"/>
                  </a:cubicBezTo>
                  <a:cubicBezTo>
                    <a:pt x="437" y="3617"/>
                    <a:pt x="314" y="3641"/>
                    <a:pt x="217" y="3703"/>
                  </a:cubicBezTo>
                  <a:cubicBezTo>
                    <a:pt x="79" y="3790"/>
                    <a:pt x="1" y="3939"/>
                    <a:pt x="1" y="4110"/>
                  </a:cubicBezTo>
                  <a:cubicBezTo>
                    <a:pt x="1" y="4411"/>
                    <a:pt x="268" y="4783"/>
                    <a:pt x="777" y="5467"/>
                  </a:cubicBezTo>
                  <a:cubicBezTo>
                    <a:pt x="1162" y="5984"/>
                    <a:pt x="1688" y="6691"/>
                    <a:pt x="1722" y="7033"/>
                  </a:cubicBezTo>
                  <a:cubicBezTo>
                    <a:pt x="1753" y="7338"/>
                    <a:pt x="1944" y="7454"/>
                    <a:pt x="2113" y="7459"/>
                  </a:cubicBezTo>
                  <a:lnTo>
                    <a:pt x="2122" y="7459"/>
                  </a:lnTo>
                  <a:cubicBezTo>
                    <a:pt x="2832" y="7459"/>
                    <a:pt x="3969" y="4952"/>
                    <a:pt x="4204" y="3535"/>
                  </a:cubicBezTo>
                  <a:cubicBezTo>
                    <a:pt x="4539" y="1522"/>
                    <a:pt x="2806" y="424"/>
                    <a:pt x="2657" y="334"/>
                  </a:cubicBezTo>
                  <a:cubicBezTo>
                    <a:pt x="2575" y="279"/>
                    <a:pt x="2131" y="0"/>
                    <a:pt x="16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40"/>
            <p:cNvSpPr/>
            <p:nvPr/>
          </p:nvSpPr>
          <p:spPr>
            <a:xfrm>
              <a:off x="2737850" y="3339450"/>
              <a:ext cx="164525" cy="367525"/>
            </a:xfrm>
            <a:custGeom>
              <a:rect b="b" l="l" r="r" t="t"/>
              <a:pathLst>
                <a:path extrusionOk="0" h="14701" w="6581">
                  <a:moveTo>
                    <a:pt x="2630" y="0"/>
                  </a:moveTo>
                  <a:cubicBezTo>
                    <a:pt x="2425" y="0"/>
                    <a:pt x="2213" y="51"/>
                    <a:pt x="1990" y="162"/>
                  </a:cubicBezTo>
                  <a:cubicBezTo>
                    <a:pt x="766" y="774"/>
                    <a:pt x="3367" y="2917"/>
                    <a:pt x="2756" y="4141"/>
                  </a:cubicBezTo>
                  <a:cubicBezTo>
                    <a:pt x="2143" y="5365"/>
                    <a:pt x="766" y="7507"/>
                    <a:pt x="766" y="8732"/>
                  </a:cubicBezTo>
                  <a:cubicBezTo>
                    <a:pt x="766" y="9956"/>
                    <a:pt x="1" y="12864"/>
                    <a:pt x="1" y="12864"/>
                  </a:cubicBezTo>
                  <a:lnTo>
                    <a:pt x="766" y="14700"/>
                  </a:lnTo>
                  <a:cubicBezTo>
                    <a:pt x="766" y="14700"/>
                    <a:pt x="1378" y="14394"/>
                    <a:pt x="2296" y="13476"/>
                  </a:cubicBezTo>
                  <a:cubicBezTo>
                    <a:pt x="3214" y="12558"/>
                    <a:pt x="4744" y="10415"/>
                    <a:pt x="5663" y="8426"/>
                  </a:cubicBezTo>
                  <a:cubicBezTo>
                    <a:pt x="6581" y="6436"/>
                    <a:pt x="6275" y="3528"/>
                    <a:pt x="5204" y="2151"/>
                  </a:cubicBezTo>
                  <a:cubicBezTo>
                    <a:pt x="4327" y="1025"/>
                    <a:pt x="3553" y="0"/>
                    <a:pt x="26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40"/>
            <p:cNvSpPr/>
            <p:nvPr/>
          </p:nvSpPr>
          <p:spPr>
            <a:xfrm>
              <a:off x="2730025" y="3331650"/>
              <a:ext cx="179725" cy="382950"/>
            </a:xfrm>
            <a:custGeom>
              <a:rect b="b" l="l" r="r" t="t"/>
              <a:pathLst>
                <a:path extrusionOk="0" h="15318" w="7189">
                  <a:moveTo>
                    <a:pt x="2940" y="621"/>
                  </a:moveTo>
                  <a:cubicBezTo>
                    <a:pt x="3652" y="621"/>
                    <a:pt x="4306" y="1404"/>
                    <a:pt x="5213" y="2572"/>
                  </a:cubicBezTo>
                  <a:lnTo>
                    <a:pt x="5275" y="2652"/>
                  </a:lnTo>
                  <a:cubicBezTo>
                    <a:pt x="6217" y="3862"/>
                    <a:pt x="6623" y="6606"/>
                    <a:pt x="5699" y="8609"/>
                  </a:cubicBezTo>
                  <a:cubicBezTo>
                    <a:pt x="4809" y="10536"/>
                    <a:pt x="3319" y="12645"/>
                    <a:pt x="2393" y="13571"/>
                  </a:cubicBezTo>
                  <a:cubicBezTo>
                    <a:pt x="1887" y="14078"/>
                    <a:pt x="1477" y="14391"/>
                    <a:pt x="1224" y="14562"/>
                  </a:cubicBezTo>
                  <a:lnTo>
                    <a:pt x="636" y="13153"/>
                  </a:lnTo>
                  <a:cubicBezTo>
                    <a:pt x="773" y="12619"/>
                    <a:pt x="1385" y="10177"/>
                    <a:pt x="1385" y="9044"/>
                  </a:cubicBezTo>
                  <a:cubicBezTo>
                    <a:pt x="1385" y="8179"/>
                    <a:pt x="2214" y="6671"/>
                    <a:pt x="2818" y="5568"/>
                  </a:cubicBezTo>
                  <a:cubicBezTo>
                    <a:pt x="3017" y="5208"/>
                    <a:pt x="3199" y="4874"/>
                    <a:pt x="3342" y="4589"/>
                  </a:cubicBezTo>
                  <a:cubicBezTo>
                    <a:pt x="3706" y="3864"/>
                    <a:pt x="3217" y="2978"/>
                    <a:pt x="2785" y="2196"/>
                  </a:cubicBezTo>
                  <a:cubicBezTo>
                    <a:pt x="2516" y="1709"/>
                    <a:pt x="2209" y="1154"/>
                    <a:pt x="2290" y="897"/>
                  </a:cubicBezTo>
                  <a:cubicBezTo>
                    <a:pt x="2302" y="857"/>
                    <a:pt x="2331" y="802"/>
                    <a:pt x="2441" y="747"/>
                  </a:cubicBezTo>
                  <a:cubicBezTo>
                    <a:pt x="2613" y="662"/>
                    <a:pt x="2778" y="621"/>
                    <a:pt x="2940" y="621"/>
                  </a:cubicBezTo>
                  <a:close/>
                  <a:moveTo>
                    <a:pt x="2951" y="0"/>
                  </a:moveTo>
                  <a:cubicBezTo>
                    <a:pt x="2702" y="0"/>
                    <a:pt x="2442" y="62"/>
                    <a:pt x="2166" y="200"/>
                  </a:cubicBezTo>
                  <a:cubicBezTo>
                    <a:pt x="1929" y="319"/>
                    <a:pt x="1774" y="492"/>
                    <a:pt x="1704" y="715"/>
                  </a:cubicBezTo>
                  <a:cubicBezTo>
                    <a:pt x="1547" y="1222"/>
                    <a:pt x="1888" y="1840"/>
                    <a:pt x="2249" y="2493"/>
                  </a:cubicBezTo>
                  <a:cubicBezTo>
                    <a:pt x="2607" y="3142"/>
                    <a:pt x="3013" y="3877"/>
                    <a:pt x="2794" y="4316"/>
                  </a:cubicBezTo>
                  <a:cubicBezTo>
                    <a:pt x="2656" y="4595"/>
                    <a:pt x="2475" y="4922"/>
                    <a:pt x="2281" y="5274"/>
                  </a:cubicBezTo>
                  <a:cubicBezTo>
                    <a:pt x="1609" y="6499"/>
                    <a:pt x="772" y="8023"/>
                    <a:pt x="772" y="9044"/>
                  </a:cubicBezTo>
                  <a:cubicBezTo>
                    <a:pt x="772" y="10214"/>
                    <a:pt x="25" y="13069"/>
                    <a:pt x="17" y="13098"/>
                  </a:cubicBezTo>
                  <a:cubicBezTo>
                    <a:pt x="0" y="13162"/>
                    <a:pt x="5" y="13232"/>
                    <a:pt x="31" y="13293"/>
                  </a:cubicBezTo>
                  <a:lnTo>
                    <a:pt x="797" y="15130"/>
                  </a:lnTo>
                  <a:cubicBezTo>
                    <a:pt x="829" y="15208"/>
                    <a:pt x="893" y="15269"/>
                    <a:pt x="972" y="15299"/>
                  </a:cubicBezTo>
                  <a:cubicBezTo>
                    <a:pt x="1006" y="15311"/>
                    <a:pt x="1043" y="15318"/>
                    <a:pt x="1079" y="15318"/>
                  </a:cubicBezTo>
                  <a:cubicBezTo>
                    <a:pt x="1127" y="15318"/>
                    <a:pt x="1173" y="15307"/>
                    <a:pt x="1215" y="15285"/>
                  </a:cubicBezTo>
                  <a:cubicBezTo>
                    <a:pt x="1243" y="15273"/>
                    <a:pt x="1883" y="14947"/>
                    <a:pt x="2826" y="14004"/>
                  </a:cubicBezTo>
                  <a:cubicBezTo>
                    <a:pt x="3790" y="13039"/>
                    <a:pt x="5336" y="10854"/>
                    <a:pt x="6254" y="8866"/>
                  </a:cubicBezTo>
                  <a:cubicBezTo>
                    <a:pt x="7189" y="6841"/>
                    <a:pt x="6961" y="3823"/>
                    <a:pt x="5758" y="2276"/>
                  </a:cubicBezTo>
                  <a:lnTo>
                    <a:pt x="5696" y="2196"/>
                  </a:lnTo>
                  <a:cubicBezTo>
                    <a:pt x="4823" y="1074"/>
                    <a:pt x="3988" y="0"/>
                    <a:pt x="2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40"/>
            <p:cNvSpPr/>
            <p:nvPr/>
          </p:nvSpPr>
          <p:spPr>
            <a:xfrm>
              <a:off x="2766850" y="3370525"/>
              <a:ext cx="62750" cy="217050"/>
            </a:xfrm>
            <a:custGeom>
              <a:rect b="b" l="l" r="r" t="t"/>
              <a:pathLst>
                <a:path extrusionOk="0" h="8682" w="2510">
                  <a:moveTo>
                    <a:pt x="1148" y="1"/>
                  </a:moveTo>
                  <a:cubicBezTo>
                    <a:pt x="1111" y="1"/>
                    <a:pt x="1090" y="2"/>
                    <a:pt x="1090" y="2"/>
                  </a:cubicBezTo>
                  <a:cubicBezTo>
                    <a:pt x="1090" y="2"/>
                    <a:pt x="1" y="2865"/>
                    <a:pt x="1" y="4803"/>
                  </a:cubicBezTo>
                  <a:lnTo>
                    <a:pt x="1" y="8682"/>
                  </a:lnTo>
                  <a:lnTo>
                    <a:pt x="2510" y="5146"/>
                  </a:lnTo>
                  <a:cubicBezTo>
                    <a:pt x="2510" y="5146"/>
                    <a:pt x="2053" y="2865"/>
                    <a:pt x="2281" y="1381"/>
                  </a:cubicBezTo>
                  <a:cubicBezTo>
                    <a:pt x="2482" y="81"/>
                    <a:pt x="1414" y="1"/>
                    <a:pt x="11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40"/>
            <p:cNvSpPr/>
            <p:nvPr/>
          </p:nvSpPr>
          <p:spPr>
            <a:xfrm>
              <a:off x="2759175" y="3362900"/>
              <a:ext cx="78850" cy="232350"/>
            </a:xfrm>
            <a:custGeom>
              <a:rect b="b" l="l" r="r" t="t"/>
              <a:pathLst>
                <a:path extrusionOk="0" h="9294" w="3154">
                  <a:moveTo>
                    <a:pt x="1445" y="0"/>
                  </a:moveTo>
                  <a:cubicBezTo>
                    <a:pt x="1405" y="0"/>
                    <a:pt x="1379" y="1"/>
                    <a:pt x="1374" y="1"/>
                  </a:cubicBezTo>
                  <a:cubicBezTo>
                    <a:pt x="1256" y="10"/>
                    <a:pt x="1153" y="87"/>
                    <a:pt x="1111" y="198"/>
                  </a:cubicBezTo>
                  <a:cubicBezTo>
                    <a:pt x="1064" y="317"/>
                    <a:pt x="1" y="3136"/>
                    <a:pt x="1" y="5108"/>
                  </a:cubicBezTo>
                  <a:lnTo>
                    <a:pt x="1" y="8987"/>
                  </a:lnTo>
                  <a:cubicBezTo>
                    <a:pt x="1" y="9156"/>
                    <a:pt x="138" y="9293"/>
                    <a:pt x="308" y="9293"/>
                  </a:cubicBezTo>
                  <a:cubicBezTo>
                    <a:pt x="476" y="9293"/>
                    <a:pt x="613" y="9156"/>
                    <a:pt x="613" y="8988"/>
                  </a:cubicBezTo>
                  <a:lnTo>
                    <a:pt x="613" y="5108"/>
                  </a:lnTo>
                  <a:cubicBezTo>
                    <a:pt x="613" y="3542"/>
                    <a:pt x="1364" y="1303"/>
                    <a:pt x="1608" y="621"/>
                  </a:cubicBezTo>
                  <a:cubicBezTo>
                    <a:pt x="1767" y="640"/>
                    <a:pt x="1989" y="696"/>
                    <a:pt x="2138" y="856"/>
                  </a:cubicBezTo>
                  <a:cubicBezTo>
                    <a:pt x="2290" y="1022"/>
                    <a:pt x="2340" y="1285"/>
                    <a:pt x="2286" y="1640"/>
                  </a:cubicBezTo>
                  <a:cubicBezTo>
                    <a:pt x="2052" y="3159"/>
                    <a:pt x="2498" y="5415"/>
                    <a:pt x="2516" y="5510"/>
                  </a:cubicBezTo>
                  <a:cubicBezTo>
                    <a:pt x="2544" y="5658"/>
                    <a:pt x="2673" y="5763"/>
                    <a:pt x="2817" y="5763"/>
                  </a:cubicBezTo>
                  <a:cubicBezTo>
                    <a:pt x="2837" y="5763"/>
                    <a:pt x="2857" y="5761"/>
                    <a:pt x="2878" y="5756"/>
                  </a:cubicBezTo>
                  <a:cubicBezTo>
                    <a:pt x="3046" y="5723"/>
                    <a:pt x="3153" y="5558"/>
                    <a:pt x="3117" y="5391"/>
                  </a:cubicBezTo>
                  <a:cubicBezTo>
                    <a:pt x="3112" y="5369"/>
                    <a:pt x="2674" y="3144"/>
                    <a:pt x="2891" y="1733"/>
                  </a:cubicBezTo>
                  <a:cubicBezTo>
                    <a:pt x="2975" y="1186"/>
                    <a:pt x="2873" y="751"/>
                    <a:pt x="2586" y="440"/>
                  </a:cubicBezTo>
                  <a:cubicBezTo>
                    <a:pt x="2212" y="34"/>
                    <a:pt x="1644" y="0"/>
                    <a:pt x="1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40"/>
            <p:cNvSpPr/>
            <p:nvPr/>
          </p:nvSpPr>
          <p:spPr>
            <a:xfrm>
              <a:off x="1865600" y="3423825"/>
              <a:ext cx="975575" cy="860850"/>
            </a:xfrm>
            <a:custGeom>
              <a:rect b="b" l="l" r="r" t="t"/>
              <a:pathLst>
                <a:path extrusionOk="0" h="34434" w="39023">
                  <a:moveTo>
                    <a:pt x="8110" y="0"/>
                  </a:moveTo>
                  <a:lnTo>
                    <a:pt x="2143" y="4285"/>
                  </a:lnTo>
                  <a:cubicBezTo>
                    <a:pt x="2143" y="4285"/>
                    <a:pt x="0" y="7346"/>
                    <a:pt x="1071" y="10713"/>
                  </a:cubicBezTo>
                  <a:cubicBezTo>
                    <a:pt x="2143" y="14080"/>
                    <a:pt x="17446" y="34433"/>
                    <a:pt x="19588" y="34433"/>
                  </a:cubicBezTo>
                  <a:cubicBezTo>
                    <a:pt x="21730" y="34433"/>
                    <a:pt x="37186" y="14386"/>
                    <a:pt x="38104" y="13162"/>
                  </a:cubicBezTo>
                  <a:cubicBezTo>
                    <a:pt x="39023" y="11938"/>
                    <a:pt x="35044" y="8877"/>
                    <a:pt x="35044" y="8877"/>
                  </a:cubicBezTo>
                  <a:lnTo>
                    <a:pt x="19588" y="22956"/>
                  </a:lnTo>
                  <a:cubicBezTo>
                    <a:pt x="19588" y="22956"/>
                    <a:pt x="15456" y="6428"/>
                    <a:pt x="13772" y="3368"/>
                  </a:cubicBezTo>
                  <a:cubicBezTo>
                    <a:pt x="12089" y="307"/>
                    <a:pt x="8110" y="0"/>
                    <a:pt x="8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40"/>
            <p:cNvSpPr/>
            <p:nvPr/>
          </p:nvSpPr>
          <p:spPr>
            <a:xfrm>
              <a:off x="1857450" y="3416125"/>
              <a:ext cx="993025" cy="876200"/>
            </a:xfrm>
            <a:custGeom>
              <a:rect b="b" l="l" r="r" t="t"/>
              <a:pathLst>
                <a:path extrusionOk="0" h="35048" w="39721">
                  <a:moveTo>
                    <a:pt x="8415" y="0"/>
                  </a:moveTo>
                  <a:cubicBezTo>
                    <a:pt x="8263" y="0"/>
                    <a:pt x="8143" y="132"/>
                    <a:pt x="8132" y="285"/>
                  </a:cubicBezTo>
                  <a:cubicBezTo>
                    <a:pt x="8118" y="454"/>
                    <a:pt x="8244" y="601"/>
                    <a:pt x="8412" y="614"/>
                  </a:cubicBezTo>
                  <a:cubicBezTo>
                    <a:pt x="8451" y="616"/>
                    <a:pt x="12248" y="948"/>
                    <a:pt x="13830" y="3823"/>
                  </a:cubicBezTo>
                  <a:cubicBezTo>
                    <a:pt x="15475" y="6813"/>
                    <a:pt x="19575" y="23173"/>
                    <a:pt x="19616" y="23338"/>
                  </a:cubicBezTo>
                  <a:cubicBezTo>
                    <a:pt x="19653" y="23483"/>
                    <a:pt x="19782" y="23569"/>
                    <a:pt x="19915" y="23569"/>
                  </a:cubicBezTo>
                  <a:cubicBezTo>
                    <a:pt x="19987" y="23569"/>
                    <a:pt x="20060" y="23544"/>
                    <a:pt x="20120" y="23490"/>
                  </a:cubicBezTo>
                  <a:lnTo>
                    <a:pt x="35384" y="9585"/>
                  </a:lnTo>
                  <a:cubicBezTo>
                    <a:pt x="36862" y="10764"/>
                    <a:pt x="38665" y="12646"/>
                    <a:pt x="38186" y="13286"/>
                  </a:cubicBezTo>
                  <a:cubicBezTo>
                    <a:pt x="34491" y="18212"/>
                    <a:pt x="21572" y="34436"/>
                    <a:pt x="19914" y="34436"/>
                  </a:cubicBezTo>
                  <a:cubicBezTo>
                    <a:pt x="18207" y="34436"/>
                    <a:pt x="2877" y="14663"/>
                    <a:pt x="1689" y="10929"/>
                  </a:cubicBezTo>
                  <a:cubicBezTo>
                    <a:pt x="677" y="7750"/>
                    <a:pt x="2699" y="4798"/>
                    <a:pt x="2719" y="4768"/>
                  </a:cubicBezTo>
                  <a:cubicBezTo>
                    <a:pt x="2815" y="4630"/>
                    <a:pt x="2782" y="4439"/>
                    <a:pt x="2644" y="4343"/>
                  </a:cubicBezTo>
                  <a:cubicBezTo>
                    <a:pt x="2590" y="4305"/>
                    <a:pt x="2529" y="4287"/>
                    <a:pt x="2469" y="4287"/>
                  </a:cubicBezTo>
                  <a:cubicBezTo>
                    <a:pt x="2372" y="4287"/>
                    <a:pt x="2277" y="4333"/>
                    <a:pt x="2217" y="4418"/>
                  </a:cubicBezTo>
                  <a:cubicBezTo>
                    <a:pt x="2126" y="4548"/>
                    <a:pt x="1" y="7643"/>
                    <a:pt x="1105" y="11114"/>
                  </a:cubicBezTo>
                  <a:cubicBezTo>
                    <a:pt x="1680" y="12919"/>
                    <a:pt x="6020" y="19130"/>
                    <a:pt x="10010" y="24329"/>
                  </a:cubicBezTo>
                  <a:cubicBezTo>
                    <a:pt x="12484" y="27552"/>
                    <a:pt x="18399" y="35047"/>
                    <a:pt x="19914" y="35047"/>
                  </a:cubicBezTo>
                  <a:cubicBezTo>
                    <a:pt x="22342" y="35047"/>
                    <a:pt x="38515" y="13867"/>
                    <a:pt x="38674" y="13653"/>
                  </a:cubicBezTo>
                  <a:cubicBezTo>
                    <a:pt x="39721" y="12258"/>
                    <a:pt x="36260" y="9484"/>
                    <a:pt x="35556" y="8941"/>
                  </a:cubicBezTo>
                  <a:cubicBezTo>
                    <a:pt x="35501" y="8899"/>
                    <a:pt x="35435" y="8879"/>
                    <a:pt x="35370" y="8879"/>
                  </a:cubicBezTo>
                  <a:cubicBezTo>
                    <a:pt x="35296" y="8879"/>
                    <a:pt x="35221" y="8905"/>
                    <a:pt x="35162" y="8958"/>
                  </a:cubicBezTo>
                  <a:lnTo>
                    <a:pt x="20086" y="22692"/>
                  </a:lnTo>
                  <a:cubicBezTo>
                    <a:pt x="19370" y="19864"/>
                    <a:pt x="15904" y="6325"/>
                    <a:pt x="14366" y="3528"/>
                  </a:cubicBezTo>
                  <a:cubicBezTo>
                    <a:pt x="12624" y="359"/>
                    <a:pt x="8629" y="16"/>
                    <a:pt x="8460" y="4"/>
                  </a:cubicBezTo>
                  <a:cubicBezTo>
                    <a:pt x="8444" y="1"/>
                    <a:pt x="8429" y="0"/>
                    <a:pt x="8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40"/>
            <p:cNvSpPr/>
            <p:nvPr/>
          </p:nvSpPr>
          <p:spPr>
            <a:xfrm>
              <a:off x="3748275" y="1839425"/>
              <a:ext cx="212500" cy="174025"/>
            </a:xfrm>
            <a:custGeom>
              <a:rect b="b" l="l" r="r" t="t"/>
              <a:pathLst>
                <a:path extrusionOk="0" h="6961" w="8500">
                  <a:moveTo>
                    <a:pt x="5902" y="1"/>
                  </a:moveTo>
                  <a:cubicBezTo>
                    <a:pt x="5677" y="1"/>
                    <a:pt x="5438" y="24"/>
                    <a:pt x="5185" y="73"/>
                  </a:cubicBezTo>
                  <a:cubicBezTo>
                    <a:pt x="2963" y="496"/>
                    <a:pt x="847" y="2823"/>
                    <a:pt x="847" y="2823"/>
                  </a:cubicBezTo>
                  <a:cubicBezTo>
                    <a:pt x="847" y="2823"/>
                    <a:pt x="1" y="3564"/>
                    <a:pt x="529" y="4939"/>
                  </a:cubicBezTo>
                  <a:cubicBezTo>
                    <a:pt x="1059" y="6315"/>
                    <a:pt x="2963" y="6844"/>
                    <a:pt x="4127" y="6950"/>
                  </a:cubicBezTo>
                  <a:cubicBezTo>
                    <a:pt x="4206" y="6957"/>
                    <a:pt x="4289" y="6961"/>
                    <a:pt x="4375" y="6961"/>
                  </a:cubicBezTo>
                  <a:cubicBezTo>
                    <a:pt x="5558" y="6961"/>
                    <a:pt x="7344" y="6242"/>
                    <a:pt x="7937" y="3776"/>
                  </a:cubicBezTo>
                  <a:cubicBezTo>
                    <a:pt x="8500" y="1432"/>
                    <a:pt x="7649" y="1"/>
                    <a:pt x="5902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40"/>
            <p:cNvSpPr/>
            <p:nvPr/>
          </p:nvSpPr>
          <p:spPr>
            <a:xfrm>
              <a:off x="3740250" y="1831750"/>
              <a:ext cx="222875" cy="189325"/>
            </a:xfrm>
            <a:custGeom>
              <a:rect b="b" l="l" r="r" t="t"/>
              <a:pathLst>
                <a:path extrusionOk="0" h="7573" w="8915">
                  <a:moveTo>
                    <a:pt x="6223" y="613"/>
                  </a:moveTo>
                  <a:cubicBezTo>
                    <a:pt x="6801" y="613"/>
                    <a:pt x="7268" y="787"/>
                    <a:pt x="7593" y="1127"/>
                  </a:cubicBezTo>
                  <a:cubicBezTo>
                    <a:pt x="8139" y="1699"/>
                    <a:pt x="8269" y="2723"/>
                    <a:pt x="7960" y="4011"/>
                  </a:cubicBezTo>
                  <a:cubicBezTo>
                    <a:pt x="7400" y="6347"/>
                    <a:pt x="5748" y="6963"/>
                    <a:pt x="4706" y="6963"/>
                  </a:cubicBezTo>
                  <a:cubicBezTo>
                    <a:pt x="4625" y="6963"/>
                    <a:pt x="4548" y="6959"/>
                    <a:pt x="4476" y="6952"/>
                  </a:cubicBezTo>
                  <a:cubicBezTo>
                    <a:pt x="3213" y="6837"/>
                    <a:pt x="1581" y="6293"/>
                    <a:pt x="1136" y="5136"/>
                  </a:cubicBezTo>
                  <a:cubicBezTo>
                    <a:pt x="695" y="3991"/>
                    <a:pt x="1344" y="3384"/>
                    <a:pt x="1372" y="3358"/>
                  </a:cubicBezTo>
                  <a:cubicBezTo>
                    <a:pt x="1380" y="3352"/>
                    <a:pt x="1388" y="3345"/>
                    <a:pt x="1395" y="3336"/>
                  </a:cubicBezTo>
                  <a:cubicBezTo>
                    <a:pt x="1415" y="3313"/>
                    <a:pt x="3467" y="1079"/>
                    <a:pt x="5564" y="680"/>
                  </a:cubicBezTo>
                  <a:cubicBezTo>
                    <a:pt x="5797" y="635"/>
                    <a:pt x="6017" y="613"/>
                    <a:pt x="6223" y="613"/>
                  </a:cubicBezTo>
                  <a:close/>
                  <a:moveTo>
                    <a:pt x="6227" y="1"/>
                  </a:moveTo>
                  <a:cubicBezTo>
                    <a:pt x="5981" y="1"/>
                    <a:pt x="5721" y="26"/>
                    <a:pt x="5449" y="78"/>
                  </a:cubicBezTo>
                  <a:cubicBezTo>
                    <a:pt x="3205" y="506"/>
                    <a:pt x="1128" y="2721"/>
                    <a:pt x="951" y="2914"/>
                  </a:cubicBezTo>
                  <a:cubicBezTo>
                    <a:pt x="820" y="3037"/>
                    <a:pt x="1" y="3889"/>
                    <a:pt x="564" y="5357"/>
                  </a:cubicBezTo>
                  <a:cubicBezTo>
                    <a:pt x="1112" y="6775"/>
                    <a:pt x="2983" y="7432"/>
                    <a:pt x="4421" y="7562"/>
                  </a:cubicBezTo>
                  <a:cubicBezTo>
                    <a:pt x="4498" y="7569"/>
                    <a:pt x="4581" y="7572"/>
                    <a:pt x="4669" y="7572"/>
                  </a:cubicBezTo>
                  <a:cubicBezTo>
                    <a:pt x="5854" y="7572"/>
                    <a:pt x="7901" y="6881"/>
                    <a:pt x="8556" y="4154"/>
                  </a:cubicBezTo>
                  <a:cubicBezTo>
                    <a:pt x="8915" y="2657"/>
                    <a:pt x="8730" y="1433"/>
                    <a:pt x="8036" y="705"/>
                  </a:cubicBezTo>
                  <a:cubicBezTo>
                    <a:pt x="7591" y="239"/>
                    <a:pt x="6974" y="1"/>
                    <a:pt x="62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40"/>
            <p:cNvSpPr/>
            <p:nvPr/>
          </p:nvSpPr>
          <p:spPr>
            <a:xfrm>
              <a:off x="3573675" y="1894125"/>
              <a:ext cx="283075" cy="198425"/>
            </a:xfrm>
            <a:custGeom>
              <a:rect b="b" l="l" r="r" t="t"/>
              <a:pathLst>
                <a:path extrusionOk="0" h="7937" w="11323">
                  <a:moveTo>
                    <a:pt x="9101" y="1"/>
                  </a:moveTo>
                  <a:cubicBezTo>
                    <a:pt x="9101" y="1"/>
                    <a:pt x="4551" y="635"/>
                    <a:pt x="3493" y="1376"/>
                  </a:cubicBezTo>
                  <a:cubicBezTo>
                    <a:pt x="2434" y="2116"/>
                    <a:pt x="0" y="6244"/>
                    <a:pt x="0" y="6772"/>
                  </a:cubicBezTo>
                  <a:cubicBezTo>
                    <a:pt x="0" y="7302"/>
                    <a:pt x="1483" y="7830"/>
                    <a:pt x="2223" y="7830"/>
                  </a:cubicBezTo>
                  <a:cubicBezTo>
                    <a:pt x="2964" y="7830"/>
                    <a:pt x="4868" y="5292"/>
                    <a:pt x="4868" y="5291"/>
                  </a:cubicBezTo>
                  <a:lnTo>
                    <a:pt x="4868" y="5291"/>
                  </a:lnTo>
                  <a:lnTo>
                    <a:pt x="3915" y="7937"/>
                  </a:lnTo>
                  <a:cubicBezTo>
                    <a:pt x="3915" y="7937"/>
                    <a:pt x="4868" y="7830"/>
                    <a:pt x="4973" y="7407"/>
                  </a:cubicBezTo>
                  <a:cubicBezTo>
                    <a:pt x="5080" y="6984"/>
                    <a:pt x="6561" y="4127"/>
                    <a:pt x="6561" y="4127"/>
                  </a:cubicBezTo>
                  <a:cubicBezTo>
                    <a:pt x="6561" y="4127"/>
                    <a:pt x="6616" y="4129"/>
                    <a:pt x="6714" y="4129"/>
                  </a:cubicBezTo>
                  <a:cubicBezTo>
                    <a:pt x="7303" y="4129"/>
                    <a:pt x="9418" y="4052"/>
                    <a:pt x="10052" y="2963"/>
                  </a:cubicBezTo>
                  <a:cubicBezTo>
                    <a:pt x="10793" y="1693"/>
                    <a:pt x="11323" y="847"/>
                    <a:pt x="9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40"/>
            <p:cNvSpPr/>
            <p:nvPr/>
          </p:nvSpPr>
          <p:spPr>
            <a:xfrm>
              <a:off x="3566025" y="1886475"/>
              <a:ext cx="286700" cy="213725"/>
            </a:xfrm>
            <a:custGeom>
              <a:rect b="b" l="l" r="r" t="t"/>
              <a:pathLst>
                <a:path extrusionOk="0" h="8549" w="11468">
                  <a:moveTo>
                    <a:pt x="9370" y="621"/>
                  </a:moveTo>
                  <a:cubicBezTo>
                    <a:pt x="10126" y="917"/>
                    <a:pt x="10548" y="1216"/>
                    <a:pt x="10661" y="1533"/>
                  </a:cubicBezTo>
                  <a:cubicBezTo>
                    <a:pt x="10795" y="1915"/>
                    <a:pt x="10498" y="2422"/>
                    <a:pt x="10095" y="3115"/>
                  </a:cubicBezTo>
                  <a:cubicBezTo>
                    <a:pt x="9601" y="3960"/>
                    <a:pt x="7863" y="4130"/>
                    <a:pt x="7047" y="4130"/>
                  </a:cubicBezTo>
                  <a:cubicBezTo>
                    <a:pt x="6985" y="4130"/>
                    <a:pt x="6929" y="4129"/>
                    <a:pt x="6879" y="4127"/>
                  </a:cubicBezTo>
                  <a:cubicBezTo>
                    <a:pt x="6875" y="4127"/>
                    <a:pt x="6871" y="4127"/>
                    <a:pt x="6867" y="4127"/>
                  </a:cubicBezTo>
                  <a:cubicBezTo>
                    <a:pt x="6753" y="4127"/>
                    <a:pt x="6648" y="4190"/>
                    <a:pt x="6595" y="4292"/>
                  </a:cubicBezTo>
                  <a:cubicBezTo>
                    <a:pt x="6345" y="4774"/>
                    <a:pt x="5092" y="7202"/>
                    <a:pt x="4983" y="7639"/>
                  </a:cubicBezTo>
                  <a:cubicBezTo>
                    <a:pt x="4970" y="7689"/>
                    <a:pt x="4859" y="7756"/>
                    <a:pt x="4701" y="7816"/>
                  </a:cubicBezTo>
                  <a:lnTo>
                    <a:pt x="5462" y="5700"/>
                  </a:lnTo>
                  <a:cubicBezTo>
                    <a:pt x="5513" y="5558"/>
                    <a:pt x="5452" y="5400"/>
                    <a:pt x="5319" y="5328"/>
                  </a:cubicBezTo>
                  <a:cubicBezTo>
                    <a:pt x="5273" y="5303"/>
                    <a:pt x="5223" y="5291"/>
                    <a:pt x="5174" y="5291"/>
                  </a:cubicBezTo>
                  <a:cubicBezTo>
                    <a:pt x="5080" y="5291"/>
                    <a:pt x="4989" y="5334"/>
                    <a:pt x="4929" y="5413"/>
                  </a:cubicBezTo>
                  <a:cubicBezTo>
                    <a:pt x="3947" y="6723"/>
                    <a:pt x="2848" y="7831"/>
                    <a:pt x="2529" y="7831"/>
                  </a:cubicBezTo>
                  <a:cubicBezTo>
                    <a:pt x="1775" y="7831"/>
                    <a:pt x="649" y="7308"/>
                    <a:pt x="612" y="7087"/>
                  </a:cubicBezTo>
                  <a:cubicBezTo>
                    <a:pt x="668" y="6584"/>
                    <a:pt x="2985" y="2625"/>
                    <a:pt x="3974" y="1933"/>
                  </a:cubicBezTo>
                  <a:cubicBezTo>
                    <a:pt x="4776" y="1371"/>
                    <a:pt x="8066" y="807"/>
                    <a:pt x="9370" y="621"/>
                  </a:cubicBezTo>
                  <a:close/>
                  <a:moveTo>
                    <a:pt x="9409" y="1"/>
                  </a:moveTo>
                  <a:cubicBezTo>
                    <a:pt x="9394" y="1"/>
                    <a:pt x="9380" y="2"/>
                    <a:pt x="9365" y="4"/>
                  </a:cubicBezTo>
                  <a:cubicBezTo>
                    <a:pt x="8892" y="69"/>
                    <a:pt x="4711" y="670"/>
                    <a:pt x="3623" y="1431"/>
                  </a:cubicBezTo>
                  <a:cubicBezTo>
                    <a:pt x="2504" y="2214"/>
                    <a:pt x="1" y="6425"/>
                    <a:pt x="1" y="7078"/>
                  </a:cubicBezTo>
                  <a:cubicBezTo>
                    <a:pt x="1" y="7914"/>
                    <a:pt x="1779" y="8443"/>
                    <a:pt x="2529" y="8443"/>
                  </a:cubicBezTo>
                  <a:cubicBezTo>
                    <a:pt x="2988" y="8443"/>
                    <a:pt x="3682" y="7817"/>
                    <a:pt x="4289" y="7154"/>
                  </a:cubicBezTo>
                  <a:lnTo>
                    <a:pt x="4289" y="7154"/>
                  </a:lnTo>
                  <a:lnTo>
                    <a:pt x="3934" y="8138"/>
                  </a:lnTo>
                  <a:cubicBezTo>
                    <a:pt x="3862" y="8338"/>
                    <a:pt x="4010" y="8548"/>
                    <a:pt x="4222" y="8548"/>
                  </a:cubicBezTo>
                  <a:cubicBezTo>
                    <a:pt x="4233" y="8548"/>
                    <a:pt x="4245" y="8548"/>
                    <a:pt x="4256" y="8547"/>
                  </a:cubicBezTo>
                  <a:cubicBezTo>
                    <a:pt x="4451" y="8525"/>
                    <a:pt x="5428" y="8388"/>
                    <a:pt x="5577" y="7788"/>
                  </a:cubicBezTo>
                  <a:cubicBezTo>
                    <a:pt x="5644" y="7519"/>
                    <a:pt x="6483" y="5844"/>
                    <a:pt x="7053" y="4742"/>
                  </a:cubicBezTo>
                  <a:cubicBezTo>
                    <a:pt x="7728" y="4739"/>
                    <a:pt x="9920" y="4631"/>
                    <a:pt x="10652" y="3375"/>
                  </a:cubicBezTo>
                  <a:cubicBezTo>
                    <a:pt x="11089" y="2626"/>
                    <a:pt x="11467" y="1979"/>
                    <a:pt x="11237" y="1330"/>
                  </a:cubicBezTo>
                  <a:cubicBezTo>
                    <a:pt x="11055" y="815"/>
                    <a:pt x="10509" y="398"/>
                    <a:pt x="9516" y="21"/>
                  </a:cubicBezTo>
                  <a:cubicBezTo>
                    <a:pt x="9482" y="7"/>
                    <a:pt x="9446" y="1"/>
                    <a:pt x="94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40"/>
            <p:cNvSpPr/>
            <p:nvPr/>
          </p:nvSpPr>
          <p:spPr>
            <a:xfrm>
              <a:off x="3960075" y="1719450"/>
              <a:ext cx="202550" cy="700950"/>
            </a:xfrm>
            <a:custGeom>
              <a:rect b="b" l="l" r="r" t="t"/>
              <a:pathLst>
                <a:path extrusionOk="0" h="28038" w="8102">
                  <a:moveTo>
                    <a:pt x="2778" y="1"/>
                  </a:moveTo>
                  <a:cubicBezTo>
                    <a:pt x="2778" y="1"/>
                    <a:pt x="1504" y="4283"/>
                    <a:pt x="1504" y="6945"/>
                  </a:cubicBezTo>
                  <a:cubicBezTo>
                    <a:pt x="1504" y="9607"/>
                    <a:pt x="3357" y="18172"/>
                    <a:pt x="3357" y="18172"/>
                  </a:cubicBezTo>
                  <a:cubicBezTo>
                    <a:pt x="3357" y="18172"/>
                    <a:pt x="3010" y="20486"/>
                    <a:pt x="1504" y="22106"/>
                  </a:cubicBezTo>
                  <a:cubicBezTo>
                    <a:pt x="0" y="23727"/>
                    <a:pt x="463" y="25925"/>
                    <a:pt x="1158" y="26619"/>
                  </a:cubicBezTo>
                  <a:cubicBezTo>
                    <a:pt x="1694" y="27156"/>
                    <a:pt x="2645" y="28038"/>
                    <a:pt x="3263" y="28038"/>
                  </a:cubicBezTo>
                  <a:cubicBezTo>
                    <a:pt x="3445" y="28038"/>
                    <a:pt x="3598" y="27961"/>
                    <a:pt x="3703" y="27777"/>
                  </a:cubicBezTo>
                  <a:cubicBezTo>
                    <a:pt x="4166" y="26967"/>
                    <a:pt x="3820" y="25463"/>
                    <a:pt x="4283" y="24884"/>
                  </a:cubicBezTo>
                  <a:cubicBezTo>
                    <a:pt x="4746" y="24305"/>
                    <a:pt x="6482" y="23379"/>
                    <a:pt x="6713" y="21643"/>
                  </a:cubicBezTo>
                  <a:cubicBezTo>
                    <a:pt x="6945" y="19907"/>
                    <a:pt x="6597" y="14584"/>
                    <a:pt x="6597" y="11690"/>
                  </a:cubicBezTo>
                  <a:cubicBezTo>
                    <a:pt x="6597" y="8797"/>
                    <a:pt x="8101" y="4515"/>
                    <a:pt x="6482" y="1506"/>
                  </a:cubicBezTo>
                  <a:lnTo>
                    <a:pt x="27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40"/>
            <p:cNvSpPr/>
            <p:nvPr/>
          </p:nvSpPr>
          <p:spPr>
            <a:xfrm>
              <a:off x="3950375" y="1711825"/>
              <a:ext cx="207725" cy="716250"/>
            </a:xfrm>
            <a:custGeom>
              <a:rect b="b" l="l" r="r" t="t"/>
              <a:pathLst>
                <a:path extrusionOk="0" h="28650" w="8309">
                  <a:moveTo>
                    <a:pt x="3166" y="0"/>
                  </a:moveTo>
                  <a:cubicBezTo>
                    <a:pt x="3034" y="0"/>
                    <a:pt x="2912" y="87"/>
                    <a:pt x="2873" y="219"/>
                  </a:cubicBezTo>
                  <a:cubicBezTo>
                    <a:pt x="2820" y="397"/>
                    <a:pt x="1587" y="4575"/>
                    <a:pt x="1587" y="7250"/>
                  </a:cubicBezTo>
                  <a:cubicBezTo>
                    <a:pt x="1587" y="9829"/>
                    <a:pt x="3257" y="17665"/>
                    <a:pt x="3433" y="18483"/>
                  </a:cubicBezTo>
                  <a:cubicBezTo>
                    <a:pt x="3370" y="18829"/>
                    <a:pt x="2967" y="20806"/>
                    <a:pt x="1669" y="22203"/>
                  </a:cubicBezTo>
                  <a:cubicBezTo>
                    <a:pt x="0" y="24000"/>
                    <a:pt x="561" y="26374"/>
                    <a:pt x="1330" y="27142"/>
                  </a:cubicBezTo>
                  <a:cubicBezTo>
                    <a:pt x="2353" y="28166"/>
                    <a:pt x="3098" y="28649"/>
                    <a:pt x="3652" y="28649"/>
                  </a:cubicBezTo>
                  <a:cubicBezTo>
                    <a:pt x="3691" y="28649"/>
                    <a:pt x="3731" y="28646"/>
                    <a:pt x="3771" y="28642"/>
                  </a:cubicBezTo>
                  <a:cubicBezTo>
                    <a:pt x="4022" y="28607"/>
                    <a:pt x="4224" y="28467"/>
                    <a:pt x="4357" y="28234"/>
                  </a:cubicBezTo>
                  <a:cubicBezTo>
                    <a:pt x="4624" y="27769"/>
                    <a:pt x="4655" y="27163"/>
                    <a:pt x="4687" y="26576"/>
                  </a:cubicBezTo>
                  <a:cubicBezTo>
                    <a:pt x="4712" y="26094"/>
                    <a:pt x="4738" y="25594"/>
                    <a:pt x="4910" y="25380"/>
                  </a:cubicBezTo>
                  <a:cubicBezTo>
                    <a:pt x="5011" y="25254"/>
                    <a:pt x="5208" y="25088"/>
                    <a:pt x="5435" y="24895"/>
                  </a:cubicBezTo>
                  <a:cubicBezTo>
                    <a:pt x="6145" y="24297"/>
                    <a:pt x="7217" y="23392"/>
                    <a:pt x="7405" y="21988"/>
                  </a:cubicBezTo>
                  <a:cubicBezTo>
                    <a:pt x="7554" y="20864"/>
                    <a:pt x="7469" y="18317"/>
                    <a:pt x="7386" y="15853"/>
                  </a:cubicBezTo>
                  <a:cubicBezTo>
                    <a:pt x="7337" y="14412"/>
                    <a:pt x="7292" y="13052"/>
                    <a:pt x="7292" y="11995"/>
                  </a:cubicBezTo>
                  <a:cubicBezTo>
                    <a:pt x="7292" y="11125"/>
                    <a:pt x="7432" y="10116"/>
                    <a:pt x="7581" y="9048"/>
                  </a:cubicBezTo>
                  <a:cubicBezTo>
                    <a:pt x="7922" y="6606"/>
                    <a:pt x="8309" y="3836"/>
                    <a:pt x="7140" y="1666"/>
                  </a:cubicBezTo>
                  <a:cubicBezTo>
                    <a:pt x="7085" y="1560"/>
                    <a:pt x="6978" y="1500"/>
                    <a:pt x="6867" y="1500"/>
                  </a:cubicBezTo>
                  <a:cubicBezTo>
                    <a:pt x="6818" y="1500"/>
                    <a:pt x="6768" y="1512"/>
                    <a:pt x="6722" y="1537"/>
                  </a:cubicBezTo>
                  <a:cubicBezTo>
                    <a:pt x="6572" y="1617"/>
                    <a:pt x="6516" y="1806"/>
                    <a:pt x="6600" y="1955"/>
                  </a:cubicBezTo>
                  <a:cubicBezTo>
                    <a:pt x="7675" y="3950"/>
                    <a:pt x="7303" y="6615"/>
                    <a:pt x="6975" y="8964"/>
                  </a:cubicBezTo>
                  <a:cubicBezTo>
                    <a:pt x="6823" y="10054"/>
                    <a:pt x="6680" y="11083"/>
                    <a:pt x="6680" y="11995"/>
                  </a:cubicBezTo>
                  <a:cubicBezTo>
                    <a:pt x="6680" y="13062"/>
                    <a:pt x="6726" y="14428"/>
                    <a:pt x="6774" y="15873"/>
                  </a:cubicBezTo>
                  <a:cubicBezTo>
                    <a:pt x="6856" y="18313"/>
                    <a:pt x="6941" y="20834"/>
                    <a:pt x="6798" y="21907"/>
                  </a:cubicBezTo>
                  <a:cubicBezTo>
                    <a:pt x="6643" y="23077"/>
                    <a:pt x="5716" y="23858"/>
                    <a:pt x="5041" y="24428"/>
                  </a:cubicBezTo>
                  <a:cubicBezTo>
                    <a:pt x="4788" y="24641"/>
                    <a:pt x="4570" y="24825"/>
                    <a:pt x="4431" y="24998"/>
                  </a:cubicBezTo>
                  <a:cubicBezTo>
                    <a:pt x="4137" y="25366"/>
                    <a:pt x="4107" y="25939"/>
                    <a:pt x="4075" y="26545"/>
                  </a:cubicBezTo>
                  <a:cubicBezTo>
                    <a:pt x="4048" y="27059"/>
                    <a:pt x="4019" y="27591"/>
                    <a:pt x="3825" y="27930"/>
                  </a:cubicBezTo>
                  <a:cubicBezTo>
                    <a:pt x="3782" y="28007"/>
                    <a:pt x="3740" y="28028"/>
                    <a:pt x="3689" y="28034"/>
                  </a:cubicBezTo>
                  <a:cubicBezTo>
                    <a:pt x="3678" y="28036"/>
                    <a:pt x="3665" y="28037"/>
                    <a:pt x="3650" y="28037"/>
                  </a:cubicBezTo>
                  <a:cubicBezTo>
                    <a:pt x="3459" y="28037"/>
                    <a:pt x="2934" y="27879"/>
                    <a:pt x="1763" y="26708"/>
                  </a:cubicBezTo>
                  <a:cubicBezTo>
                    <a:pt x="1157" y="26104"/>
                    <a:pt x="733" y="24111"/>
                    <a:pt x="2117" y="22620"/>
                  </a:cubicBezTo>
                  <a:cubicBezTo>
                    <a:pt x="3669" y="20949"/>
                    <a:pt x="4034" y="18621"/>
                    <a:pt x="4048" y="18522"/>
                  </a:cubicBezTo>
                  <a:cubicBezTo>
                    <a:pt x="4054" y="18485"/>
                    <a:pt x="4053" y="18448"/>
                    <a:pt x="4044" y="18412"/>
                  </a:cubicBezTo>
                  <a:cubicBezTo>
                    <a:pt x="4026" y="18327"/>
                    <a:pt x="2199" y="9849"/>
                    <a:pt x="2199" y="7250"/>
                  </a:cubicBezTo>
                  <a:cubicBezTo>
                    <a:pt x="2199" y="4665"/>
                    <a:pt x="3448" y="436"/>
                    <a:pt x="3460" y="393"/>
                  </a:cubicBezTo>
                  <a:cubicBezTo>
                    <a:pt x="3508" y="232"/>
                    <a:pt x="3416" y="61"/>
                    <a:pt x="3254" y="13"/>
                  </a:cubicBezTo>
                  <a:cubicBezTo>
                    <a:pt x="3224" y="5"/>
                    <a:pt x="3195" y="0"/>
                    <a:pt x="31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40"/>
            <p:cNvSpPr/>
            <p:nvPr/>
          </p:nvSpPr>
          <p:spPr>
            <a:xfrm>
              <a:off x="3960075" y="2136825"/>
              <a:ext cx="170875" cy="283575"/>
            </a:xfrm>
            <a:custGeom>
              <a:rect b="b" l="l" r="r" t="t"/>
              <a:pathLst>
                <a:path extrusionOk="0" h="11343" w="6835">
                  <a:moveTo>
                    <a:pt x="5684" y="0"/>
                  </a:moveTo>
                  <a:cubicBezTo>
                    <a:pt x="4452" y="0"/>
                    <a:pt x="3707" y="513"/>
                    <a:pt x="3267" y="1057"/>
                  </a:cubicBezTo>
                  <a:cubicBezTo>
                    <a:pt x="3323" y="1323"/>
                    <a:pt x="3357" y="1477"/>
                    <a:pt x="3357" y="1477"/>
                  </a:cubicBezTo>
                  <a:cubicBezTo>
                    <a:pt x="3357" y="1477"/>
                    <a:pt x="3009" y="3791"/>
                    <a:pt x="1504" y="5411"/>
                  </a:cubicBezTo>
                  <a:cubicBezTo>
                    <a:pt x="0" y="7032"/>
                    <a:pt x="463" y="9230"/>
                    <a:pt x="1158" y="9924"/>
                  </a:cubicBezTo>
                  <a:cubicBezTo>
                    <a:pt x="1694" y="10461"/>
                    <a:pt x="2645" y="11343"/>
                    <a:pt x="3263" y="11343"/>
                  </a:cubicBezTo>
                  <a:cubicBezTo>
                    <a:pt x="3445" y="11343"/>
                    <a:pt x="3598" y="11266"/>
                    <a:pt x="3703" y="11082"/>
                  </a:cubicBezTo>
                  <a:cubicBezTo>
                    <a:pt x="4166" y="10272"/>
                    <a:pt x="3820" y="8768"/>
                    <a:pt x="4283" y="8189"/>
                  </a:cubicBezTo>
                  <a:cubicBezTo>
                    <a:pt x="4745" y="7610"/>
                    <a:pt x="6482" y="6684"/>
                    <a:pt x="6712" y="4948"/>
                  </a:cubicBezTo>
                  <a:cubicBezTo>
                    <a:pt x="6835" y="4036"/>
                    <a:pt x="6796" y="2130"/>
                    <a:pt x="6732" y="110"/>
                  </a:cubicBezTo>
                  <a:cubicBezTo>
                    <a:pt x="6349" y="34"/>
                    <a:pt x="6001" y="0"/>
                    <a:pt x="56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40"/>
            <p:cNvSpPr/>
            <p:nvPr/>
          </p:nvSpPr>
          <p:spPr>
            <a:xfrm>
              <a:off x="3950375" y="2129175"/>
              <a:ext cx="188075" cy="298900"/>
            </a:xfrm>
            <a:custGeom>
              <a:rect b="b" l="l" r="r" t="t"/>
              <a:pathLst>
                <a:path extrusionOk="0" h="11956" w="7523">
                  <a:moveTo>
                    <a:pt x="6084" y="614"/>
                  </a:moveTo>
                  <a:cubicBezTo>
                    <a:pt x="6318" y="614"/>
                    <a:pt x="6564" y="634"/>
                    <a:pt x="6822" y="674"/>
                  </a:cubicBezTo>
                  <a:cubicBezTo>
                    <a:pt x="6878" y="2547"/>
                    <a:pt x="6911" y="4360"/>
                    <a:pt x="6797" y="5213"/>
                  </a:cubicBezTo>
                  <a:cubicBezTo>
                    <a:pt x="6641" y="6383"/>
                    <a:pt x="5716" y="7164"/>
                    <a:pt x="5040" y="7734"/>
                  </a:cubicBezTo>
                  <a:cubicBezTo>
                    <a:pt x="4788" y="7947"/>
                    <a:pt x="4569" y="8131"/>
                    <a:pt x="4430" y="8304"/>
                  </a:cubicBezTo>
                  <a:cubicBezTo>
                    <a:pt x="4137" y="8672"/>
                    <a:pt x="4106" y="9245"/>
                    <a:pt x="4075" y="9851"/>
                  </a:cubicBezTo>
                  <a:cubicBezTo>
                    <a:pt x="4048" y="10365"/>
                    <a:pt x="4019" y="10897"/>
                    <a:pt x="3825" y="11236"/>
                  </a:cubicBezTo>
                  <a:cubicBezTo>
                    <a:pt x="3782" y="11313"/>
                    <a:pt x="3739" y="11334"/>
                    <a:pt x="3688" y="11340"/>
                  </a:cubicBezTo>
                  <a:cubicBezTo>
                    <a:pt x="3677" y="11342"/>
                    <a:pt x="3664" y="11343"/>
                    <a:pt x="3649" y="11343"/>
                  </a:cubicBezTo>
                  <a:cubicBezTo>
                    <a:pt x="3458" y="11343"/>
                    <a:pt x="2933" y="11185"/>
                    <a:pt x="1762" y="10014"/>
                  </a:cubicBezTo>
                  <a:cubicBezTo>
                    <a:pt x="1157" y="9410"/>
                    <a:pt x="733" y="7417"/>
                    <a:pt x="2117" y="5926"/>
                  </a:cubicBezTo>
                  <a:cubicBezTo>
                    <a:pt x="3668" y="4255"/>
                    <a:pt x="4034" y="1927"/>
                    <a:pt x="4047" y="1828"/>
                  </a:cubicBezTo>
                  <a:cubicBezTo>
                    <a:pt x="4053" y="1791"/>
                    <a:pt x="4051" y="1754"/>
                    <a:pt x="4044" y="1717"/>
                  </a:cubicBezTo>
                  <a:lnTo>
                    <a:pt x="3986" y="1447"/>
                  </a:lnTo>
                  <a:cubicBezTo>
                    <a:pt x="4487" y="895"/>
                    <a:pt x="5200" y="614"/>
                    <a:pt x="6084" y="614"/>
                  </a:cubicBezTo>
                  <a:close/>
                  <a:moveTo>
                    <a:pt x="6073" y="1"/>
                  </a:moveTo>
                  <a:cubicBezTo>
                    <a:pt x="4690" y="1"/>
                    <a:pt x="3877" y="602"/>
                    <a:pt x="3418" y="1170"/>
                  </a:cubicBezTo>
                  <a:cubicBezTo>
                    <a:pt x="3359" y="1242"/>
                    <a:pt x="3337" y="1336"/>
                    <a:pt x="3356" y="1426"/>
                  </a:cubicBezTo>
                  <a:lnTo>
                    <a:pt x="3433" y="1789"/>
                  </a:lnTo>
                  <a:cubicBezTo>
                    <a:pt x="3372" y="2134"/>
                    <a:pt x="2970" y="4107"/>
                    <a:pt x="1669" y="5509"/>
                  </a:cubicBezTo>
                  <a:cubicBezTo>
                    <a:pt x="0" y="7306"/>
                    <a:pt x="561" y="9680"/>
                    <a:pt x="1330" y="10448"/>
                  </a:cubicBezTo>
                  <a:cubicBezTo>
                    <a:pt x="2353" y="11472"/>
                    <a:pt x="3098" y="11955"/>
                    <a:pt x="3652" y="11955"/>
                  </a:cubicBezTo>
                  <a:cubicBezTo>
                    <a:pt x="3691" y="11955"/>
                    <a:pt x="3731" y="11953"/>
                    <a:pt x="3770" y="11948"/>
                  </a:cubicBezTo>
                  <a:cubicBezTo>
                    <a:pt x="4022" y="11914"/>
                    <a:pt x="4224" y="11774"/>
                    <a:pt x="4357" y="11540"/>
                  </a:cubicBezTo>
                  <a:cubicBezTo>
                    <a:pt x="4623" y="11075"/>
                    <a:pt x="4655" y="10469"/>
                    <a:pt x="4686" y="9883"/>
                  </a:cubicBezTo>
                  <a:cubicBezTo>
                    <a:pt x="4712" y="9400"/>
                    <a:pt x="4737" y="8901"/>
                    <a:pt x="4909" y="8686"/>
                  </a:cubicBezTo>
                  <a:cubicBezTo>
                    <a:pt x="5011" y="8560"/>
                    <a:pt x="5207" y="8394"/>
                    <a:pt x="5435" y="8202"/>
                  </a:cubicBezTo>
                  <a:cubicBezTo>
                    <a:pt x="6144" y="7604"/>
                    <a:pt x="7217" y="6699"/>
                    <a:pt x="7404" y="5295"/>
                  </a:cubicBezTo>
                  <a:cubicBezTo>
                    <a:pt x="7522" y="4412"/>
                    <a:pt x="7499" y="2702"/>
                    <a:pt x="7427" y="406"/>
                  </a:cubicBezTo>
                  <a:cubicBezTo>
                    <a:pt x="7422" y="264"/>
                    <a:pt x="7319" y="143"/>
                    <a:pt x="7180" y="115"/>
                  </a:cubicBezTo>
                  <a:cubicBezTo>
                    <a:pt x="6775" y="36"/>
                    <a:pt x="6407" y="1"/>
                    <a:pt x="6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40"/>
            <p:cNvSpPr/>
            <p:nvPr/>
          </p:nvSpPr>
          <p:spPr>
            <a:xfrm>
              <a:off x="3931150" y="2136125"/>
              <a:ext cx="549725" cy="515025"/>
            </a:xfrm>
            <a:custGeom>
              <a:rect b="b" l="l" r="r" t="t"/>
              <a:pathLst>
                <a:path extrusionOk="0" h="20601" w="21989">
                  <a:moveTo>
                    <a:pt x="11110" y="0"/>
                  </a:moveTo>
                  <a:lnTo>
                    <a:pt x="1" y="12614"/>
                  </a:lnTo>
                  <a:lnTo>
                    <a:pt x="11226" y="20600"/>
                  </a:lnTo>
                  <a:lnTo>
                    <a:pt x="21989" y="6944"/>
                  </a:lnTo>
                  <a:lnTo>
                    <a:pt x="111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40"/>
            <p:cNvSpPr/>
            <p:nvPr/>
          </p:nvSpPr>
          <p:spPr>
            <a:xfrm>
              <a:off x="3922400" y="2128475"/>
              <a:ext cx="567325" cy="530325"/>
            </a:xfrm>
            <a:custGeom>
              <a:rect b="b" l="l" r="r" t="t"/>
              <a:pathLst>
                <a:path extrusionOk="0" h="21213" w="22693">
                  <a:moveTo>
                    <a:pt x="11517" y="705"/>
                  </a:moveTo>
                  <a:lnTo>
                    <a:pt x="21890" y="7326"/>
                  </a:lnTo>
                  <a:lnTo>
                    <a:pt x="11517" y="20488"/>
                  </a:lnTo>
                  <a:lnTo>
                    <a:pt x="805" y="12868"/>
                  </a:lnTo>
                  <a:lnTo>
                    <a:pt x="11517" y="705"/>
                  </a:lnTo>
                  <a:close/>
                  <a:moveTo>
                    <a:pt x="11460" y="0"/>
                  </a:moveTo>
                  <a:cubicBezTo>
                    <a:pt x="11375" y="0"/>
                    <a:pt x="11291" y="36"/>
                    <a:pt x="11231" y="104"/>
                  </a:cubicBezTo>
                  <a:lnTo>
                    <a:pt x="120" y="12718"/>
                  </a:lnTo>
                  <a:cubicBezTo>
                    <a:pt x="0" y="12854"/>
                    <a:pt x="24" y="13064"/>
                    <a:pt x="172" y="13170"/>
                  </a:cubicBezTo>
                  <a:lnTo>
                    <a:pt x="11398" y="21156"/>
                  </a:lnTo>
                  <a:cubicBezTo>
                    <a:pt x="11450" y="21192"/>
                    <a:pt x="11512" y="21212"/>
                    <a:pt x="11577" y="21212"/>
                  </a:cubicBezTo>
                  <a:cubicBezTo>
                    <a:pt x="11670" y="21212"/>
                    <a:pt x="11758" y="21169"/>
                    <a:pt x="11817" y="21096"/>
                  </a:cubicBezTo>
                  <a:lnTo>
                    <a:pt x="22579" y="7439"/>
                  </a:lnTo>
                  <a:cubicBezTo>
                    <a:pt x="22692" y="7297"/>
                    <a:pt x="22657" y="7089"/>
                    <a:pt x="22504" y="6992"/>
                  </a:cubicBezTo>
                  <a:lnTo>
                    <a:pt x="11624" y="48"/>
                  </a:lnTo>
                  <a:cubicBezTo>
                    <a:pt x="11574" y="16"/>
                    <a:pt x="11517" y="0"/>
                    <a:pt x="114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40"/>
            <p:cNvSpPr/>
            <p:nvPr/>
          </p:nvSpPr>
          <p:spPr>
            <a:xfrm>
              <a:off x="4087375" y="2214250"/>
              <a:ext cx="63700" cy="182325"/>
            </a:xfrm>
            <a:custGeom>
              <a:rect b="b" l="l" r="r" t="t"/>
              <a:pathLst>
                <a:path extrusionOk="0" h="7293" w="2548">
                  <a:moveTo>
                    <a:pt x="1621" y="0"/>
                  </a:moveTo>
                  <a:lnTo>
                    <a:pt x="0" y="2083"/>
                  </a:lnTo>
                  <a:cubicBezTo>
                    <a:pt x="0" y="2083"/>
                    <a:pt x="117" y="6018"/>
                    <a:pt x="117" y="6597"/>
                  </a:cubicBezTo>
                  <a:cubicBezTo>
                    <a:pt x="117" y="6926"/>
                    <a:pt x="528" y="7292"/>
                    <a:pt x="904" y="7292"/>
                  </a:cubicBezTo>
                  <a:cubicBezTo>
                    <a:pt x="1189" y="7292"/>
                    <a:pt x="1455" y="7081"/>
                    <a:pt x="1505" y="6481"/>
                  </a:cubicBezTo>
                  <a:cubicBezTo>
                    <a:pt x="1621" y="5093"/>
                    <a:pt x="1621" y="4513"/>
                    <a:pt x="1736" y="4167"/>
                  </a:cubicBezTo>
                  <a:cubicBezTo>
                    <a:pt x="1853" y="3819"/>
                    <a:pt x="2547" y="1620"/>
                    <a:pt x="16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40"/>
            <p:cNvSpPr/>
            <p:nvPr/>
          </p:nvSpPr>
          <p:spPr>
            <a:xfrm>
              <a:off x="4079625" y="2206625"/>
              <a:ext cx="78525" cy="197575"/>
            </a:xfrm>
            <a:custGeom>
              <a:rect b="b" l="l" r="r" t="t"/>
              <a:pathLst>
                <a:path extrusionOk="0" h="7903" w="3141">
                  <a:moveTo>
                    <a:pt x="1932" y="0"/>
                  </a:moveTo>
                  <a:cubicBezTo>
                    <a:pt x="1881" y="0"/>
                    <a:pt x="1828" y="13"/>
                    <a:pt x="1780" y="41"/>
                  </a:cubicBezTo>
                  <a:cubicBezTo>
                    <a:pt x="1635" y="124"/>
                    <a:pt x="1583" y="310"/>
                    <a:pt x="1665" y="456"/>
                  </a:cubicBezTo>
                  <a:cubicBezTo>
                    <a:pt x="2505" y="1924"/>
                    <a:pt x="1889" y="3978"/>
                    <a:pt x="1757" y="4374"/>
                  </a:cubicBezTo>
                  <a:cubicBezTo>
                    <a:pt x="1663" y="4651"/>
                    <a:pt x="1639" y="5001"/>
                    <a:pt x="1591" y="5698"/>
                  </a:cubicBezTo>
                  <a:cubicBezTo>
                    <a:pt x="1570" y="5987"/>
                    <a:pt x="1546" y="6335"/>
                    <a:pt x="1510" y="6760"/>
                  </a:cubicBezTo>
                  <a:cubicBezTo>
                    <a:pt x="1490" y="6996"/>
                    <a:pt x="1416" y="7291"/>
                    <a:pt x="1227" y="7291"/>
                  </a:cubicBezTo>
                  <a:cubicBezTo>
                    <a:pt x="1219" y="7291"/>
                    <a:pt x="1211" y="7291"/>
                    <a:pt x="1202" y="7290"/>
                  </a:cubicBezTo>
                  <a:cubicBezTo>
                    <a:pt x="968" y="7281"/>
                    <a:pt x="733" y="7034"/>
                    <a:pt x="733" y="6902"/>
                  </a:cubicBezTo>
                  <a:cubicBezTo>
                    <a:pt x="733" y="6325"/>
                    <a:pt x="622" y="2540"/>
                    <a:pt x="616" y="2379"/>
                  </a:cubicBezTo>
                  <a:cubicBezTo>
                    <a:pt x="610" y="2213"/>
                    <a:pt x="473" y="2082"/>
                    <a:pt x="308" y="2082"/>
                  </a:cubicBezTo>
                  <a:cubicBezTo>
                    <a:pt x="306" y="2082"/>
                    <a:pt x="304" y="2082"/>
                    <a:pt x="302" y="2082"/>
                  </a:cubicBezTo>
                  <a:cubicBezTo>
                    <a:pt x="133" y="2087"/>
                    <a:pt x="0" y="2227"/>
                    <a:pt x="5" y="2397"/>
                  </a:cubicBezTo>
                  <a:cubicBezTo>
                    <a:pt x="6" y="2437"/>
                    <a:pt x="120" y="6334"/>
                    <a:pt x="120" y="6902"/>
                  </a:cubicBezTo>
                  <a:cubicBezTo>
                    <a:pt x="120" y="7384"/>
                    <a:pt x="643" y="7879"/>
                    <a:pt x="1177" y="7902"/>
                  </a:cubicBezTo>
                  <a:lnTo>
                    <a:pt x="1209" y="7902"/>
                  </a:lnTo>
                  <a:cubicBezTo>
                    <a:pt x="1439" y="7902"/>
                    <a:pt x="2037" y="7805"/>
                    <a:pt x="2121" y="6811"/>
                  </a:cubicBezTo>
                  <a:cubicBezTo>
                    <a:pt x="2157" y="6383"/>
                    <a:pt x="2182" y="6031"/>
                    <a:pt x="2201" y="5740"/>
                  </a:cubicBezTo>
                  <a:cubicBezTo>
                    <a:pt x="2246" y="5115"/>
                    <a:pt x="2270" y="4772"/>
                    <a:pt x="2338" y="4568"/>
                  </a:cubicBezTo>
                  <a:cubicBezTo>
                    <a:pt x="2544" y="3950"/>
                    <a:pt x="3141" y="1804"/>
                    <a:pt x="2197" y="152"/>
                  </a:cubicBezTo>
                  <a:cubicBezTo>
                    <a:pt x="2140" y="55"/>
                    <a:pt x="2038" y="0"/>
                    <a:pt x="19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40"/>
            <p:cNvSpPr/>
            <p:nvPr/>
          </p:nvSpPr>
          <p:spPr>
            <a:xfrm>
              <a:off x="4280375" y="1456175"/>
              <a:ext cx="712625" cy="1035850"/>
            </a:xfrm>
            <a:custGeom>
              <a:rect b="b" l="l" r="r" t="t"/>
              <a:pathLst>
                <a:path extrusionOk="0" h="41434" w="28505">
                  <a:moveTo>
                    <a:pt x="27232" y="0"/>
                  </a:moveTo>
                  <a:lnTo>
                    <a:pt x="23529" y="1737"/>
                  </a:lnTo>
                  <a:cubicBezTo>
                    <a:pt x="23529" y="1737"/>
                    <a:pt x="20404" y="5209"/>
                    <a:pt x="18899" y="8450"/>
                  </a:cubicBezTo>
                  <a:cubicBezTo>
                    <a:pt x="17395" y="11691"/>
                    <a:pt x="16237" y="20023"/>
                    <a:pt x="16237" y="20023"/>
                  </a:cubicBezTo>
                  <a:cubicBezTo>
                    <a:pt x="16237" y="20023"/>
                    <a:pt x="10219" y="29860"/>
                    <a:pt x="9409" y="30670"/>
                  </a:cubicBezTo>
                  <a:cubicBezTo>
                    <a:pt x="8599" y="31481"/>
                    <a:pt x="9062" y="31365"/>
                    <a:pt x="7095" y="32291"/>
                  </a:cubicBezTo>
                  <a:cubicBezTo>
                    <a:pt x="5127" y="33216"/>
                    <a:pt x="2581" y="33680"/>
                    <a:pt x="2234" y="34258"/>
                  </a:cubicBezTo>
                  <a:cubicBezTo>
                    <a:pt x="1888" y="34836"/>
                    <a:pt x="614" y="37615"/>
                    <a:pt x="266" y="37961"/>
                  </a:cubicBezTo>
                  <a:cubicBezTo>
                    <a:pt x="1" y="38227"/>
                    <a:pt x="411" y="38694"/>
                    <a:pt x="826" y="38694"/>
                  </a:cubicBezTo>
                  <a:cubicBezTo>
                    <a:pt x="954" y="38694"/>
                    <a:pt x="1083" y="38649"/>
                    <a:pt x="1193" y="38540"/>
                  </a:cubicBezTo>
                  <a:cubicBezTo>
                    <a:pt x="1656" y="38078"/>
                    <a:pt x="3275" y="36226"/>
                    <a:pt x="3275" y="36225"/>
                  </a:cubicBezTo>
                  <a:lnTo>
                    <a:pt x="3275" y="36225"/>
                  </a:lnTo>
                  <a:lnTo>
                    <a:pt x="1308" y="40854"/>
                  </a:lnTo>
                  <a:cubicBezTo>
                    <a:pt x="1308" y="40854"/>
                    <a:pt x="1308" y="41433"/>
                    <a:pt x="2002" y="41433"/>
                  </a:cubicBezTo>
                  <a:cubicBezTo>
                    <a:pt x="2697" y="41433"/>
                    <a:pt x="4433" y="40622"/>
                    <a:pt x="4433" y="40622"/>
                  </a:cubicBezTo>
                  <a:cubicBezTo>
                    <a:pt x="4433" y="40622"/>
                    <a:pt x="6400" y="40159"/>
                    <a:pt x="7095" y="39234"/>
                  </a:cubicBezTo>
                  <a:cubicBezTo>
                    <a:pt x="7789" y="38308"/>
                    <a:pt x="10335" y="33332"/>
                    <a:pt x="10335" y="33332"/>
                  </a:cubicBezTo>
                  <a:cubicBezTo>
                    <a:pt x="10335" y="33332"/>
                    <a:pt x="17047" y="29049"/>
                    <a:pt x="19477" y="26156"/>
                  </a:cubicBezTo>
                  <a:cubicBezTo>
                    <a:pt x="21908" y="23262"/>
                    <a:pt x="23529" y="19675"/>
                    <a:pt x="23875" y="18518"/>
                  </a:cubicBezTo>
                  <a:cubicBezTo>
                    <a:pt x="24222" y="17360"/>
                    <a:pt x="28505" y="4514"/>
                    <a:pt x="28389" y="2431"/>
                  </a:cubicBezTo>
                  <a:cubicBezTo>
                    <a:pt x="28274" y="348"/>
                    <a:pt x="27232" y="0"/>
                    <a:pt x="27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40"/>
            <p:cNvSpPr/>
            <p:nvPr/>
          </p:nvSpPr>
          <p:spPr>
            <a:xfrm>
              <a:off x="4275250" y="1448525"/>
              <a:ext cx="724750" cy="1051125"/>
            </a:xfrm>
            <a:custGeom>
              <a:rect b="b" l="l" r="r" t="t"/>
              <a:pathLst>
                <a:path extrusionOk="0" h="42045" w="28990">
                  <a:moveTo>
                    <a:pt x="27439" y="1"/>
                  </a:moveTo>
                  <a:cubicBezTo>
                    <a:pt x="27313" y="1"/>
                    <a:pt x="27196" y="79"/>
                    <a:pt x="27153" y="204"/>
                  </a:cubicBezTo>
                  <a:cubicBezTo>
                    <a:pt x="27098" y="363"/>
                    <a:pt x="27179" y="535"/>
                    <a:pt x="27336" y="594"/>
                  </a:cubicBezTo>
                  <a:cubicBezTo>
                    <a:pt x="27370" y="607"/>
                    <a:pt x="28189" y="939"/>
                    <a:pt x="28290" y="2754"/>
                  </a:cubicBezTo>
                  <a:cubicBezTo>
                    <a:pt x="28384" y="4461"/>
                    <a:pt x="25231" y="14244"/>
                    <a:pt x="24196" y="17459"/>
                  </a:cubicBezTo>
                  <a:cubicBezTo>
                    <a:pt x="23987" y="18105"/>
                    <a:pt x="23842" y="18558"/>
                    <a:pt x="23789" y="18735"/>
                  </a:cubicBezTo>
                  <a:cubicBezTo>
                    <a:pt x="23494" y="19718"/>
                    <a:pt x="21918" y="23327"/>
                    <a:pt x="19450" y="26265"/>
                  </a:cubicBezTo>
                  <a:cubicBezTo>
                    <a:pt x="17077" y="29089"/>
                    <a:pt x="10442" y="33337"/>
                    <a:pt x="10376" y="33380"/>
                  </a:cubicBezTo>
                  <a:cubicBezTo>
                    <a:pt x="10331" y="33409"/>
                    <a:pt x="10293" y="33450"/>
                    <a:pt x="10269" y="33498"/>
                  </a:cubicBezTo>
                  <a:cubicBezTo>
                    <a:pt x="10243" y="33547"/>
                    <a:pt x="7727" y="38461"/>
                    <a:pt x="7056" y="39356"/>
                  </a:cubicBezTo>
                  <a:cubicBezTo>
                    <a:pt x="6542" y="40041"/>
                    <a:pt x="5086" y="40507"/>
                    <a:pt x="4569" y="40630"/>
                  </a:cubicBezTo>
                  <a:cubicBezTo>
                    <a:pt x="4548" y="40635"/>
                    <a:pt x="4528" y="40642"/>
                    <a:pt x="4509" y="40650"/>
                  </a:cubicBezTo>
                  <a:cubicBezTo>
                    <a:pt x="4043" y="40868"/>
                    <a:pt x="2721" y="41432"/>
                    <a:pt x="2208" y="41432"/>
                  </a:cubicBezTo>
                  <a:cubicBezTo>
                    <a:pt x="1929" y="41432"/>
                    <a:pt x="1847" y="41306"/>
                    <a:pt x="1826" y="41207"/>
                  </a:cubicBezTo>
                  <a:lnTo>
                    <a:pt x="3763" y="36650"/>
                  </a:lnTo>
                  <a:cubicBezTo>
                    <a:pt x="3822" y="36512"/>
                    <a:pt x="3773" y="36350"/>
                    <a:pt x="3644" y="36270"/>
                  </a:cubicBezTo>
                  <a:cubicBezTo>
                    <a:pt x="3594" y="36238"/>
                    <a:pt x="3538" y="36223"/>
                    <a:pt x="3482" y="36223"/>
                  </a:cubicBezTo>
                  <a:cubicBezTo>
                    <a:pt x="3396" y="36223"/>
                    <a:pt x="3311" y="36260"/>
                    <a:pt x="3251" y="36329"/>
                  </a:cubicBezTo>
                  <a:cubicBezTo>
                    <a:pt x="3234" y="36348"/>
                    <a:pt x="1632" y="38179"/>
                    <a:pt x="1182" y="38629"/>
                  </a:cubicBezTo>
                  <a:cubicBezTo>
                    <a:pt x="1162" y="38648"/>
                    <a:pt x="1116" y="38694"/>
                    <a:pt x="1030" y="38694"/>
                  </a:cubicBezTo>
                  <a:cubicBezTo>
                    <a:pt x="997" y="38694"/>
                    <a:pt x="960" y="38687"/>
                    <a:pt x="916" y="38671"/>
                  </a:cubicBezTo>
                  <a:cubicBezTo>
                    <a:pt x="774" y="38615"/>
                    <a:pt x="695" y="38501"/>
                    <a:pt x="687" y="38483"/>
                  </a:cubicBezTo>
                  <a:cubicBezTo>
                    <a:pt x="924" y="38246"/>
                    <a:pt x="1376" y="37351"/>
                    <a:pt x="2041" y="36011"/>
                  </a:cubicBezTo>
                  <a:cubicBezTo>
                    <a:pt x="2318" y="35453"/>
                    <a:pt x="2580" y="34924"/>
                    <a:pt x="2701" y="34721"/>
                  </a:cubicBezTo>
                  <a:cubicBezTo>
                    <a:pt x="2838" y="34494"/>
                    <a:pt x="3870" y="34159"/>
                    <a:pt x="4701" y="33888"/>
                  </a:cubicBezTo>
                  <a:cubicBezTo>
                    <a:pt x="5567" y="33607"/>
                    <a:pt x="6549" y="33288"/>
                    <a:pt x="7430" y="32873"/>
                  </a:cubicBezTo>
                  <a:cubicBezTo>
                    <a:pt x="8934" y="32166"/>
                    <a:pt x="9077" y="32039"/>
                    <a:pt x="9437" y="31621"/>
                  </a:cubicBezTo>
                  <a:cubicBezTo>
                    <a:pt x="9531" y="31511"/>
                    <a:pt x="9646" y="31376"/>
                    <a:pt x="9831" y="31192"/>
                  </a:cubicBezTo>
                  <a:cubicBezTo>
                    <a:pt x="10657" y="30366"/>
                    <a:pt x="16458" y="20891"/>
                    <a:pt x="16704" y="20488"/>
                  </a:cubicBezTo>
                  <a:cubicBezTo>
                    <a:pt x="16726" y="20452"/>
                    <a:pt x="16740" y="20412"/>
                    <a:pt x="16746" y="20370"/>
                  </a:cubicBezTo>
                  <a:cubicBezTo>
                    <a:pt x="16757" y="20287"/>
                    <a:pt x="17914" y="12046"/>
                    <a:pt x="19382" y="8884"/>
                  </a:cubicBezTo>
                  <a:cubicBezTo>
                    <a:pt x="20849" y="5723"/>
                    <a:pt x="23931" y="2281"/>
                    <a:pt x="23962" y="2247"/>
                  </a:cubicBezTo>
                  <a:cubicBezTo>
                    <a:pt x="24075" y="2122"/>
                    <a:pt x="24064" y="1928"/>
                    <a:pt x="23939" y="1815"/>
                  </a:cubicBezTo>
                  <a:cubicBezTo>
                    <a:pt x="23880" y="1762"/>
                    <a:pt x="23806" y="1736"/>
                    <a:pt x="23733" y="1736"/>
                  </a:cubicBezTo>
                  <a:cubicBezTo>
                    <a:pt x="23650" y="1736"/>
                    <a:pt x="23567" y="1770"/>
                    <a:pt x="23506" y="1837"/>
                  </a:cubicBezTo>
                  <a:cubicBezTo>
                    <a:pt x="23377" y="1981"/>
                    <a:pt x="20334" y="5381"/>
                    <a:pt x="18827" y="8627"/>
                  </a:cubicBezTo>
                  <a:cubicBezTo>
                    <a:pt x="17373" y="11757"/>
                    <a:pt x="16266" y="19388"/>
                    <a:pt x="16149" y="20223"/>
                  </a:cubicBezTo>
                  <a:cubicBezTo>
                    <a:pt x="14455" y="22991"/>
                    <a:pt x="10037" y="30120"/>
                    <a:pt x="9398" y="30759"/>
                  </a:cubicBezTo>
                  <a:cubicBezTo>
                    <a:pt x="9198" y="30958"/>
                    <a:pt x="9074" y="31103"/>
                    <a:pt x="8972" y="31222"/>
                  </a:cubicBezTo>
                  <a:cubicBezTo>
                    <a:pt x="8688" y="31551"/>
                    <a:pt x="8611" y="31641"/>
                    <a:pt x="7169" y="32319"/>
                  </a:cubicBezTo>
                  <a:cubicBezTo>
                    <a:pt x="6323" y="32717"/>
                    <a:pt x="5360" y="33030"/>
                    <a:pt x="4513" y="33307"/>
                  </a:cubicBezTo>
                  <a:cubicBezTo>
                    <a:pt x="3144" y="33751"/>
                    <a:pt x="2419" y="34002"/>
                    <a:pt x="2176" y="34406"/>
                  </a:cubicBezTo>
                  <a:cubicBezTo>
                    <a:pt x="2041" y="34631"/>
                    <a:pt x="1787" y="35143"/>
                    <a:pt x="1493" y="35739"/>
                  </a:cubicBezTo>
                  <a:cubicBezTo>
                    <a:pt x="1098" y="36535"/>
                    <a:pt x="438" y="37867"/>
                    <a:pt x="255" y="38050"/>
                  </a:cubicBezTo>
                  <a:cubicBezTo>
                    <a:pt x="1" y="38305"/>
                    <a:pt x="32" y="38706"/>
                    <a:pt x="329" y="39003"/>
                  </a:cubicBezTo>
                  <a:cubicBezTo>
                    <a:pt x="513" y="39187"/>
                    <a:pt x="773" y="39304"/>
                    <a:pt x="1033" y="39304"/>
                  </a:cubicBezTo>
                  <a:cubicBezTo>
                    <a:pt x="1239" y="39304"/>
                    <a:pt x="1445" y="39231"/>
                    <a:pt x="1614" y="39062"/>
                  </a:cubicBezTo>
                  <a:cubicBezTo>
                    <a:pt x="1789" y="38888"/>
                    <a:pt x="2118" y="38528"/>
                    <a:pt x="2463" y="38141"/>
                  </a:cubicBezTo>
                  <a:lnTo>
                    <a:pt x="2463" y="38141"/>
                  </a:lnTo>
                  <a:lnTo>
                    <a:pt x="1231" y="41040"/>
                  </a:lnTo>
                  <a:cubicBezTo>
                    <a:pt x="1215" y="41078"/>
                    <a:pt x="1207" y="41119"/>
                    <a:pt x="1207" y="41160"/>
                  </a:cubicBezTo>
                  <a:cubicBezTo>
                    <a:pt x="1207" y="41515"/>
                    <a:pt x="1473" y="42045"/>
                    <a:pt x="2207" y="42045"/>
                  </a:cubicBezTo>
                  <a:cubicBezTo>
                    <a:pt x="2920" y="42045"/>
                    <a:pt x="4457" y="41349"/>
                    <a:pt x="4740" y="41218"/>
                  </a:cubicBezTo>
                  <a:cubicBezTo>
                    <a:pt x="5011" y="41152"/>
                    <a:pt x="6834" y="40670"/>
                    <a:pt x="7546" y="39723"/>
                  </a:cubicBezTo>
                  <a:cubicBezTo>
                    <a:pt x="8209" y="38839"/>
                    <a:pt x="10444" y="34497"/>
                    <a:pt x="10776" y="33851"/>
                  </a:cubicBezTo>
                  <a:cubicBezTo>
                    <a:pt x="11537" y="33361"/>
                    <a:pt x="17591" y="29430"/>
                    <a:pt x="19918" y="26659"/>
                  </a:cubicBezTo>
                  <a:cubicBezTo>
                    <a:pt x="22400" y="23706"/>
                    <a:pt x="24017" y="20102"/>
                    <a:pt x="24374" y="18911"/>
                  </a:cubicBezTo>
                  <a:cubicBezTo>
                    <a:pt x="24427" y="18735"/>
                    <a:pt x="24572" y="18288"/>
                    <a:pt x="24778" y="17647"/>
                  </a:cubicBezTo>
                  <a:cubicBezTo>
                    <a:pt x="26745" y="11545"/>
                    <a:pt x="28990" y="4334"/>
                    <a:pt x="28900" y="2720"/>
                  </a:cubicBezTo>
                  <a:cubicBezTo>
                    <a:pt x="28775" y="455"/>
                    <a:pt x="27585" y="33"/>
                    <a:pt x="27534" y="16"/>
                  </a:cubicBezTo>
                  <a:cubicBezTo>
                    <a:pt x="27503" y="5"/>
                    <a:pt x="27471" y="1"/>
                    <a:pt x="274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40"/>
            <p:cNvSpPr/>
            <p:nvPr/>
          </p:nvSpPr>
          <p:spPr>
            <a:xfrm>
              <a:off x="4280375" y="2232175"/>
              <a:ext cx="285600" cy="259850"/>
            </a:xfrm>
            <a:custGeom>
              <a:rect b="b" l="l" r="r" t="t"/>
              <a:pathLst>
                <a:path extrusionOk="0" h="10394" w="11424">
                  <a:moveTo>
                    <a:pt x="9064" y="0"/>
                  </a:moveTo>
                  <a:cubicBezTo>
                    <a:pt x="8687" y="433"/>
                    <a:pt x="8694" y="497"/>
                    <a:pt x="7095" y="1250"/>
                  </a:cubicBezTo>
                  <a:cubicBezTo>
                    <a:pt x="5127" y="2176"/>
                    <a:pt x="2581" y="2639"/>
                    <a:pt x="2234" y="3217"/>
                  </a:cubicBezTo>
                  <a:cubicBezTo>
                    <a:pt x="1888" y="3796"/>
                    <a:pt x="614" y="6574"/>
                    <a:pt x="266" y="6921"/>
                  </a:cubicBezTo>
                  <a:cubicBezTo>
                    <a:pt x="1" y="7186"/>
                    <a:pt x="411" y="7654"/>
                    <a:pt x="826" y="7654"/>
                  </a:cubicBezTo>
                  <a:cubicBezTo>
                    <a:pt x="954" y="7654"/>
                    <a:pt x="1083" y="7609"/>
                    <a:pt x="1193" y="7500"/>
                  </a:cubicBezTo>
                  <a:cubicBezTo>
                    <a:pt x="1656" y="7037"/>
                    <a:pt x="3275" y="5185"/>
                    <a:pt x="3275" y="5184"/>
                  </a:cubicBezTo>
                  <a:lnTo>
                    <a:pt x="3275" y="5184"/>
                  </a:lnTo>
                  <a:lnTo>
                    <a:pt x="1308" y="9814"/>
                  </a:lnTo>
                  <a:cubicBezTo>
                    <a:pt x="1308" y="9814"/>
                    <a:pt x="1308" y="10393"/>
                    <a:pt x="2002" y="10393"/>
                  </a:cubicBezTo>
                  <a:cubicBezTo>
                    <a:pt x="2697" y="10393"/>
                    <a:pt x="4433" y="9582"/>
                    <a:pt x="4433" y="9582"/>
                  </a:cubicBezTo>
                  <a:cubicBezTo>
                    <a:pt x="4433" y="9582"/>
                    <a:pt x="6400" y="9119"/>
                    <a:pt x="7095" y="8194"/>
                  </a:cubicBezTo>
                  <a:cubicBezTo>
                    <a:pt x="7789" y="7268"/>
                    <a:pt x="10335" y="2292"/>
                    <a:pt x="10335" y="2292"/>
                  </a:cubicBezTo>
                  <a:cubicBezTo>
                    <a:pt x="10335" y="2292"/>
                    <a:pt x="10755" y="2023"/>
                    <a:pt x="11424" y="1575"/>
                  </a:cubicBezTo>
                  <a:cubicBezTo>
                    <a:pt x="10749" y="696"/>
                    <a:pt x="9818" y="236"/>
                    <a:pt x="9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40"/>
            <p:cNvSpPr/>
            <p:nvPr/>
          </p:nvSpPr>
          <p:spPr>
            <a:xfrm>
              <a:off x="4275250" y="2224500"/>
              <a:ext cx="299525" cy="275150"/>
            </a:xfrm>
            <a:custGeom>
              <a:rect b="b" l="l" r="r" t="t"/>
              <a:pathLst>
                <a:path extrusionOk="0" h="11006" w="11981">
                  <a:moveTo>
                    <a:pt x="9366" y="661"/>
                  </a:moveTo>
                  <a:cubicBezTo>
                    <a:pt x="9922" y="860"/>
                    <a:pt x="10615" y="1210"/>
                    <a:pt x="11175" y="1818"/>
                  </a:cubicBezTo>
                  <a:cubicBezTo>
                    <a:pt x="10677" y="2147"/>
                    <a:pt x="10376" y="2340"/>
                    <a:pt x="10375" y="2341"/>
                  </a:cubicBezTo>
                  <a:cubicBezTo>
                    <a:pt x="10328" y="2370"/>
                    <a:pt x="10292" y="2411"/>
                    <a:pt x="10266" y="2459"/>
                  </a:cubicBezTo>
                  <a:cubicBezTo>
                    <a:pt x="10242" y="2509"/>
                    <a:pt x="7725" y="7423"/>
                    <a:pt x="7054" y="8317"/>
                  </a:cubicBezTo>
                  <a:cubicBezTo>
                    <a:pt x="6541" y="9002"/>
                    <a:pt x="5085" y="9469"/>
                    <a:pt x="4567" y="9591"/>
                  </a:cubicBezTo>
                  <a:cubicBezTo>
                    <a:pt x="4547" y="9597"/>
                    <a:pt x="4527" y="9603"/>
                    <a:pt x="4507" y="9612"/>
                  </a:cubicBezTo>
                  <a:cubicBezTo>
                    <a:pt x="4042" y="9829"/>
                    <a:pt x="2720" y="10393"/>
                    <a:pt x="2207" y="10393"/>
                  </a:cubicBezTo>
                  <a:cubicBezTo>
                    <a:pt x="1928" y="10393"/>
                    <a:pt x="1846" y="10267"/>
                    <a:pt x="1825" y="10170"/>
                  </a:cubicBezTo>
                  <a:lnTo>
                    <a:pt x="3762" y="5611"/>
                  </a:lnTo>
                  <a:cubicBezTo>
                    <a:pt x="3821" y="5473"/>
                    <a:pt x="3771" y="5311"/>
                    <a:pt x="3643" y="5231"/>
                  </a:cubicBezTo>
                  <a:cubicBezTo>
                    <a:pt x="3593" y="5200"/>
                    <a:pt x="3536" y="5184"/>
                    <a:pt x="3481" y="5184"/>
                  </a:cubicBezTo>
                  <a:cubicBezTo>
                    <a:pt x="3395" y="5184"/>
                    <a:pt x="3309" y="5221"/>
                    <a:pt x="3250" y="5290"/>
                  </a:cubicBezTo>
                  <a:cubicBezTo>
                    <a:pt x="3233" y="5309"/>
                    <a:pt x="1630" y="7140"/>
                    <a:pt x="1180" y="7590"/>
                  </a:cubicBezTo>
                  <a:cubicBezTo>
                    <a:pt x="1161" y="7609"/>
                    <a:pt x="1115" y="7655"/>
                    <a:pt x="1029" y="7655"/>
                  </a:cubicBezTo>
                  <a:cubicBezTo>
                    <a:pt x="997" y="7655"/>
                    <a:pt x="959" y="7649"/>
                    <a:pt x="915" y="7632"/>
                  </a:cubicBezTo>
                  <a:cubicBezTo>
                    <a:pt x="772" y="7576"/>
                    <a:pt x="694" y="7462"/>
                    <a:pt x="686" y="7444"/>
                  </a:cubicBezTo>
                  <a:cubicBezTo>
                    <a:pt x="923" y="7208"/>
                    <a:pt x="1375" y="6312"/>
                    <a:pt x="2040" y="4972"/>
                  </a:cubicBezTo>
                  <a:cubicBezTo>
                    <a:pt x="2317" y="4414"/>
                    <a:pt x="2578" y="3886"/>
                    <a:pt x="2700" y="3682"/>
                  </a:cubicBezTo>
                  <a:cubicBezTo>
                    <a:pt x="2837" y="3456"/>
                    <a:pt x="3869" y="3120"/>
                    <a:pt x="4700" y="2849"/>
                  </a:cubicBezTo>
                  <a:cubicBezTo>
                    <a:pt x="5566" y="2568"/>
                    <a:pt x="6548" y="2250"/>
                    <a:pt x="7429" y="1835"/>
                  </a:cubicBezTo>
                  <a:cubicBezTo>
                    <a:pt x="8833" y="1174"/>
                    <a:pt x="9050" y="1020"/>
                    <a:pt x="9366" y="661"/>
                  </a:cubicBezTo>
                  <a:close/>
                  <a:moveTo>
                    <a:pt x="9269" y="0"/>
                  </a:moveTo>
                  <a:cubicBezTo>
                    <a:pt x="9182" y="0"/>
                    <a:pt x="9098" y="37"/>
                    <a:pt x="9039" y="105"/>
                  </a:cubicBezTo>
                  <a:lnTo>
                    <a:pt x="8971" y="183"/>
                  </a:lnTo>
                  <a:cubicBezTo>
                    <a:pt x="8688" y="512"/>
                    <a:pt x="8612" y="602"/>
                    <a:pt x="7169" y="1280"/>
                  </a:cubicBezTo>
                  <a:cubicBezTo>
                    <a:pt x="6323" y="1678"/>
                    <a:pt x="5360" y="1991"/>
                    <a:pt x="4513" y="2268"/>
                  </a:cubicBezTo>
                  <a:cubicBezTo>
                    <a:pt x="3144" y="2712"/>
                    <a:pt x="2419" y="2963"/>
                    <a:pt x="2176" y="3367"/>
                  </a:cubicBezTo>
                  <a:cubicBezTo>
                    <a:pt x="2041" y="3592"/>
                    <a:pt x="1787" y="4104"/>
                    <a:pt x="1493" y="4700"/>
                  </a:cubicBezTo>
                  <a:cubicBezTo>
                    <a:pt x="1098" y="5496"/>
                    <a:pt x="438" y="6828"/>
                    <a:pt x="255" y="7011"/>
                  </a:cubicBezTo>
                  <a:cubicBezTo>
                    <a:pt x="1" y="7266"/>
                    <a:pt x="32" y="7667"/>
                    <a:pt x="329" y="7964"/>
                  </a:cubicBezTo>
                  <a:cubicBezTo>
                    <a:pt x="513" y="8148"/>
                    <a:pt x="773" y="8265"/>
                    <a:pt x="1033" y="8265"/>
                  </a:cubicBezTo>
                  <a:cubicBezTo>
                    <a:pt x="1239" y="8265"/>
                    <a:pt x="1445" y="8192"/>
                    <a:pt x="1614" y="8023"/>
                  </a:cubicBezTo>
                  <a:cubicBezTo>
                    <a:pt x="1789" y="7849"/>
                    <a:pt x="2118" y="7489"/>
                    <a:pt x="2463" y="7102"/>
                  </a:cubicBezTo>
                  <a:lnTo>
                    <a:pt x="2463" y="7102"/>
                  </a:lnTo>
                  <a:lnTo>
                    <a:pt x="1231" y="10001"/>
                  </a:lnTo>
                  <a:cubicBezTo>
                    <a:pt x="1215" y="10039"/>
                    <a:pt x="1207" y="10080"/>
                    <a:pt x="1207" y="10121"/>
                  </a:cubicBezTo>
                  <a:cubicBezTo>
                    <a:pt x="1207" y="10476"/>
                    <a:pt x="1473" y="11006"/>
                    <a:pt x="2207" y="11006"/>
                  </a:cubicBezTo>
                  <a:cubicBezTo>
                    <a:pt x="2920" y="11006"/>
                    <a:pt x="4457" y="10310"/>
                    <a:pt x="4740" y="10179"/>
                  </a:cubicBezTo>
                  <a:cubicBezTo>
                    <a:pt x="5011" y="10112"/>
                    <a:pt x="6834" y="9631"/>
                    <a:pt x="7545" y="8684"/>
                  </a:cubicBezTo>
                  <a:cubicBezTo>
                    <a:pt x="8208" y="7800"/>
                    <a:pt x="10444" y="3458"/>
                    <a:pt x="10775" y="2812"/>
                  </a:cubicBezTo>
                  <a:cubicBezTo>
                    <a:pt x="10921" y="2718"/>
                    <a:pt x="11289" y="2479"/>
                    <a:pt x="11800" y="2137"/>
                  </a:cubicBezTo>
                  <a:cubicBezTo>
                    <a:pt x="11947" y="2038"/>
                    <a:pt x="11980" y="1837"/>
                    <a:pt x="11872" y="1696"/>
                  </a:cubicBezTo>
                  <a:cubicBezTo>
                    <a:pt x="11128" y="725"/>
                    <a:pt x="10095" y="245"/>
                    <a:pt x="9361" y="15"/>
                  </a:cubicBezTo>
                  <a:cubicBezTo>
                    <a:pt x="9331" y="5"/>
                    <a:pt x="9300" y="0"/>
                    <a:pt x="92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40"/>
            <p:cNvSpPr/>
            <p:nvPr/>
          </p:nvSpPr>
          <p:spPr>
            <a:xfrm>
              <a:off x="4847400" y="2242575"/>
              <a:ext cx="1032450" cy="480900"/>
            </a:xfrm>
            <a:custGeom>
              <a:rect b="b" l="l" r="r" t="t"/>
              <a:pathLst>
                <a:path extrusionOk="0" h="19236" w="41298">
                  <a:moveTo>
                    <a:pt x="39308" y="1"/>
                  </a:moveTo>
                  <a:lnTo>
                    <a:pt x="32300" y="3221"/>
                  </a:lnTo>
                  <a:cubicBezTo>
                    <a:pt x="32300" y="3221"/>
                    <a:pt x="29742" y="8052"/>
                    <a:pt x="29269" y="9946"/>
                  </a:cubicBezTo>
                  <a:cubicBezTo>
                    <a:pt x="28795" y="11840"/>
                    <a:pt x="28037" y="13924"/>
                    <a:pt x="28037" y="13924"/>
                  </a:cubicBezTo>
                  <a:cubicBezTo>
                    <a:pt x="28037" y="13924"/>
                    <a:pt x="23301" y="13166"/>
                    <a:pt x="19228" y="12692"/>
                  </a:cubicBezTo>
                  <a:cubicBezTo>
                    <a:pt x="15154" y="12219"/>
                    <a:pt x="9377" y="11177"/>
                    <a:pt x="7956" y="10892"/>
                  </a:cubicBezTo>
                  <a:cubicBezTo>
                    <a:pt x="6861" y="10673"/>
                    <a:pt x="5033" y="10172"/>
                    <a:pt x="3993" y="10172"/>
                  </a:cubicBezTo>
                  <a:cubicBezTo>
                    <a:pt x="3685" y="10172"/>
                    <a:pt x="3446" y="10216"/>
                    <a:pt x="3316" y="10325"/>
                  </a:cubicBezTo>
                  <a:cubicBezTo>
                    <a:pt x="2747" y="10799"/>
                    <a:pt x="3126" y="10704"/>
                    <a:pt x="3789" y="10987"/>
                  </a:cubicBezTo>
                  <a:cubicBezTo>
                    <a:pt x="4073" y="11110"/>
                    <a:pt x="4428" y="11144"/>
                    <a:pt x="4739" y="11144"/>
                  </a:cubicBezTo>
                  <a:cubicBezTo>
                    <a:pt x="5154" y="11144"/>
                    <a:pt x="5493" y="11083"/>
                    <a:pt x="5494" y="11083"/>
                  </a:cubicBezTo>
                  <a:lnTo>
                    <a:pt x="5494" y="11083"/>
                  </a:lnTo>
                  <a:cubicBezTo>
                    <a:pt x="5493" y="11083"/>
                    <a:pt x="4546" y="11366"/>
                    <a:pt x="3505" y="11745"/>
                  </a:cubicBezTo>
                  <a:cubicBezTo>
                    <a:pt x="2463" y="12124"/>
                    <a:pt x="568" y="12788"/>
                    <a:pt x="285" y="13166"/>
                  </a:cubicBezTo>
                  <a:cubicBezTo>
                    <a:pt x="0" y="13545"/>
                    <a:pt x="664" y="14871"/>
                    <a:pt x="1705" y="14871"/>
                  </a:cubicBezTo>
                  <a:cubicBezTo>
                    <a:pt x="2400" y="14871"/>
                    <a:pt x="2968" y="14829"/>
                    <a:pt x="3438" y="14829"/>
                  </a:cubicBezTo>
                  <a:cubicBezTo>
                    <a:pt x="3674" y="14829"/>
                    <a:pt x="3884" y="14840"/>
                    <a:pt x="4073" y="14871"/>
                  </a:cubicBezTo>
                  <a:cubicBezTo>
                    <a:pt x="4641" y="14967"/>
                    <a:pt x="4925" y="15535"/>
                    <a:pt x="6820" y="15535"/>
                  </a:cubicBezTo>
                  <a:cubicBezTo>
                    <a:pt x="8714" y="15535"/>
                    <a:pt x="11366" y="14018"/>
                    <a:pt x="11366" y="14018"/>
                  </a:cubicBezTo>
                  <a:cubicBezTo>
                    <a:pt x="11366" y="14018"/>
                    <a:pt x="20270" y="18092"/>
                    <a:pt x="25291" y="18945"/>
                  </a:cubicBezTo>
                  <a:cubicBezTo>
                    <a:pt x="26472" y="19145"/>
                    <a:pt x="27417" y="19235"/>
                    <a:pt x="28199" y="19235"/>
                  </a:cubicBezTo>
                  <a:cubicBezTo>
                    <a:pt x="30741" y="19235"/>
                    <a:pt x="31558" y="18281"/>
                    <a:pt x="33152" y="17050"/>
                  </a:cubicBezTo>
                  <a:cubicBezTo>
                    <a:pt x="35236" y="15440"/>
                    <a:pt x="41298" y="5494"/>
                    <a:pt x="40824" y="3504"/>
                  </a:cubicBezTo>
                  <a:cubicBezTo>
                    <a:pt x="40351" y="1516"/>
                    <a:pt x="39308" y="1"/>
                    <a:pt x="39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40"/>
            <p:cNvSpPr/>
            <p:nvPr/>
          </p:nvSpPr>
          <p:spPr>
            <a:xfrm>
              <a:off x="4843725" y="2234750"/>
              <a:ext cx="1044575" cy="496350"/>
            </a:xfrm>
            <a:custGeom>
              <a:rect b="b" l="l" r="r" t="t"/>
              <a:pathLst>
                <a:path extrusionOk="0" h="19854" w="41783">
                  <a:moveTo>
                    <a:pt x="39449" y="0"/>
                  </a:moveTo>
                  <a:cubicBezTo>
                    <a:pt x="39389" y="0"/>
                    <a:pt x="39329" y="18"/>
                    <a:pt x="39276" y="54"/>
                  </a:cubicBezTo>
                  <a:cubicBezTo>
                    <a:pt x="39134" y="152"/>
                    <a:pt x="39100" y="347"/>
                    <a:pt x="39202" y="486"/>
                  </a:cubicBezTo>
                  <a:cubicBezTo>
                    <a:pt x="39212" y="501"/>
                    <a:pt x="40219" y="1982"/>
                    <a:pt x="40672" y="3888"/>
                  </a:cubicBezTo>
                  <a:cubicBezTo>
                    <a:pt x="41096" y="5672"/>
                    <a:pt x="35249" y="15467"/>
                    <a:pt x="33110" y="17120"/>
                  </a:cubicBezTo>
                  <a:cubicBezTo>
                    <a:pt x="32904" y="17279"/>
                    <a:pt x="32711" y="17434"/>
                    <a:pt x="32525" y="17583"/>
                  </a:cubicBezTo>
                  <a:cubicBezTo>
                    <a:pt x="31312" y="18553"/>
                    <a:pt x="30453" y="19242"/>
                    <a:pt x="28337" y="19242"/>
                  </a:cubicBezTo>
                  <a:cubicBezTo>
                    <a:pt x="27575" y="19242"/>
                    <a:pt x="26650" y="19153"/>
                    <a:pt x="25486" y="18955"/>
                  </a:cubicBezTo>
                  <a:cubicBezTo>
                    <a:pt x="20565" y="18119"/>
                    <a:pt x="11727" y="14094"/>
                    <a:pt x="11639" y="14053"/>
                  </a:cubicBezTo>
                  <a:cubicBezTo>
                    <a:pt x="11598" y="14035"/>
                    <a:pt x="11555" y="14025"/>
                    <a:pt x="11511" y="14025"/>
                  </a:cubicBezTo>
                  <a:cubicBezTo>
                    <a:pt x="11459" y="14025"/>
                    <a:pt x="11407" y="14039"/>
                    <a:pt x="11360" y="14065"/>
                  </a:cubicBezTo>
                  <a:cubicBezTo>
                    <a:pt x="11333" y="14080"/>
                    <a:pt x="8755" y="15541"/>
                    <a:pt x="6964" y="15541"/>
                  </a:cubicBezTo>
                  <a:cubicBezTo>
                    <a:pt x="5728" y="15541"/>
                    <a:pt x="5245" y="15298"/>
                    <a:pt x="4857" y="15103"/>
                  </a:cubicBezTo>
                  <a:cubicBezTo>
                    <a:pt x="4668" y="15008"/>
                    <a:pt x="4490" y="14918"/>
                    <a:pt x="4268" y="14882"/>
                  </a:cubicBezTo>
                  <a:cubicBezTo>
                    <a:pt x="4060" y="14847"/>
                    <a:pt x="3836" y="14835"/>
                    <a:pt x="3588" y="14835"/>
                  </a:cubicBezTo>
                  <a:cubicBezTo>
                    <a:pt x="3371" y="14835"/>
                    <a:pt x="3135" y="14844"/>
                    <a:pt x="2873" y="14854"/>
                  </a:cubicBezTo>
                  <a:cubicBezTo>
                    <a:pt x="2567" y="14865"/>
                    <a:pt x="2228" y="14877"/>
                    <a:pt x="1850" y="14877"/>
                  </a:cubicBezTo>
                  <a:cubicBezTo>
                    <a:pt x="1301" y="14877"/>
                    <a:pt x="954" y="14396"/>
                    <a:pt x="861" y="14248"/>
                  </a:cubicBezTo>
                  <a:cubicBezTo>
                    <a:pt x="660" y="13933"/>
                    <a:pt x="657" y="13702"/>
                    <a:pt x="674" y="13662"/>
                  </a:cubicBezTo>
                  <a:cubicBezTo>
                    <a:pt x="885" y="13385"/>
                    <a:pt x="2716" y="12722"/>
                    <a:pt x="3498" y="12439"/>
                  </a:cubicBezTo>
                  <a:lnTo>
                    <a:pt x="3754" y="12346"/>
                  </a:lnTo>
                  <a:cubicBezTo>
                    <a:pt x="4775" y="11975"/>
                    <a:pt x="5718" y="11691"/>
                    <a:pt x="5727" y="11688"/>
                  </a:cubicBezTo>
                  <a:cubicBezTo>
                    <a:pt x="5882" y="11642"/>
                    <a:pt x="5974" y="11482"/>
                    <a:pt x="5936" y="11324"/>
                  </a:cubicBezTo>
                  <a:cubicBezTo>
                    <a:pt x="5903" y="11184"/>
                    <a:pt x="5778" y="11089"/>
                    <a:pt x="5639" y="11089"/>
                  </a:cubicBezTo>
                  <a:cubicBezTo>
                    <a:pt x="5621" y="11089"/>
                    <a:pt x="5602" y="11091"/>
                    <a:pt x="5584" y="11094"/>
                  </a:cubicBezTo>
                  <a:cubicBezTo>
                    <a:pt x="5451" y="11118"/>
                    <a:pt x="5183" y="11151"/>
                    <a:pt x="4889" y="11151"/>
                  </a:cubicBezTo>
                  <a:cubicBezTo>
                    <a:pt x="4601" y="11151"/>
                    <a:pt x="4289" y="11120"/>
                    <a:pt x="4054" y="11019"/>
                  </a:cubicBezTo>
                  <a:cubicBezTo>
                    <a:pt x="3906" y="10956"/>
                    <a:pt x="3772" y="10909"/>
                    <a:pt x="3657" y="10873"/>
                  </a:cubicBezTo>
                  <a:cubicBezTo>
                    <a:pt x="3732" y="10810"/>
                    <a:pt x="3890" y="10784"/>
                    <a:pt x="4102" y="10784"/>
                  </a:cubicBezTo>
                  <a:cubicBezTo>
                    <a:pt x="4836" y="10784"/>
                    <a:pt x="6216" y="11098"/>
                    <a:pt x="7042" y="11286"/>
                  </a:cubicBezTo>
                  <a:cubicBezTo>
                    <a:pt x="7409" y="11370"/>
                    <a:pt x="7751" y="11448"/>
                    <a:pt x="8042" y="11506"/>
                  </a:cubicBezTo>
                  <a:cubicBezTo>
                    <a:pt x="9333" y="11765"/>
                    <a:pt x="15197" y="12828"/>
                    <a:pt x="19338" y="13310"/>
                  </a:cubicBezTo>
                  <a:cubicBezTo>
                    <a:pt x="23357" y="13777"/>
                    <a:pt x="28086" y="14532"/>
                    <a:pt x="28134" y="14540"/>
                  </a:cubicBezTo>
                  <a:cubicBezTo>
                    <a:pt x="28150" y="14542"/>
                    <a:pt x="28165" y="14543"/>
                    <a:pt x="28181" y="14543"/>
                  </a:cubicBezTo>
                  <a:cubicBezTo>
                    <a:pt x="28308" y="14543"/>
                    <a:pt x="28424" y="14464"/>
                    <a:pt x="28470" y="14341"/>
                  </a:cubicBezTo>
                  <a:cubicBezTo>
                    <a:pt x="28477" y="14320"/>
                    <a:pt x="29238" y="12221"/>
                    <a:pt x="29710" y="10332"/>
                  </a:cubicBezTo>
                  <a:cubicBezTo>
                    <a:pt x="30170" y="8496"/>
                    <a:pt x="32690" y="3725"/>
                    <a:pt x="32716" y="3677"/>
                  </a:cubicBezTo>
                  <a:cubicBezTo>
                    <a:pt x="32801" y="3527"/>
                    <a:pt x="32746" y="3336"/>
                    <a:pt x="32593" y="3256"/>
                  </a:cubicBezTo>
                  <a:cubicBezTo>
                    <a:pt x="32547" y="3231"/>
                    <a:pt x="32498" y="3220"/>
                    <a:pt x="32450" y="3220"/>
                  </a:cubicBezTo>
                  <a:cubicBezTo>
                    <a:pt x="32337" y="3220"/>
                    <a:pt x="32229" y="3282"/>
                    <a:pt x="32175" y="3391"/>
                  </a:cubicBezTo>
                  <a:cubicBezTo>
                    <a:pt x="32070" y="3589"/>
                    <a:pt x="29594" y="8276"/>
                    <a:pt x="29118" y="10185"/>
                  </a:cubicBezTo>
                  <a:cubicBezTo>
                    <a:pt x="28745" y="11673"/>
                    <a:pt x="28189" y="13297"/>
                    <a:pt x="27980" y="13895"/>
                  </a:cubicBezTo>
                  <a:cubicBezTo>
                    <a:pt x="26945" y="13732"/>
                    <a:pt x="22911" y="13108"/>
                    <a:pt x="19409" y="12702"/>
                  </a:cubicBezTo>
                  <a:cubicBezTo>
                    <a:pt x="15288" y="12222"/>
                    <a:pt x="9448" y="11163"/>
                    <a:pt x="8162" y="10906"/>
                  </a:cubicBezTo>
                  <a:cubicBezTo>
                    <a:pt x="7876" y="10848"/>
                    <a:pt x="7539" y="10772"/>
                    <a:pt x="7179" y="10690"/>
                  </a:cubicBezTo>
                  <a:cubicBezTo>
                    <a:pt x="5912" y="10401"/>
                    <a:pt x="4867" y="10181"/>
                    <a:pt x="4145" y="10181"/>
                  </a:cubicBezTo>
                  <a:cubicBezTo>
                    <a:pt x="3750" y="10181"/>
                    <a:pt x="3452" y="10247"/>
                    <a:pt x="3266" y="10402"/>
                  </a:cubicBezTo>
                  <a:cubicBezTo>
                    <a:pt x="3028" y="10599"/>
                    <a:pt x="2836" y="10784"/>
                    <a:pt x="2886" y="11033"/>
                  </a:cubicBezTo>
                  <a:cubicBezTo>
                    <a:pt x="2934" y="11283"/>
                    <a:pt x="3166" y="11357"/>
                    <a:pt x="3412" y="11436"/>
                  </a:cubicBezTo>
                  <a:cubicBezTo>
                    <a:pt x="3524" y="11472"/>
                    <a:pt x="3661" y="11515"/>
                    <a:pt x="3815" y="11582"/>
                  </a:cubicBezTo>
                  <a:cubicBezTo>
                    <a:pt x="3856" y="11600"/>
                    <a:pt x="3898" y="11615"/>
                    <a:pt x="3941" y="11631"/>
                  </a:cubicBezTo>
                  <a:cubicBezTo>
                    <a:pt x="3812" y="11675"/>
                    <a:pt x="3680" y="11722"/>
                    <a:pt x="3547" y="11771"/>
                  </a:cubicBezTo>
                  <a:lnTo>
                    <a:pt x="3291" y="11863"/>
                  </a:lnTo>
                  <a:cubicBezTo>
                    <a:pt x="1442" y="12533"/>
                    <a:pt x="454" y="12938"/>
                    <a:pt x="186" y="13296"/>
                  </a:cubicBezTo>
                  <a:cubicBezTo>
                    <a:pt x="1" y="13544"/>
                    <a:pt x="21" y="13951"/>
                    <a:pt x="238" y="14387"/>
                  </a:cubicBezTo>
                  <a:cubicBezTo>
                    <a:pt x="493" y="14895"/>
                    <a:pt x="1069" y="15490"/>
                    <a:pt x="1852" y="15490"/>
                  </a:cubicBezTo>
                  <a:cubicBezTo>
                    <a:pt x="2237" y="15490"/>
                    <a:pt x="2584" y="15477"/>
                    <a:pt x="2897" y="15466"/>
                  </a:cubicBezTo>
                  <a:cubicBezTo>
                    <a:pt x="3152" y="15457"/>
                    <a:pt x="3381" y="15448"/>
                    <a:pt x="3587" y="15448"/>
                  </a:cubicBezTo>
                  <a:cubicBezTo>
                    <a:pt x="3807" y="15448"/>
                    <a:pt x="3999" y="15458"/>
                    <a:pt x="4169" y="15486"/>
                  </a:cubicBezTo>
                  <a:cubicBezTo>
                    <a:pt x="4300" y="15508"/>
                    <a:pt x="4419" y="15568"/>
                    <a:pt x="4585" y="15651"/>
                  </a:cubicBezTo>
                  <a:cubicBezTo>
                    <a:pt x="5007" y="15862"/>
                    <a:pt x="5586" y="16154"/>
                    <a:pt x="6967" y="16154"/>
                  </a:cubicBezTo>
                  <a:cubicBezTo>
                    <a:pt x="8691" y="16154"/>
                    <a:pt x="10946" y="14990"/>
                    <a:pt x="11527" y="14675"/>
                  </a:cubicBezTo>
                  <a:cubicBezTo>
                    <a:pt x="12725" y="15215"/>
                    <a:pt x="20670" y="18758"/>
                    <a:pt x="25386" y="19559"/>
                  </a:cubicBezTo>
                  <a:cubicBezTo>
                    <a:pt x="26582" y="19762"/>
                    <a:pt x="27545" y="19854"/>
                    <a:pt x="28346" y="19854"/>
                  </a:cubicBezTo>
                  <a:cubicBezTo>
                    <a:pt x="30670" y="19854"/>
                    <a:pt x="31629" y="19086"/>
                    <a:pt x="32908" y="18061"/>
                  </a:cubicBezTo>
                  <a:cubicBezTo>
                    <a:pt x="33091" y="17914"/>
                    <a:pt x="33281" y="17762"/>
                    <a:pt x="33484" y="17605"/>
                  </a:cubicBezTo>
                  <a:cubicBezTo>
                    <a:pt x="35632" y="15945"/>
                    <a:pt x="41783" y="5913"/>
                    <a:pt x="41268" y="3747"/>
                  </a:cubicBezTo>
                  <a:cubicBezTo>
                    <a:pt x="40786" y="1726"/>
                    <a:pt x="39750" y="204"/>
                    <a:pt x="39706" y="140"/>
                  </a:cubicBezTo>
                  <a:cubicBezTo>
                    <a:pt x="39647" y="49"/>
                    <a:pt x="39549" y="0"/>
                    <a:pt x="394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40"/>
            <p:cNvSpPr/>
            <p:nvPr/>
          </p:nvSpPr>
          <p:spPr>
            <a:xfrm>
              <a:off x="4847400" y="2496875"/>
              <a:ext cx="335200" cy="134075"/>
            </a:xfrm>
            <a:custGeom>
              <a:rect b="b" l="l" r="r" t="t"/>
              <a:pathLst>
                <a:path extrusionOk="0" h="5363" w="13408">
                  <a:moveTo>
                    <a:pt x="3993" y="1"/>
                  </a:moveTo>
                  <a:cubicBezTo>
                    <a:pt x="3684" y="1"/>
                    <a:pt x="3446" y="45"/>
                    <a:pt x="3316" y="153"/>
                  </a:cubicBezTo>
                  <a:cubicBezTo>
                    <a:pt x="2747" y="627"/>
                    <a:pt x="3126" y="532"/>
                    <a:pt x="3789" y="817"/>
                  </a:cubicBezTo>
                  <a:cubicBezTo>
                    <a:pt x="4073" y="938"/>
                    <a:pt x="4426" y="973"/>
                    <a:pt x="4737" y="973"/>
                  </a:cubicBezTo>
                  <a:cubicBezTo>
                    <a:pt x="5153" y="973"/>
                    <a:pt x="5493" y="911"/>
                    <a:pt x="5494" y="911"/>
                  </a:cubicBezTo>
                  <a:lnTo>
                    <a:pt x="5494" y="911"/>
                  </a:lnTo>
                  <a:cubicBezTo>
                    <a:pt x="5493" y="911"/>
                    <a:pt x="4546" y="1195"/>
                    <a:pt x="3505" y="1574"/>
                  </a:cubicBezTo>
                  <a:cubicBezTo>
                    <a:pt x="2463" y="1953"/>
                    <a:pt x="568" y="2616"/>
                    <a:pt x="284" y="2994"/>
                  </a:cubicBezTo>
                  <a:cubicBezTo>
                    <a:pt x="0" y="3374"/>
                    <a:pt x="663" y="4699"/>
                    <a:pt x="1705" y="4699"/>
                  </a:cubicBezTo>
                  <a:cubicBezTo>
                    <a:pt x="2399" y="4699"/>
                    <a:pt x="2968" y="4657"/>
                    <a:pt x="3438" y="4657"/>
                  </a:cubicBezTo>
                  <a:cubicBezTo>
                    <a:pt x="3673" y="4657"/>
                    <a:pt x="3883" y="4668"/>
                    <a:pt x="4072" y="4699"/>
                  </a:cubicBezTo>
                  <a:cubicBezTo>
                    <a:pt x="4641" y="4795"/>
                    <a:pt x="4925" y="5363"/>
                    <a:pt x="6820" y="5363"/>
                  </a:cubicBezTo>
                  <a:cubicBezTo>
                    <a:pt x="8714" y="5363"/>
                    <a:pt x="11366" y="3847"/>
                    <a:pt x="11366" y="3847"/>
                  </a:cubicBezTo>
                  <a:cubicBezTo>
                    <a:pt x="11366" y="3847"/>
                    <a:pt x="12062" y="4165"/>
                    <a:pt x="13170" y="4642"/>
                  </a:cubicBezTo>
                  <a:lnTo>
                    <a:pt x="13408" y="1683"/>
                  </a:lnTo>
                  <a:cubicBezTo>
                    <a:pt x="10932" y="1280"/>
                    <a:pt x="8755" y="881"/>
                    <a:pt x="7956" y="721"/>
                  </a:cubicBezTo>
                  <a:cubicBezTo>
                    <a:pt x="6861" y="502"/>
                    <a:pt x="5032" y="1"/>
                    <a:pt x="39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40"/>
            <p:cNvSpPr/>
            <p:nvPr/>
          </p:nvSpPr>
          <p:spPr>
            <a:xfrm>
              <a:off x="4843725" y="2489275"/>
              <a:ext cx="346800" cy="149325"/>
            </a:xfrm>
            <a:custGeom>
              <a:rect b="b" l="l" r="r" t="t"/>
              <a:pathLst>
                <a:path extrusionOk="0" h="5973" w="13872">
                  <a:moveTo>
                    <a:pt x="4104" y="603"/>
                  </a:moveTo>
                  <a:cubicBezTo>
                    <a:pt x="4839" y="603"/>
                    <a:pt x="6218" y="917"/>
                    <a:pt x="7045" y="1106"/>
                  </a:cubicBezTo>
                  <a:cubicBezTo>
                    <a:pt x="7411" y="1189"/>
                    <a:pt x="7753" y="1267"/>
                    <a:pt x="8043" y="1325"/>
                  </a:cubicBezTo>
                  <a:cubicBezTo>
                    <a:pt x="8793" y="1475"/>
                    <a:pt x="10833" y="1851"/>
                    <a:pt x="13228" y="2244"/>
                  </a:cubicBezTo>
                  <a:lnTo>
                    <a:pt x="13047" y="4495"/>
                  </a:lnTo>
                  <a:cubicBezTo>
                    <a:pt x="12173" y="4116"/>
                    <a:pt x="11642" y="3872"/>
                    <a:pt x="11641" y="3872"/>
                  </a:cubicBezTo>
                  <a:cubicBezTo>
                    <a:pt x="11601" y="3854"/>
                    <a:pt x="11557" y="3845"/>
                    <a:pt x="11514" y="3845"/>
                  </a:cubicBezTo>
                  <a:cubicBezTo>
                    <a:pt x="11462" y="3845"/>
                    <a:pt x="11409" y="3858"/>
                    <a:pt x="11362" y="3886"/>
                  </a:cubicBezTo>
                  <a:cubicBezTo>
                    <a:pt x="11337" y="3900"/>
                    <a:pt x="8758" y="5360"/>
                    <a:pt x="6968" y="5360"/>
                  </a:cubicBezTo>
                  <a:cubicBezTo>
                    <a:pt x="5731" y="5360"/>
                    <a:pt x="5248" y="5117"/>
                    <a:pt x="4860" y="4922"/>
                  </a:cubicBezTo>
                  <a:cubicBezTo>
                    <a:pt x="4670" y="4828"/>
                    <a:pt x="4492" y="4739"/>
                    <a:pt x="4270" y="4701"/>
                  </a:cubicBezTo>
                  <a:cubicBezTo>
                    <a:pt x="4061" y="4667"/>
                    <a:pt x="3837" y="4655"/>
                    <a:pt x="3588" y="4655"/>
                  </a:cubicBezTo>
                  <a:cubicBezTo>
                    <a:pt x="3371" y="4655"/>
                    <a:pt x="3136" y="4663"/>
                    <a:pt x="2876" y="4673"/>
                  </a:cubicBezTo>
                  <a:cubicBezTo>
                    <a:pt x="2569" y="4684"/>
                    <a:pt x="2230" y="4696"/>
                    <a:pt x="1853" y="4696"/>
                  </a:cubicBezTo>
                  <a:cubicBezTo>
                    <a:pt x="1304" y="4696"/>
                    <a:pt x="956" y="4215"/>
                    <a:pt x="863" y="4067"/>
                  </a:cubicBezTo>
                  <a:cubicBezTo>
                    <a:pt x="663" y="3752"/>
                    <a:pt x="659" y="3521"/>
                    <a:pt x="677" y="3482"/>
                  </a:cubicBezTo>
                  <a:cubicBezTo>
                    <a:pt x="887" y="3204"/>
                    <a:pt x="2718" y="2541"/>
                    <a:pt x="3500" y="2258"/>
                  </a:cubicBezTo>
                  <a:lnTo>
                    <a:pt x="3756" y="2165"/>
                  </a:lnTo>
                  <a:cubicBezTo>
                    <a:pt x="4778" y="1794"/>
                    <a:pt x="5720" y="1510"/>
                    <a:pt x="5729" y="1507"/>
                  </a:cubicBezTo>
                  <a:cubicBezTo>
                    <a:pt x="5884" y="1461"/>
                    <a:pt x="5976" y="1301"/>
                    <a:pt x="5939" y="1143"/>
                  </a:cubicBezTo>
                  <a:cubicBezTo>
                    <a:pt x="5905" y="1003"/>
                    <a:pt x="5780" y="908"/>
                    <a:pt x="5641" y="908"/>
                  </a:cubicBezTo>
                  <a:cubicBezTo>
                    <a:pt x="5623" y="908"/>
                    <a:pt x="5605" y="910"/>
                    <a:pt x="5586" y="913"/>
                  </a:cubicBezTo>
                  <a:cubicBezTo>
                    <a:pt x="5453" y="937"/>
                    <a:pt x="5185" y="970"/>
                    <a:pt x="4891" y="970"/>
                  </a:cubicBezTo>
                  <a:cubicBezTo>
                    <a:pt x="4604" y="970"/>
                    <a:pt x="4292" y="939"/>
                    <a:pt x="4058" y="838"/>
                  </a:cubicBezTo>
                  <a:cubicBezTo>
                    <a:pt x="3908" y="775"/>
                    <a:pt x="3774" y="730"/>
                    <a:pt x="3659" y="692"/>
                  </a:cubicBezTo>
                  <a:cubicBezTo>
                    <a:pt x="3734" y="629"/>
                    <a:pt x="3892" y="603"/>
                    <a:pt x="4104" y="603"/>
                  </a:cubicBezTo>
                  <a:close/>
                  <a:moveTo>
                    <a:pt x="4145" y="1"/>
                  </a:moveTo>
                  <a:cubicBezTo>
                    <a:pt x="3750" y="1"/>
                    <a:pt x="3452" y="66"/>
                    <a:pt x="3266" y="221"/>
                  </a:cubicBezTo>
                  <a:cubicBezTo>
                    <a:pt x="3028" y="419"/>
                    <a:pt x="2836" y="604"/>
                    <a:pt x="2886" y="852"/>
                  </a:cubicBezTo>
                  <a:cubicBezTo>
                    <a:pt x="2934" y="1102"/>
                    <a:pt x="3166" y="1176"/>
                    <a:pt x="3412" y="1255"/>
                  </a:cubicBezTo>
                  <a:cubicBezTo>
                    <a:pt x="3524" y="1291"/>
                    <a:pt x="3661" y="1335"/>
                    <a:pt x="3815" y="1401"/>
                  </a:cubicBezTo>
                  <a:cubicBezTo>
                    <a:pt x="3856" y="1419"/>
                    <a:pt x="3898" y="1434"/>
                    <a:pt x="3941" y="1450"/>
                  </a:cubicBezTo>
                  <a:cubicBezTo>
                    <a:pt x="3812" y="1494"/>
                    <a:pt x="3680" y="1541"/>
                    <a:pt x="3547" y="1590"/>
                  </a:cubicBezTo>
                  <a:lnTo>
                    <a:pt x="3291" y="1682"/>
                  </a:lnTo>
                  <a:cubicBezTo>
                    <a:pt x="1442" y="2352"/>
                    <a:pt x="454" y="2758"/>
                    <a:pt x="186" y="3115"/>
                  </a:cubicBezTo>
                  <a:cubicBezTo>
                    <a:pt x="1" y="3363"/>
                    <a:pt x="21" y="3770"/>
                    <a:pt x="238" y="4206"/>
                  </a:cubicBezTo>
                  <a:cubicBezTo>
                    <a:pt x="493" y="4715"/>
                    <a:pt x="1069" y="5309"/>
                    <a:pt x="1852" y="5309"/>
                  </a:cubicBezTo>
                  <a:cubicBezTo>
                    <a:pt x="2237" y="5309"/>
                    <a:pt x="2584" y="5297"/>
                    <a:pt x="2897" y="5285"/>
                  </a:cubicBezTo>
                  <a:cubicBezTo>
                    <a:pt x="3152" y="5276"/>
                    <a:pt x="3381" y="5267"/>
                    <a:pt x="3587" y="5267"/>
                  </a:cubicBezTo>
                  <a:cubicBezTo>
                    <a:pt x="3807" y="5267"/>
                    <a:pt x="3999" y="5277"/>
                    <a:pt x="4169" y="5305"/>
                  </a:cubicBezTo>
                  <a:cubicBezTo>
                    <a:pt x="4300" y="5327"/>
                    <a:pt x="4419" y="5387"/>
                    <a:pt x="4585" y="5470"/>
                  </a:cubicBezTo>
                  <a:cubicBezTo>
                    <a:pt x="5007" y="5681"/>
                    <a:pt x="5586" y="5973"/>
                    <a:pt x="6967" y="5973"/>
                  </a:cubicBezTo>
                  <a:cubicBezTo>
                    <a:pt x="8691" y="5973"/>
                    <a:pt x="10946" y="4809"/>
                    <a:pt x="11526" y="4493"/>
                  </a:cubicBezTo>
                  <a:cubicBezTo>
                    <a:pt x="11783" y="4609"/>
                    <a:pt x="12377" y="4875"/>
                    <a:pt x="13196" y="5226"/>
                  </a:cubicBezTo>
                  <a:cubicBezTo>
                    <a:pt x="13236" y="5243"/>
                    <a:pt x="13277" y="5251"/>
                    <a:pt x="13317" y="5251"/>
                  </a:cubicBezTo>
                  <a:cubicBezTo>
                    <a:pt x="13470" y="5251"/>
                    <a:pt x="13609" y="5135"/>
                    <a:pt x="13622" y="4969"/>
                  </a:cubicBezTo>
                  <a:lnTo>
                    <a:pt x="13858" y="2011"/>
                  </a:lnTo>
                  <a:cubicBezTo>
                    <a:pt x="13871" y="1853"/>
                    <a:pt x="13761" y="1711"/>
                    <a:pt x="13602" y="1684"/>
                  </a:cubicBezTo>
                  <a:cubicBezTo>
                    <a:pt x="11096" y="1277"/>
                    <a:pt x="8936" y="880"/>
                    <a:pt x="8162" y="725"/>
                  </a:cubicBezTo>
                  <a:cubicBezTo>
                    <a:pt x="7876" y="667"/>
                    <a:pt x="7539" y="591"/>
                    <a:pt x="7179" y="509"/>
                  </a:cubicBezTo>
                  <a:cubicBezTo>
                    <a:pt x="5912" y="220"/>
                    <a:pt x="4867" y="1"/>
                    <a:pt x="4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40"/>
            <p:cNvSpPr/>
            <p:nvPr/>
          </p:nvSpPr>
          <p:spPr>
            <a:xfrm>
              <a:off x="4722300" y="1958400"/>
              <a:ext cx="354800" cy="408550"/>
            </a:xfrm>
            <a:custGeom>
              <a:rect b="b" l="l" r="r" t="t"/>
              <a:pathLst>
                <a:path extrusionOk="0" h="16342" w="14192">
                  <a:moveTo>
                    <a:pt x="12298" y="1"/>
                  </a:moveTo>
                  <a:cubicBezTo>
                    <a:pt x="12298" y="1"/>
                    <a:pt x="7846" y="2180"/>
                    <a:pt x="6141" y="3695"/>
                  </a:cubicBezTo>
                  <a:cubicBezTo>
                    <a:pt x="4436" y="5211"/>
                    <a:pt x="173" y="14777"/>
                    <a:pt x="79" y="15440"/>
                  </a:cubicBezTo>
                  <a:cubicBezTo>
                    <a:pt x="0" y="15988"/>
                    <a:pt x="2247" y="16341"/>
                    <a:pt x="3246" y="16341"/>
                  </a:cubicBezTo>
                  <a:cubicBezTo>
                    <a:pt x="3457" y="16341"/>
                    <a:pt x="3612" y="16326"/>
                    <a:pt x="3678" y="16293"/>
                  </a:cubicBezTo>
                  <a:cubicBezTo>
                    <a:pt x="4057" y="16103"/>
                    <a:pt x="10781" y="8337"/>
                    <a:pt x="12487" y="7010"/>
                  </a:cubicBezTo>
                  <a:cubicBezTo>
                    <a:pt x="14192" y="5684"/>
                    <a:pt x="13434" y="4074"/>
                    <a:pt x="13434" y="4074"/>
                  </a:cubicBezTo>
                  <a:lnTo>
                    <a:pt x="122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40"/>
            <p:cNvSpPr/>
            <p:nvPr/>
          </p:nvSpPr>
          <p:spPr>
            <a:xfrm>
              <a:off x="4716150" y="1950750"/>
              <a:ext cx="369975" cy="423750"/>
            </a:xfrm>
            <a:custGeom>
              <a:rect b="b" l="l" r="r" t="t"/>
              <a:pathLst>
                <a:path extrusionOk="0" h="16950" w="14799">
                  <a:moveTo>
                    <a:pt x="12544" y="1"/>
                  </a:moveTo>
                  <a:cubicBezTo>
                    <a:pt x="12499" y="1"/>
                    <a:pt x="12453" y="11"/>
                    <a:pt x="12410" y="32"/>
                  </a:cubicBezTo>
                  <a:cubicBezTo>
                    <a:pt x="12226" y="122"/>
                    <a:pt x="7900" y="2246"/>
                    <a:pt x="6183" y="3772"/>
                  </a:cubicBezTo>
                  <a:cubicBezTo>
                    <a:pt x="4436" y="5325"/>
                    <a:pt x="121" y="15003"/>
                    <a:pt x="21" y="15704"/>
                  </a:cubicBezTo>
                  <a:cubicBezTo>
                    <a:pt x="0" y="15852"/>
                    <a:pt x="34" y="16073"/>
                    <a:pt x="315" y="16275"/>
                  </a:cubicBezTo>
                  <a:cubicBezTo>
                    <a:pt x="885" y="16687"/>
                    <a:pt x="2512" y="16950"/>
                    <a:pt x="3447" y="16950"/>
                  </a:cubicBezTo>
                  <a:cubicBezTo>
                    <a:pt x="3734" y="16950"/>
                    <a:pt x="3955" y="16925"/>
                    <a:pt x="4061" y="16872"/>
                  </a:cubicBezTo>
                  <a:cubicBezTo>
                    <a:pt x="4242" y="16783"/>
                    <a:pt x="4780" y="16200"/>
                    <a:pt x="6828" y="13946"/>
                  </a:cubicBezTo>
                  <a:cubicBezTo>
                    <a:pt x="8970" y="11584"/>
                    <a:pt x="11905" y="8349"/>
                    <a:pt x="12921" y="7558"/>
                  </a:cubicBezTo>
                  <a:cubicBezTo>
                    <a:pt x="14798" y="6098"/>
                    <a:pt x="13967" y="4267"/>
                    <a:pt x="13958" y="4249"/>
                  </a:cubicBezTo>
                  <a:cubicBezTo>
                    <a:pt x="13906" y="4139"/>
                    <a:pt x="13796" y="4074"/>
                    <a:pt x="13681" y="4074"/>
                  </a:cubicBezTo>
                  <a:cubicBezTo>
                    <a:pt x="13637" y="4074"/>
                    <a:pt x="13593" y="4083"/>
                    <a:pt x="13551" y="4103"/>
                  </a:cubicBezTo>
                  <a:cubicBezTo>
                    <a:pt x="13398" y="4175"/>
                    <a:pt x="13332" y="4357"/>
                    <a:pt x="13404" y="4510"/>
                  </a:cubicBezTo>
                  <a:cubicBezTo>
                    <a:pt x="13410" y="4524"/>
                    <a:pt x="14039" y="5912"/>
                    <a:pt x="12546" y="7075"/>
                  </a:cubicBezTo>
                  <a:cubicBezTo>
                    <a:pt x="11486" y="7898"/>
                    <a:pt x="8650" y="11023"/>
                    <a:pt x="6372" y="13533"/>
                  </a:cubicBezTo>
                  <a:cubicBezTo>
                    <a:pt x="5181" y="14846"/>
                    <a:pt x="3950" y="16204"/>
                    <a:pt x="3800" y="16320"/>
                  </a:cubicBezTo>
                  <a:cubicBezTo>
                    <a:pt x="3735" y="16341"/>
                    <a:pt x="3620" y="16350"/>
                    <a:pt x="3472" y="16350"/>
                  </a:cubicBezTo>
                  <a:cubicBezTo>
                    <a:pt x="2655" y="16350"/>
                    <a:pt x="822" y="16056"/>
                    <a:pt x="627" y="15790"/>
                  </a:cubicBezTo>
                  <a:cubicBezTo>
                    <a:pt x="745" y="15093"/>
                    <a:pt x="4975" y="5665"/>
                    <a:pt x="6589" y="4229"/>
                  </a:cubicBezTo>
                  <a:cubicBezTo>
                    <a:pt x="8244" y="2759"/>
                    <a:pt x="12635" y="604"/>
                    <a:pt x="12679" y="581"/>
                  </a:cubicBezTo>
                  <a:cubicBezTo>
                    <a:pt x="12831" y="507"/>
                    <a:pt x="12893" y="324"/>
                    <a:pt x="12818" y="173"/>
                  </a:cubicBezTo>
                  <a:cubicBezTo>
                    <a:pt x="12765" y="63"/>
                    <a:pt x="12657" y="1"/>
                    <a:pt x="12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40"/>
            <p:cNvSpPr/>
            <p:nvPr/>
          </p:nvSpPr>
          <p:spPr>
            <a:xfrm>
              <a:off x="4565600" y="2266675"/>
              <a:ext cx="284175" cy="234825"/>
            </a:xfrm>
            <a:custGeom>
              <a:rect b="b" l="l" r="r" t="t"/>
              <a:pathLst>
                <a:path extrusionOk="0" h="9393" w="11367">
                  <a:moveTo>
                    <a:pt x="10235" y="1"/>
                  </a:moveTo>
                  <a:cubicBezTo>
                    <a:pt x="9342" y="1"/>
                    <a:pt x="7957" y="1120"/>
                    <a:pt x="7957" y="1120"/>
                  </a:cubicBezTo>
                  <a:cubicBezTo>
                    <a:pt x="7957" y="1120"/>
                    <a:pt x="4926" y="1783"/>
                    <a:pt x="3789" y="2257"/>
                  </a:cubicBezTo>
                  <a:cubicBezTo>
                    <a:pt x="2651" y="2730"/>
                    <a:pt x="1" y="6141"/>
                    <a:pt x="663" y="6330"/>
                  </a:cubicBezTo>
                  <a:cubicBezTo>
                    <a:pt x="691" y="6338"/>
                    <a:pt x="720" y="6342"/>
                    <a:pt x="752" y="6342"/>
                  </a:cubicBezTo>
                  <a:cubicBezTo>
                    <a:pt x="1473" y="6342"/>
                    <a:pt x="3125" y="4341"/>
                    <a:pt x="3126" y="4341"/>
                  </a:cubicBezTo>
                  <a:lnTo>
                    <a:pt x="3126" y="4341"/>
                  </a:lnTo>
                  <a:cubicBezTo>
                    <a:pt x="3125" y="4341"/>
                    <a:pt x="1705" y="6424"/>
                    <a:pt x="1516" y="7182"/>
                  </a:cubicBezTo>
                  <a:cubicBezTo>
                    <a:pt x="1341" y="7882"/>
                    <a:pt x="1166" y="9392"/>
                    <a:pt x="1739" y="9392"/>
                  </a:cubicBezTo>
                  <a:cubicBezTo>
                    <a:pt x="1786" y="9392"/>
                    <a:pt x="1838" y="9382"/>
                    <a:pt x="1895" y="9361"/>
                  </a:cubicBezTo>
                  <a:cubicBezTo>
                    <a:pt x="2653" y="9076"/>
                    <a:pt x="4168" y="6993"/>
                    <a:pt x="4168" y="6993"/>
                  </a:cubicBezTo>
                  <a:cubicBezTo>
                    <a:pt x="4168" y="6993"/>
                    <a:pt x="6062" y="5856"/>
                    <a:pt x="7578" y="5856"/>
                  </a:cubicBezTo>
                  <a:cubicBezTo>
                    <a:pt x="9093" y="5856"/>
                    <a:pt x="10136" y="3015"/>
                    <a:pt x="10136" y="3015"/>
                  </a:cubicBezTo>
                  <a:cubicBezTo>
                    <a:pt x="10136" y="3015"/>
                    <a:pt x="11366" y="1783"/>
                    <a:pt x="10893" y="457"/>
                  </a:cubicBezTo>
                  <a:cubicBezTo>
                    <a:pt x="10775" y="125"/>
                    <a:pt x="10532" y="1"/>
                    <a:pt x="102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40"/>
            <p:cNvSpPr/>
            <p:nvPr/>
          </p:nvSpPr>
          <p:spPr>
            <a:xfrm>
              <a:off x="4570625" y="2259075"/>
              <a:ext cx="286550" cy="250075"/>
            </a:xfrm>
            <a:custGeom>
              <a:rect b="b" l="l" r="r" t="t"/>
              <a:pathLst>
                <a:path extrusionOk="0" h="10003" w="11462">
                  <a:moveTo>
                    <a:pt x="10030" y="610"/>
                  </a:moveTo>
                  <a:cubicBezTo>
                    <a:pt x="10085" y="610"/>
                    <a:pt x="10135" y="616"/>
                    <a:pt x="10180" y="629"/>
                  </a:cubicBezTo>
                  <a:cubicBezTo>
                    <a:pt x="10252" y="649"/>
                    <a:pt x="10343" y="694"/>
                    <a:pt x="10404" y="864"/>
                  </a:cubicBezTo>
                  <a:cubicBezTo>
                    <a:pt x="10805" y="1988"/>
                    <a:pt x="9729" y="3091"/>
                    <a:pt x="9717" y="3103"/>
                  </a:cubicBezTo>
                  <a:cubicBezTo>
                    <a:pt x="9686" y="3134"/>
                    <a:pt x="9662" y="3171"/>
                    <a:pt x="9647" y="3213"/>
                  </a:cubicBezTo>
                  <a:cubicBezTo>
                    <a:pt x="9377" y="3948"/>
                    <a:pt x="8445" y="5854"/>
                    <a:pt x="7377" y="5854"/>
                  </a:cubicBezTo>
                  <a:cubicBezTo>
                    <a:pt x="5795" y="5854"/>
                    <a:pt x="3891" y="6986"/>
                    <a:pt x="3810" y="7034"/>
                  </a:cubicBezTo>
                  <a:cubicBezTo>
                    <a:pt x="3774" y="7055"/>
                    <a:pt x="3744" y="7084"/>
                    <a:pt x="3720" y="7117"/>
                  </a:cubicBezTo>
                  <a:cubicBezTo>
                    <a:pt x="3154" y="7894"/>
                    <a:pt x="2075" y="9195"/>
                    <a:pt x="1555" y="9398"/>
                  </a:cubicBezTo>
                  <a:cubicBezTo>
                    <a:pt x="1409" y="9272"/>
                    <a:pt x="1407" y="8381"/>
                    <a:pt x="1612" y="7560"/>
                  </a:cubicBezTo>
                  <a:cubicBezTo>
                    <a:pt x="1756" y="6983"/>
                    <a:pt x="2791" y="5385"/>
                    <a:pt x="3177" y="4817"/>
                  </a:cubicBezTo>
                  <a:cubicBezTo>
                    <a:pt x="3317" y="4615"/>
                    <a:pt x="3170" y="4339"/>
                    <a:pt x="2925" y="4339"/>
                  </a:cubicBezTo>
                  <a:cubicBezTo>
                    <a:pt x="2834" y="4339"/>
                    <a:pt x="2747" y="4379"/>
                    <a:pt x="2689" y="4450"/>
                  </a:cubicBezTo>
                  <a:cubicBezTo>
                    <a:pt x="1953" y="5340"/>
                    <a:pt x="1092" y="6132"/>
                    <a:pt x="698" y="6306"/>
                  </a:cubicBezTo>
                  <a:cubicBezTo>
                    <a:pt x="972" y="5552"/>
                    <a:pt x="2807" y="3218"/>
                    <a:pt x="3706" y="2843"/>
                  </a:cubicBezTo>
                  <a:cubicBezTo>
                    <a:pt x="4804" y="2386"/>
                    <a:pt x="7791" y="1729"/>
                    <a:pt x="7821" y="1722"/>
                  </a:cubicBezTo>
                  <a:cubicBezTo>
                    <a:pt x="7867" y="1712"/>
                    <a:pt x="7912" y="1691"/>
                    <a:pt x="7948" y="1662"/>
                  </a:cubicBezTo>
                  <a:cubicBezTo>
                    <a:pt x="8523" y="1198"/>
                    <a:pt x="9491" y="610"/>
                    <a:pt x="10030" y="610"/>
                  </a:cubicBezTo>
                  <a:close/>
                  <a:moveTo>
                    <a:pt x="10043" y="1"/>
                  </a:moveTo>
                  <a:cubicBezTo>
                    <a:pt x="9135" y="1"/>
                    <a:pt x="7929" y="898"/>
                    <a:pt x="7620" y="1140"/>
                  </a:cubicBezTo>
                  <a:cubicBezTo>
                    <a:pt x="7150" y="1245"/>
                    <a:pt x="4536" y="1833"/>
                    <a:pt x="3471" y="2277"/>
                  </a:cubicBezTo>
                  <a:cubicBezTo>
                    <a:pt x="2460" y="2698"/>
                    <a:pt x="0" y="5591"/>
                    <a:pt x="52" y="6502"/>
                  </a:cubicBezTo>
                  <a:cubicBezTo>
                    <a:pt x="65" y="6714"/>
                    <a:pt x="187" y="6872"/>
                    <a:pt x="378" y="6928"/>
                  </a:cubicBezTo>
                  <a:cubicBezTo>
                    <a:pt x="427" y="6941"/>
                    <a:pt x="478" y="6948"/>
                    <a:pt x="532" y="6948"/>
                  </a:cubicBezTo>
                  <a:cubicBezTo>
                    <a:pt x="774" y="6948"/>
                    <a:pt x="1062" y="6815"/>
                    <a:pt x="1360" y="6609"/>
                  </a:cubicBezTo>
                  <a:lnTo>
                    <a:pt x="1360" y="6609"/>
                  </a:lnTo>
                  <a:cubicBezTo>
                    <a:pt x="1198" y="6921"/>
                    <a:pt x="1070" y="7206"/>
                    <a:pt x="1018" y="7412"/>
                  </a:cubicBezTo>
                  <a:cubicBezTo>
                    <a:pt x="999" y="7489"/>
                    <a:pt x="549" y="9319"/>
                    <a:pt x="1148" y="9854"/>
                  </a:cubicBezTo>
                  <a:cubicBezTo>
                    <a:pt x="1255" y="9950"/>
                    <a:pt x="1394" y="10003"/>
                    <a:pt x="1538" y="10003"/>
                  </a:cubicBezTo>
                  <a:cubicBezTo>
                    <a:pt x="1627" y="10001"/>
                    <a:pt x="1717" y="9984"/>
                    <a:pt x="1801" y="9951"/>
                  </a:cubicBezTo>
                  <a:cubicBezTo>
                    <a:pt x="2576" y="9661"/>
                    <a:pt x="3897" y="7908"/>
                    <a:pt x="4176" y="7528"/>
                  </a:cubicBezTo>
                  <a:cubicBezTo>
                    <a:pt x="4483" y="7352"/>
                    <a:pt x="6096" y="6466"/>
                    <a:pt x="7377" y="6466"/>
                  </a:cubicBezTo>
                  <a:cubicBezTo>
                    <a:pt x="8972" y="6466"/>
                    <a:pt x="10028" y="3926"/>
                    <a:pt x="10198" y="3484"/>
                  </a:cubicBezTo>
                  <a:cubicBezTo>
                    <a:pt x="10440" y="3221"/>
                    <a:pt x="11461" y="2006"/>
                    <a:pt x="10980" y="658"/>
                  </a:cubicBezTo>
                  <a:cubicBezTo>
                    <a:pt x="10866" y="338"/>
                    <a:pt x="10647" y="124"/>
                    <a:pt x="10346" y="40"/>
                  </a:cubicBezTo>
                  <a:cubicBezTo>
                    <a:pt x="10250" y="13"/>
                    <a:pt x="10148" y="1"/>
                    <a:pt x="10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40"/>
            <p:cNvSpPr/>
            <p:nvPr/>
          </p:nvSpPr>
          <p:spPr>
            <a:xfrm>
              <a:off x="4731350" y="2244600"/>
              <a:ext cx="97125" cy="117925"/>
            </a:xfrm>
            <a:custGeom>
              <a:rect b="b" l="l" r="r" t="t"/>
              <a:pathLst>
                <a:path extrusionOk="0" h="4717" w="3885">
                  <a:moveTo>
                    <a:pt x="1307" y="0"/>
                  </a:moveTo>
                  <a:cubicBezTo>
                    <a:pt x="901" y="0"/>
                    <a:pt x="664" y="670"/>
                    <a:pt x="664" y="1341"/>
                  </a:cubicBezTo>
                  <a:cubicBezTo>
                    <a:pt x="664" y="2288"/>
                    <a:pt x="1611" y="2572"/>
                    <a:pt x="1611" y="2572"/>
                  </a:cubicBezTo>
                  <a:cubicBezTo>
                    <a:pt x="1611" y="2572"/>
                    <a:pt x="1" y="4087"/>
                    <a:pt x="948" y="4561"/>
                  </a:cubicBezTo>
                  <a:cubicBezTo>
                    <a:pt x="1173" y="4674"/>
                    <a:pt x="1398" y="4717"/>
                    <a:pt x="1611" y="4717"/>
                  </a:cubicBezTo>
                  <a:cubicBezTo>
                    <a:pt x="2292" y="4717"/>
                    <a:pt x="2842" y="4276"/>
                    <a:pt x="2842" y="4276"/>
                  </a:cubicBezTo>
                  <a:lnTo>
                    <a:pt x="3884" y="1246"/>
                  </a:lnTo>
                  <a:lnTo>
                    <a:pt x="3884" y="1246"/>
                  </a:lnTo>
                  <a:cubicBezTo>
                    <a:pt x="3884" y="1246"/>
                    <a:pt x="3850" y="1248"/>
                    <a:pt x="3789" y="1248"/>
                  </a:cubicBezTo>
                  <a:cubicBezTo>
                    <a:pt x="3485" y="1248"/>
                    <a:pt x="2526" y="1182"/>
                    <a:pt x="1895" y="393"/>
                  </a:cubicBezTo>
                  <a:cubicBezTo>
                    <a:pt x="1673" y="115"/>
                    <a:pt x="1475" y="0"/>
                    <a:pt x="1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40"/>
            <p:cNvSpPr/>
            <p:nvPr/>
          </p:nvSpPr>
          <p:spPr>
            <a:xfrm>
              <a:off x="4738175" y="2236950"/>
              <a:ext cx="98250" cy="133250"/>
            </a:xfrm>
            <a:custGeom>
              <a:rect b="b" l="l" r="r" t="t"/>
              <a:pathLst>
                <a:path extrusionOk="0" h="5330" w="3930">
                  <a:moveTo>
                    <a:pt x="1036" y="0"/>
                  </a:moveTo>
                  <a:cubicBezTo>
                    <a:pt x="953" y="0"/>
                    <a:pt x="878" y="16"/>
                    <a:pt x="813" y="38"/>
                  </a:cubicBezTo>
                  <a:cubicBezTo>
                    <a:pt x="275" y="227"/>
                    <a:pt x="84" y="1023"/>
                    <a:pt x="84" y="1646"/>
                  </a:cubicBezTo>
                  <a:cubicBezTo>
                    <a:pt x="84" y="2299"/>
                    <a:pt x="461" y="2728"/>
                    <a:pt x="825" y="2967"/>
                  </a:cubicBezTo>
                  <a:cubicBezTo>
                    <a:pt x="479" y="3353"/>
                    <a:pt x="0" y="3999"/>
                    <a:pt x="80" y="4538"/>
                  </a:cubicBezTo>
                  <a:cubicBezTo>
                    <a:pt x="106" y="4722"/>
                    <a:pt x="207" y="4976"/>
                    <a:pt x="538" y="5141"/>
                  </a:cubicBezTo>
                  <a:cubicBezTo>
                    <a:pt x="785" y="5264"/>
                    <a:pt x="1057" y="5329"/>
                    <a:pt x="1332" y="5329"/>
                  </a:cubicBezTo>
                  <a:cubicBezTo>
                    <a:pt x="1335" y="5329"/>
                    <a:pt x="1337" y="5329"/>
                    <a:pt x="1339" y="5329"/>
                  </a:cubicBezTo>
                  <a:cubicBezTo>
                    <a:pt x="2114" y="5329"/>
                    <a:pt x="2726" y="4848"/>
                    <a:pt x="2761" y="4822"/>
                  </a:cubicBezTo>
                  <a:cubicBezTo>
                    <a:pt x="2892" y="4716"/>
                    <a:pt x="2915" y="4524"/>
                    <a:pt x="2808" y="4391"/>
                  </a:cubicBezTo>
                  <a:cubicBezTo>
                    <a:pt x="2748" y="4315"/>
                    <a:pt x="2659" y="4276"/>
                    <a:pt x="2570" y="4276"/>
                  </a:cubicBezTo>
                  <a:cubicBezTo>
                    <a:pt x="2502" y="4276"/>
                    <a:pt x="2435" y="4298"/>
                    <a:pt x="2378" y="4343"/>
                  </a:cubicBezTo>
                  <a:cubicBezTo>
                    <a:pt x="2373" y="4348"/>
                    <a:pt x="1903" y="4716"/>
                    <a:pt x="1341" y="4716"/>
                  </a:cubicBezTo>
                  <a:cubicBezTo>
                    <a:pt x="1170" y="4716"/>
                    <a:pt x="990" y="4681"/>
                    <a:pt x="812" y="4592"/>
                  </a:cubicBezTo>
                  <a:cubicBezTo>
                    <a:pt x="698" y="4536"/>
                    <a:pt x="689" y="4479"/>
                    <a:pt x="685" y="4449"/>
                  </a:cubicBezTo>
                  <a:cubicBezTo>
                    <a:pt x="638" y="4128"/>
                    <a:pt x="1172" y="3455"/>
                    <a:pt x="1548" y="3100"/>
                  </a:cubicBezTo>
                  <a:cubicBezTo>
                    <a:pt x="1717" y="2938"/>
                    <a:pt x="1651" y="2655"/>
                    <a:pt x="1428" y="2585"/>
                  </a:cubicBezTo>
                  <a:cubicBezTo>
                    <a:pt x="1398" y="2575"/>
                    <a:pt x="697" y="2348"/>
                    <a:pt x="697" y="1646"/>
                  </a:cubicBezTo>
                  <a:cubicBezTo>
                    <a:pt x="697" y="1076"/>
                    <a:pt x="883" y="662"/>
                    <a:pt x="1016" y="615"/>
                  </a:cubicBezTo>
                  <a:cubicBezTo>
                    <a:pt x="1020" y="614"/>
                    <a:pt x="1026" y="613"/>
                    <a:pt x="1032" y="613"/>
                  </a:cubicBezTo>
                  <a:cubicBezTo>
                    <a:pt x="1087" y="613"/>
                    <a:pt x="1206" y="668"/>
                    <a:pt x="1383" y="890"/>
                  </a:cubicBezTo>
                  <a:cubicBezTo>
                    <a:pt x="2096" y="1780"/>
                    <a:pt x="3158" y="1860"/>
                    <a:pt x="3515" y="1860"/>
                  </a:cubicBezTo>
                  <a:cubicBezTo>
                    <a:pt x="3583" y="1860"/>
                    <a:pt x="3626" y="1857"/>
                    <a:pt x="3635" y="1856"/>
                  </a:cubicBezTo>
                  <a:cubicBezTo>
                    <a:pt x="3803" y="1843"/>
                    <a:pt x="3929" y="1696"/>
                    <a:pt x="3916" y="1527"/>
                  </a:cubicBezTo>
                  <a:cubicBezTo>
                    <a:pt x="3904" y="1367"/>
                    <a:pt x="3760" y="1245"/>
                    <a:pt x="3611" y="1245"/>
                  </a:cubicBezTo>
                  <a:cubicBezTo>
                    <a:pt x="3603" y="1245"/>
                    <a:pt x="3596" y="1245"/>
                    <a:pt x="3588" y="1246"/>
                  </a:cubicBezTo>
                  <a:cubicBezTo>
                    <a:pt x="3586" y="1246"/>
                    <a:pt x="3557" y="1248"/>
                    <a:pt x="3507" y="1248"/>
                  </a:cubicBezTo>
                  <a:cubicBezTo>
                    <a:pt x="3244" y="1248"/>
                    <a:pt x="2407" y="1189"/>
                    <a:pt x="1861" y="508"/>
                  </a:cubicBezTo>
                  <a:cubicBezTo>
                    <a:pt x="1545" y="113"/>
                    <a:pt x="1261" y="0"/>
                    <a:pt x="10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40"/>
            <p:cNvSpPr/>
            <p:nvPr/>
          </p:nvSpPr>
          <p:spPr>
            <a:xfrm>
              <a:off x="5244575" y="2861075"/>
              <a:ext cx="586850" cy="176925"/>
            </a:xfrm>
            <a:custGeom>
              <a:rect b="b" l="l" r="r" t="t"/>
              <a:pathLst>
                <a:path extrusionOk="0" h="7077" w="23474">
                  <a:moveTo>
                    <a:pt x="9885" y="1"/>
                  </a:moveTo>
                  <a:cubicBezTo>
                    <a:pt x="7870" y="1"/>
                    <a:pt x="3022" y="1974"/>
                    <a:pt x="1566" y="2494"/>
                  </a:cubicBezTo>
                  <a:cubicBezTo>
                    <a:pt x="1" y="3053"/>
                    <a:pt x="1566" y="3500"/>
                    <a:pt x="3242" y="3836"/>
                  </a:cubicBezTo>
                  <a:cubicBezTo>
                    <a:pt x="3578" y="3903"/>
                    <a:pt x="3980" y="3930"/>
                    <a:pt x="4409" y="3930"/>
                  </a:cubicBezTo>
                  <a:cubicBezTo>
                    <a:pt x="6126" y="3930"/>
                    <a:pt x="8272" y="3500"/>
                    <a:pt x="8273" y="3500"/>
                  </a:cubicBezTo>
                  <a:lnTo>
                    <a:pt x="8273" y="3500"/>
                  </a:lnTo>
                  <a:cubicBezTo>
                    <a:pt x="8272" y="3500"/>
                    <a:pt x="4584" y="5065"/>
                    <a:pt x="5478" y="5288"/>
                  </a:cubicBezTo>
                  <a:cubicBezTo>
                    <a:pt x="5653" y="5332"/>
                    <a:pt x="5862" y="5350"/>
                    <a:pt x="6097" y="5350"/>
                  </a:cubicBezTo>
                  <a:cubicBezTo>
                    <a:pt x="7063" y="5350"/>
                    <a:pt x="8467" y="5043"/>
                    <a:pt x="9725" y="4953"/>
                  </a:cubicBezTo>
                  <a:cubicBezTo>
                    <a:pt x="11290" y="4841"/>
                    <a:pt x="12854" y="3388"/>
                    <a:pt x="12854" y="3388"/>
                  </a:cubicBezTo>
                  <a:cubicBezTo>
                    <a:pt x="12854" y="3388"/>
                    <a:pt x="20344" y="7077"/>
                    <a:pt x="21238" y="7077"/>
                  </a:cubicBezTo>
                  <a:cubicBezTo>
                    <a:pt x="22132" y="7077"/>
                    <a:pt x="23473" y="4394"/>
                    <a:pt x="21574" y="3277"/>
                  </a:cubicBezTo>
                  <a:cubicBezTo>
                    <a:pt x="19673" y="2160"/>
                    <a:pt x="16655" y="1264"/>
                    <a:pt x="16655" y="1264"/>
                  </a:cubicBezTo>
                  <a:cubicBezTo>
                    <a:pt x="16655" y="1264"/>
                    <a:pt x="11961" y="370"/>
                    <a:pt x="10284" y="35"/>
                  </a:cubicBezTo>
                  <a:cubicBezTo>
                    <a:pt x="10169" y="12"/>
                    <a:pt x="10035" y="1"/>
                    <a:pt x="98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40"/>
            <p:cNvSpPr/>
            <p:nvPr/>
          </p:nvSpPr>
          <p:spPr>
            <a:xfrm>
              <a:off x="5259200" y="2853425"/>
              <a:ext cx="561600" cy="192225"/>
            </a:xfrm>
            <a:custGeom>
              <a:rect b="b" l="l" r="r" t="t"/>
              <a:pathLst>
                <a:path extrusionOk="0" h="7689" w="22464">
                  <a:moveTo>
                    <a:pt x="9288" y="611"/>
                  </a:moveTo>
                  <a:cubicBezTo>
                    <a:pt x="9420" y="611"/>
                    <a:pt x="9538" y="621"/>
                    <a:pt x="9639" y="641"/>
                  </a:cubicBezTo>
                  <a:cubicBezTo>
                    <a:pt x="11261" y="966"/>
                    <a:pt x="15702" y="1812"/>
                    <a:pt x="15997" y="1868"/>
                  </a:cubicBezTo>
                  <a:cubicBezTo>
                    <a:pt x="16224" y="1936"/>
                    <a:pt x="19052" y="2799"/>
                    <a:pt x="20834" y="3846"/>
                  </a:cubicBezTo>
                  <a:cubicBezTo>
                    <a:pt x="21827" y="4431"/>
                    <a:pt x="21675" y="5447"/>
                    <a:pt x="21564" y="5856"/>
                  </a:cubicBezTo>
                  <a:cubicBezTo>
                    <a:pt x="21364" y="6590"/>
                    <a:pt x="20883" y="7076"/>
                    <a:pt x="20653" y="7076"/>
                  </a:cubicBezTo>
                  <a:cubicBezTo>
                    <a:pt x="20118" y="7076"/>
                    <a:pt x="16005" y="5193"/>
                    <a:pt x="12406" y="3420"/>
                  </a:cubicBezTo>
                  <a:cubicBezTo>
                    <a:pt x="12363" y="3399"/>
                    <a:pt x="12317" y="3388"/>
                    <a:pt x="12270" y="3388"/>
                  </a:cubicBezTo>
                  <a:cubicBezTo>
                    <a:pt x="12193" y="3388"/>
                    <a:pt x="12119" y="3417"/>
                    <a:pt x="12062" y="3470"/>
                  </a:cubicBezTo>
                  <a:cubicBezTo>
                    <a:pt x="12048" y="3484"/>
                    <a:pt x="10559" y="4851"/>
                    <a:pt x="9119" y="4954"/>
                  </a:cubicBezTo>
                  <a:cubicBezTo>
                    <a:pt x="8547" y="4995"/>
                    <a:pt x="7955" y="5078"/>
                    <a:pt x="7382" y="5159"/>
                  </a:cubicBezTo>
                  <a:cubicBezTo>
                    <a:pt x="6702" y="5255"/>
                    <a:pt x="6047" y="5350"/>
                    <a:pt x="5536" y="5350"/>
                  </a:cubicBezTo>
                  <a:cubicBezTo>
                    <a:pt x="5453" y="5350"/>
                    <a:pt x="5374" y="5348"/>
                    <a:pt x="5299" y="5342"/>
                  </a:cubicBezTo>
                  <a:cubicBezTo>
                    <a:pt x="5788" y="5018"/>
                    <a:pt x="6856" y="4492"/>
                    <a:pt x="7807" y="4087"/>
                  </a:cubicBezTo>
                  <a:cubicBezTo>
                    <a:pt x="7951" y="4026"/>
                    <a:pt x="8027" y="3866"/>
                    <a:pt x="7980" y="3716"/>
                  </a:cubicBezTo>
                  <a:cubicBezTo>
                    <a:pt x="7940" y="3587"/>
                    <a:pt x="7818" y="3499"/>
                    <a:pt x="7688" y="3499"/>
                  </a:cubicBezTo>
                  <a:cubicBezTo>
                    <a:pt x="7668" y="3499"/>
                    <a:pt x="7648" y="3501"/>
                    <a:pt x="7628" y="3506"/>
                  </a:cubicBezTo>
                  <a:cubicBezTo>
                    <a:pt x="7601" y="3511"/>
                    <a:pt x="5487" y="3930"/>
                    <a:pt x="3826" y="3930"/>
                  </a:cubicBezTo>
                  <a:cubicBezTo>
                    <a:pt x="3416" y="3930"/>
                    <a:pt x="3034" y="3905"/>
                    <a:pt x="2717" y="3841"/>
                  </a:cubicBezTo>
                  <a:cubicBezTo>
                    <a:pt x="1337" y="3566"/>
                    <a:pt x="864" y="3365"/>
                    <a:pt x="702" y="3261"/>
                  </a:cubicBezTo>
                  <a:cubicBezTo>
                    <a:pt x="765" y="3220"/>
                    <a:pt x="881" y="3160"/>
                    <a:pt x="1084" y="3088"/>
                  </a:cubicBezTo>
                  <a:cubicBezTo>
                    <a:pt x="1321" y="3004"/>
                    <a:pt x="1649" y="2880"/>
                    <a:pt x="2040" y="2732"/>
                  </a:cubicBezTo>
                  <a:cubicBezTo>
                    <a:pt x="3919" y="2025"/>
                    <a:pt x="7673" y="611"/>
                    <a:pt x="9288" y="611"/>
                  </a:cubicBezTo>
                  <a:close/>
                  <a:moveTo>
                    <a:pt x="9293" y="0"/>
                  </a:moveTo>
                  <a:cubicBezTo>
                    <a:pt x="7695" y="0"/>
                    <a:pt x="4628" y="1103"/>
                    <a:pt x="1824" y="2160"/>
                  </a:cubicBezTo>
                  <a:cubicBezTo>
                    <a:pt x="1438" y="2305"/>
                    <a:pt x="1113" y="2427"/>
                    <a:pt x="878" y="2511"/>
                  </a:cubicBezTo>
                  <a:cubicBezTo>
                    <a:pt x="467" y="2658"/>
                    <a:pt x="1" y="2879"/>
                    <a:pt x="31" y="3293"/>
                  </a:cubicBezTo>
                  <a:cubicBezTo>
                    <a:pt x="65" y="3768"/>
                    <a:pt x="737" y="4070"/>
                    <a:pt x="2597" y="4441"/>
                  </a:cubicBezTo>
                  <a:cubicBezTo>
                    <a:pt x="2956" y="4512"/>
                    <a:pt x="3382" y="4541"/>
                    <a:pt x="3834" y="4541"/>
                  </a:cubicBezTo>
                  <a:cubicBezTo>
                    <a:pt x="4426" y="4541"/>
                    <a:pt x="5061" y="4492"/>
                    <a:pt x="5644" y="4427"/>
                  </a:cubicBezTo>
                  <a:lnTo>
                    <a:pt x="5644" y="4427"/>
                  </a:lnTo>
                  <a:cubicBezTo>
                    <a:pt x="4416" y="5091"/>
                    <a:pt x="4437" y="5369"/>
                    <a:pt x="4448" y="5510"/>
                  </a:cubicBezTo>
                  <a:cubicBezTo>
                    <a:pt x="4456" y="5598"/>
                    <a:pt x="4505" y="5813"/>
                    <a:pt x="4820" y="5891"/>
                  </a:cubicBezTo>
                  <a:cubicBezTo>
                    <a:pt x="5019" y="5940"/>
                    <a:pt x="5253" y="5961"/>
                    <a:pt x="5512" y="5961"/>
                  </a:cubicBezTo>
                  <a:cubicBezTo>
                    <a:pt x="6075" y="5961"/>
                    <a:pt x="6757" y="5865"/>
                    <a:pt x="7467" y="5764"/>
                  </a:cubicBezTo>
                  <a:cubicBezTo>
                    <a:pt x="8030" y="5686"/>
                    <a:pt x="8613" y="5603"/>
                    <a:pt x="9162" y="5564"/>
                  </a:cubicBezTo>
                  <a:cubicBezTo>
                    <a:pt x="10533" y="5466"/>
                    <a:pt x="11866" y="4441"/>
                    <a:pt x="12318" y="4060"/>
                  </a:cubicBezTo>
                  <a:cubicBezTo>
                    <a:pt x="13914" y="4844"/>
                    <a:pt x="19772" y="7689"/>
                    <a:pt x="20653" y="7689"/>
                  </a:cubicBezTo>
                  <a:cubicBezTo>
                    <a:pt x="21308" y="7689"/>
                    <a:pt x="21931" y="6839"/>
                    <a:pt x="22154" y="6017"/>
                  </a:cubicBezTo>
                  <a:cubicBezTo>
                    <a:pt x="22463" y="4882"/>
                    <a:pt x="22085" y="3873"/>
                    <a:pt x="21144" y="3320"/>
                  </a:cubicBezTo>
                  <a:cubicBezTo>
                    <a:pt x="19233" y="2195"/>
                    <a:pt x="16282" y="1315"/>
                    <a:pt x="16157" y="1277"/>
                  </a:cubicBezTo>
                  <a:cubicBezTo>
                    <a:pt x="16147" y="1274"/>
                    <a:pt x="16138" y="1271"/>
                    <a:pt x="16128" y="1270"/>
                  </a:cubicBezTo>
                  <a:cubicBezTo>
                    <a:pt x="16128" y="1270"/>
                    <a:pt x="11434" y="376"/>
                    <a:pt x="9759" y="41"/>
                  </a:cubicBezTo>
                  <a:cubicBezTo>
                    <a:pt x="9622" y="13"/>
                    <a:pt x="9466" y="0"/>
                    <a:pt x="92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40"/>
            <p:cNvSpPr/>
            <p:nvPr/>
          </p:nvSpPr>
          <p:spPr>
            <a:xfrm>
              <a:off x="5415050" y="2937650"/>
              <a:ext cx="617575" cy="914575"/>
            </a:xfrm>
            <a:custGeom>
              <a:rect b="b" l="l" r="r" t="t"/>
              <a:pathLst>
                <a:path extrusionOk="0" h="36583" w="24703">
                  <a:moveTo>
                    <a:pt x="15671" y="1"/>
                  </a:moveTo>
                  <a:cubicBezTo>
                    <a:pt x="13489" y="1"/>
                    <a:pt x="11513" y="2337"/>
                    <a:pt x="11513" y="2337"/>
                  </a:cubicBezTo>
                  <a:cubicBezTo>
                    <a:pt x="11513" y="2337"/>
                    <a:pt x="7042" y="5579"/>
                    <a:pt x="3800" y="10161"/>
                  </a:cubicBezTo>
                  <a:cubicBezTo>
                    <a:pt x="558" y="14743"/>
                    <a:pt x="0" y="24021"/>
                    <a:pt x="670" y="26703"/>
                  </a:cubicBezTo>
                  <a:cubicBezTo>
                    <a:pt x="1342" y="29386"/>
                    <a:pt x="1788" y="32516"/>
                    <a:pt x="5029" y="34639"/>
                  </a:cubicBezTo>
                  <a:cubicBezTo>
                    <a:pt x="6789" y="35792"/>
                    <a:pt x="8284" y="36582"/>
                    <a:pt x="10177" y="36582"/>
                  </a:cubicBezTo>
                  <a:cubicBezTo>
                    <a:pt x="11772" y="36582"/>
                    <a:pt x="13650" y="36020"/>
                    <a:pt x="16207" y="34639"/>
                  </a:cubicBezTo>
                  <a:cubicBezTo>
                    <a:pt x="21796" y="31621"/>
                    <a:pt x="24702" y="21562"/>
                    <a:pt x="24143" y="13850"/>
                  </a:cubicBezTo>
                  <a:cubicBezTo>
                    <a:pt x="23585" y="6138"/>
                    <a:pt x="18890" y="771"/>
                    <a:pt x="16431" y="101"/>
                  </a:cubicBezTo>
                  <a:cubicBezTo>
                    <a:pt x="16176" y="32"/>
                    <a:pt x="15922" y="1"/>
                    <a:pt x="15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40"/>
            <p:cNvSpPr/>
            <p:nvPr/>
          </p:nvSpPr>
          <p:spPr>
            <a:xfrm>
              <a:off x="5407500" y="2929975"/>
              <a:ext cx="632800" cy="929725"/>
            </a:xfrm>
            <a:custGeom>
              <a:rect b="b" l="l" r="r" t="t"/>
              <a:pathLst>
                <a:path extrusionOk="0" h="37189" w="25312">
                  <a:moveTo>
                    <a:pt x="15972" y="614"/>
                  </a:moveTo>
                  <a:cubicBezTo>
                    <a:pt x="16202" y="614"/>
                    <a:pt x="16430" y="644"/>
                    <a:pt x="16652" y="704"/>
                  </a:cubicBezTo>
                  <a:cubicBezTo>
                    <a:pt x="18970" y="1337"/>
                    <a:pt x="23585" y="6522"/>
                    <a:pt x="24139" y="14179"/>
                  </a:cubicBezTo>
                  <a:cubicBezTo>
                    <a:pt x="24687" y="21723"/>
                    <a:pt x="21868" y="31705"/>
                    <a:pt x="16364" y="34677"/>
                  </a:cubicBezTo>
                  <a:cubicBezTo>
                    <a:pt x="13846" y="36037"/>
                    <a:pt x="12007" y="36578"/>
                    <a:pt x="10465" y="36578"/>
                  </a:cubicBezTo>
                  <a:cubicBezTo>
                    <a:pt x="8598" y="36578"/>
                    <a:pt x="7168" y="35785"/>
                    <a:pt x="5500" y="34692"/>
                  </a:cubicBezTo>
                  <a:cubicBezTo>
                    <a:pt x="2678" y="32843"/>
                    <a:pt x="2061" y="30250"/>
                    <a:pt x="1464" y="27742"/>
                  </a:cubicBezTo>
                  <a:cubicBezTo>
                    <a:pt x="1400" y="27470"/>
                    <a:pt x="1336" y="27201"/>
                    <a:pt x="1270" y="26937"/>
                  </a:cubicBezTo>
                  <a:cubicBezTo>
                    <a:pt x="633" y="24394"/>
                    <a:pt x="1173" y="15142"/>
                    <a:pt x="4352" y="10645"/>
                  </a:cubicBezTo>
                  <a:cubicBezTo>
                    <a:pt x="7526" y="6160"/>
                    <a:pt x="11950" y="2924"/>
                    <a:pt x="11995" y="2892"/>
                  </a:cubicBezTo>
                  <a:cubicBezTo>
                    <a:pt x="12015" y="2877"/>
                    <a:pt x="12032" y="2861"/>
                    <a:pt x="12049" y="2842"/>
                  </a:cubicBezTo>
                  <a:cubicBezTo>
                    <a:pt x="12070" y="2817"/>
                    <a:pt x="13960" y="614"/>
                    <a:pt x="15972" y="614"/>
                  </a:cubicBezTo>
                  <a:close/>
                  <a:moveTo>
                    <a:pt x="15964" y="1"/>
                  </a:moveTo>
                  <a:cubicBezTo>
                    <a:pt x="13779" y="1"/>
                    <a:pt x="11856" y="2129"/>
                    <a:pt x="11606" y="2418"/>
                  </a:cubicBezTo>
                  <a:cubicBezTo>
                    <a:pt x="11208" y="2712"/>
                    <a:pt x="6948" y="5916"/>
                    <a:pt x="3853" y="10292"/>
                  </a:cubicBezTo>
                  <a:cubicBezTo>
                    <a:pt x="518" y="15007"/>
                    <a:pt x="1" y="24387"/>
                    <a:pt x="675" y="27086"/>
                  </a:cubicBezTo>
                  <a:cubicBezTo>
                    <a:pt x="742" y="27348"/>
                    <a:pt x="805" y="27614"/>
                    <a:pt x="868" y="27883"/>
                  </a:cubicBezTo>
                  <a:cubicBezTo>
                    <a:pt x="1464" y="30385"/>
                    <a:pt x="2139" y="33221"/>
                    <a:pt x="5164" y="35203"/>
                  </a:cubicBezTo>
                  <a:cubicBezTo>
                    <a:pt x="6900" y="36340"/>
                    <a:pt x="8439" y="37189"/>
                    <a:pt x="10454" y="37189"/>
                  </a:cubicBezTo>
                  <a:cubicBezTo>
                    <a:pt x="12089" y="37189"/>
                    <a:pt x="14035" y="36630"/>
                    <a:pt x="16655" y="35217"/>
                  </a:cubicBezTo>
                  <a:cubicBezTo>
                    <a:pt x="22376" y="32127"/>
                    <a:pt x="25311" y="21868"/>
                    <a:pt x="24751" y="14135"/>
                  </a:cubicBezTo>
                  <a:cubicBezTo>
                    <a:pt x="24176" y="6194"/>
                    <a:pt x="19278" y="786"/>
                    <a:pt x="16814" y="114"/>
                  </a:cubicBezTo>
                  <a:cubicBezTo>
                    <a:pt x="16528" y="36"/>
                    <a:pt x="16244" y="1"/>
                    <a:pt x="159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40"/>
            <p:cNvSpPr/>
            <p:nvPr/>
          </p:nvSpPr>
          <p:spPr>
            <a:xfrm>
              <a:off x="5596700" y="3020350"/>
              <a:ext cx="271050" cy="253200"/>
            </a:xfrm>
            <a:custGeom>
              <a:rect b="b" l="l" r="r" t="t"/>
              <a:pathLst>
                <a:path extrusionOk="0" h="10128" w="10842">
                  <a:moveTo>
                    <a:pt x="7822" y="0"/>
                  </a:moveTo>
                  <a:cubicBezTo>
                    <a:pt x="6404" y="0"/>
                    <a:pt x="4583" y="482"/>
                    <a:pt x="4583" y="482"/>
                  </a:cubicBezTo>
                  <a:cubicBezTo>
                    <a:pt x="4583" y="482"/>
                    <a:pt x="2570" y="706"/>
                    <a:pt x="1564" y="2047"/>
                  </a:cubicBezTo>
                  <a:cubicBezTo>
                    <a:pt x="558" y="3388"/>
                    <a:pt x="894" y="3835"/>
                    <a:pt x="1564" y="4171"/>
                  </a:cubicBezTo>
                  <a:cubicBezTo>
                    <a:pt x="2236" y="4507"/>
                    <a:pt x="2347" y="5401"/>
                    <a:pt x="2347" y="5401"/>
                  </a:cubicBezTo>
                  <a:cubicBezTo>
                    <a:pt x="2347" y="5401"/>
                    <a:pt x="0" y="9200"/>
                    <a:pt x="1230" y="9984"/>
                  </a:cubicBezTo>
                  <a:cubicBezTo>
                    <a:pt x="1385" y="10082"/>
                    <a:pt x="1607" y="10128"/>
                    <a:pt x="1881" y="10128"/>
                  </a:cubicBezTo>
                  <a:cubicBezTo>
                    <a:pt x="3776" y="10128"/>
                    <a:pt x="8119" y="7955"/>
                    <a:pt x="9388" y="6295"/>
                  </a:cubicBezTo>
                  <a:cubicBezTo>
                    <a:pt x="10842" y="4394"/>
                    <a:pt x="10172" y="1264"/>
                    <a:pt x="9277" y="370"/>
                  </a:cubicBezTo>
                  <a:cubicBezTo>
                    <a:pt x="9002" y="95"/>
                    <a:pt x="8451" y="0"/>
                    <a:pt x="78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40"/>
            <p:cNvSpPr/>
            <p:nvPr/>
          </p:nvSpPr>
          <p:spPr>
            <a:xfrm>
              <a:off x="5589500" y="3012625"/>
              <a:ext cx="287400" cy="268300"/>
            </a:xfrm>
            <a:custGeom>
              <a:rect b="b" l="l" r="r" t="t"/>
              <a:pathLst>
                <a:path extrusionOk="0" h="10732" w="11496">
                  <a:moveTo>
                    <a:pt x="8126" y="612"/>
                  </a:moveTo>
                  <a:cubicBezTo>
                    <a:pt x="8688" y="612"/>
                    <a:pt x="9144" y="690"/>
                    <a:pt x="9349" y="896"/>
                  </a:cubicBezTo>
                  <a:cubicBezTo>
                    <a:pt x="10163" y="1710"/>
                    <a:pt x="10771" y="4669"/>
                    <a:pt x="9434" y="6418"/>
                  </a:cubicBezTo>
                  <a:cubicBezTo>
                    <a:pt x="8096" y="8167"/>
                    <a:pt x="3819" y="10139"/>
                    <a:pt x="2176" y="10139"/>
                  </a:cubicBezTo>
                  <a:cubicBezTo>
                    <a:pt x="1963" y="10139"/>
                    <a:pt x="1794" y="10106"/>
                    <a:pt x="1682" y="10034"/>
                  </a:cubicBezTo>
                  <a:cubicBezTo>
                    <a:pt x="1017" y="9611"/>
                    <a:pt x="2013" y="7299"/>
                    <a:pt x="2896" y="5870"/>
                  </a:cubicBezTo>
                  <a:cubicBezTo>
                    <a:pt x="2932" y="5810"/>
                    <a:pt x="2948" y="5741"/>
                    <a:pt x="2939" y="5671"/>
                  </a:cubicBezTo>
                  <a:cubicBezTo>
                    <a:pt x="2933" y="5628"/>
                    <a:pt x="2797" y="4611"/>
                    <a:pt x="1990" y="4206"/>
                  </a:cubicBezTo>
                  <a:cubicBezTo>
                    <a:pt x="1705" y="4064"/>
                    <a:pt x="1569" y="3941"/>
                    <a:pt x="1534" y="3793"/>
                  </a:cubicBezTo>
                  <a:cubicBezTo>
                    <a:pt x="1492" y="3618"/>
                    <a:pt x="1558" y="3259"/>
                    <a:pt x="2097" y="2539"/>
                  </a:cubicBezTo>
                  <a:cubicBezTo>
                    <a:pt x="3010" y="1323"/>
                    <a:pt x="4886" y="1097"/>
                    <a:pt x="4904" y="1096"/>
                  </a:cubicBezTo>
                  <a:cubicBezTo>
                    <a:pt x="4920" y="1094"/>
                    <a:pt x="4934" y="1091"/>
                    <a:pt x="4948" y="1087"/>
                  </a:cubicBezTo>
                  <a:cubicBezTo>
                    <a:pt x="5839" y="851"/>
                    <a:pt x="7146" y="612"/>
                    <a:pt x="8126" y="612"/>
                  </a:cubicBezTo>
                  <a:close/>
                  <a:moveTo>
                    <a:pt x="8064" y="0"/>
                  </a:moveTo>
                  <a:cubicBezTo>
                    <a:pt x="6781" y="0"/>
                    <a:pt x="5267" y="371"/>
                    <a:pt x="4813" y="490"/>
                  </a:cubicBezTo>
                  <a:cubicBezTo>
                    <a:pt x="4564" y="522"/>
                    <a:pt x="2632" y="807"/>
                    <a:pt x="1607" y="2173"/>
                  </a:cubicBezTo>
                  <a:cubicBezTo>
                    <a:pt x="1045" y="2923"/>
                    <a:pt x="832" y="3483"/>
                    <a:pt x="938" y="3934"/>
                  </a:cubicBezTo>
                  <a:cubicBezTo>
                    <a:pt x="1040" y="4367"/>
                    <a:pt x="1407" y="4600"/>
                    <a:pt x="1716" y="4754"/>
                  </a:cubicBezTo>
                  <a:cubicBezTo>
                    <a:pt x="2115" y="4953"/>
                    <a:pt x="2264" y="5440"/>
                    <a:pt x="2313" y="5650"/>
                  </a:cubicBezTo>
                  <a:cubicBezTo>
                    <a:pt x="1789" y="6514"/>
                    <a:pt x="0" y="9690"/>
                    <a:pt x="1353" y="10551"/>
                  </a:cubicBezTo>
                  <a:cubicBezTo>
                    <a:pt x="1548" y="10675"/>
                    <a:pt x="1822" y="10731"/>
                    <a:pt x="2155" y="10731"/>
                  </a:cubicBezTo>
                  <a:cubicBezTo>
                    <a:pt x="4245" y="10731"/>
                    <a:pt x="8619" y="8491"/>
                    <a:pt x="9920" y="6790"/>
                  </a:cubicBezTo>
                  <a:cubicBezTo>
                    <a:pt x="11495" y="4729"/>
                    <a:pt x="10772" y="1454"/>
                    <a:pt x="9782" y="463"/>
                  </a:cubicBezTo>
                  <a:cubicBezTo>
                    <a:pt x="9436" y="118"/>
                    <a:pt x="8787" y="0"/>
                    <a:pt x="80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40"/>
            <p:cNvSpPr/>
            <p:nvPr/>
          </p:nvSpPr>
          <p:spPr>
            <a:xfrm>
              <a:off x="5571550" y="2661300"/>
              <a:ext cx="349300" cy="526375"/>
            </a:xfrm>
            <a:custGeom>
              <a:rect b="b" l="l" r="r" t="t"/>
              <a:pathLst>
                <a:path extrusionOk="0" h="21055" w="13972">
                  <a:moveTo>
                    <a:pt x="6374" y="0"/>
                  </a:moveTo>
                  <a:cubicBezTo>
                    <a:pt x="5139" y="0"/>
                    <a:pt x="4247" y="313"/>
                    <a:pt x="4247" y="313"/>
                  </a:cubicBezTo>
                  <a:cubicBezTo>
                    <a:pt x="4247" y="313"/>
                    <a:pt x="2906" y="1879"/>
                    <a:pt x="2012" y="2325"/>
                  </a:cubicBezTo>
                  <a:cubicBezTo>
                    <a:pt x="1118" y="2773"/>
                    <a:pt x="0" y="3220"/>
                    <a:pt x="894" y="3890"/>
                  </a:cubicBezTo>
                  <a:cubicBezTo>
                    <a:pt x="1788" y="4561"/>
                    <a:pt x="2346" y="5120"/>
                    <a:pt x="2346" y="5120"/>
                  </a:cubicBezTo>
                  <a:cubicBezTo>
                    <a:pt x="2346" y="5120"/>
                    <a:pt x="1229" y="8808"/>
                    <a:pt x="1676" y="10933"/>
                  </a:cubicBezTo>
                  <a:cubicBezTo>
                    <a:pt x="1969" y="12323"/>
                    <a:pt x="2933" y="12563"/>
                    <a:pt x="3564" y="12563"/>
                  </a:cubicBezTo>
                  <a:cubicBezTo>
                    <a:pt x="3896" y="12563"/>
                    <a:pt x="4135" y="12497"/>
                    <a:pt x="4136" y="12497"/>
                  </a:cubicBezTo>
                  <a:lnTo>
                    <a:pt x="4136" y="12497"/>
                  </a:lnTo>
                  <a:cubicBezTo>
                    <a:pt x="4136" y="12497"/>
                    <a:pt x="3800" y="18086"/>
                    <a:pt x="3353" y="19763"/>
                  </a:cubicBezTo>
                  <a:cubicBezTo>
                    <a:pt x="3111" y="20671"/>
                    <a:pt x="3624" y="21055"/>
                    <a:pt x="4412" y="21055"/>
                  </a:cubicBezTo>
                  <a:cubicBezTo>
                    <a:pt x="5078" y="21055"/>
                    <a:pt x="5939" y="20781"/>
                    <a:pt x="6707" y="20321"/>
                  </a:cubicBezTo>
                  <a:cubicBezTo>
                    <a:pt x="8383" y="19315"/>
                    <a:pt x="8607" y="15180"/>
                    <a:pt x="9277" y="12161"/>
                  </a:cubicBezTo>
                  <a:cubicBezTo>
                    <a:pt x="9948" y="9142"/>
                    <a:pt x="13971" y="5567"/>
                    <a:pt x="11178" y="2213"/>
                  </a:cubicBezTo>
                  <a:cubicBezTo>
                    <a:pt x="9681" y="417"/>
                    <a:pt x="7799" y="0"/>
                    <a:pt x="63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40"/>
            <p:cNvSpPr/>
            <p:nvPr/>
          </p:nvSpPr>
          <p:spPr>
            <a:xfrm>
              <a:off x="5577425" y="2653900"/>
              <a:ext cx="330750" cy="541375"/>
            </a:xfrm>
            <a:custGeom>
              <a:rect b="b" l="l" r="r" t="t"/>
              <a:pathLst>
                <a:path extrusionOk="0" h="21655" w="13230">
                  <a:moveTo>
                    <a:pt x="6126" y="607"/>
                  </a:moveTo>
                  <a:cubicBezTo>
                    <a:pt x="7486" y="607"/>
                    <a:pt x="9286" y="1001"/>
                    <a:pt x="10707" y="2705"/>
                  </a:cubicBezTo>
                  <a:cubicBezTo>
                    <a:pt x="12495" y="4850"/>
                    <a:pt x="11265" y="7131"/>
                    <a:pt x="10076" y="9338"/>
                  </a:cubicBezTo>
                  <a:cubicBezTo>
                    <a:pt x="9504" y="10401"/>
                    <a:pt x="8962" y="11405"/>
                    <a:pt x="8743" y="12391"/>
                  </a:cubicBezTo>
                  <a:cubicBezTo>
                    <a:pt x="8579" y="13132"/>
                    <a:pt x="8439" y="13952"/>
                    <a:pt x="8303" y="14744"/>
                  </a:cubicBezTo>
                  <a:cubicBezTo>
                    <a:pt x="7890" y="17163"/>
                    <a:pt x="7462" y="19665"/>
                    <a:pt x="6314" y="20354"/>
                  </a:cubicBezTo>
                  <a:cubicBezTo>
                    <a:pt x="5578" y="20796"/>
                    <a:pt x="4759" y="21047"/>
                    <a:pt x="4171" y="21047"/>
                  </a:cubicBezTo>
                  <a:cubicBezTo>
                    <a:pt x="3905" y="21047"/>
                    <a:pt x="3685" y="20996"/>
                    <a:pt x="3542" y="20887"/>
                  </a:cubicBezTo>
                  <a:cubicBezTo>
                    <a:pt x="3474" y="20836"/>
                    <a:pt x="3268" y="20681"/>
                    <a:pt x="3413" y="20136"/>
                  </a:cubicBezTo>
                  <a:cubicBezTo>
                    <a:pt x="3863" y="18451"/>
                    <a:pt x="4192" y="13041"/>
                    <a:pt x="4206" y="12812"/>
                  </a:cubicBezTo>
                  <a:cubicBezTo>
                    <a:pt x="4216" y="12635"/>
                    <a:pt x="4076" y="12487"/>
                    <a:pt x="3899" y="12487"/>
                  </a:cubicBezTo>
                  <a:cubicBezTo>
                    <a:pt x="3896" y="12487"/>
                    <a:pt x="3893" y="12487"/>
                    <a:pt x="3889" y="12487"/>
                  </a:cubicBezTo>
                  <a:cubicBezTo>
                    <a:pt x="3866" y="12487"/>
                    <a:pt x="3842" y="12490"/>
                    <a:pt x="3819" y="12496"/>
                  </a:cubicBezTo>
                  <a:cubicBezTo>
                    <a:pt x="3815" y="12497"/>
                    <a:pt x="3608" y="12551"/>
                    <a:pt x="3327" y="12551"/>
                  </a:cubicBezTo>
                  <a:cubicBezTo>
                    <a:pt x="3068" y="12551"/>
                    <a:pt x="2746" y="12505"/>
                    <a:pt x="2460" y="12330"/>
                  </a:cubicBezTo>
                  <a:cubicBezTo>
                    <a:pt x="2098" y="12108"/>
                    <a:pt x="1857" y="11716"/>
                    <a:pt x="1740" y="11164"/>
                  </a:cubicBezTo>
                  <a:cubicBezTo>
                    <a:pt x="1315" y="9142"/>
                    <a:pt x="2394" y="5539"/>
                    <a:pt x="2405" y="5504"/>
                  </a:cubicBezTo>
                  <a:cubicBezTo>
                    <a:pt x="2437" y="5395"/>
                    <a:pt x="2408" y="5278"/>
                    <a:pt x="2329" y="5199"/>
                  </a:cubicBezTo>
                  <a:cubicBezTo>
                    <a:pt x="2305" y="5175"/>
                    <a:pt x="1744" y="4616"/>
                    <a:pt x="842" y="3941"/>
                  </a:cubicBezTo>
                  <a:cubicBezTo>
                    <a:pt x="674" y="3814"/>
                    <a:pt x="634" y="3729"/>
                    <a:pt x="636" y="3701"/>
                  </a:cubicBezTo>
                  <a:cubicBezTo>
                    <a:pt x="655" y="3512"/>
                    <a:pt x="1325" y="3184"/>
                    <a:pt x="1685" y="3007"/>
                  </a:cubicBezTo>
                  <a:lnTo>
                    <a:pt x="1913" y="2895"/>
                  </a:lnTo>
                  <a:cubicBezTo>
                    <a:pt x="2754" y="2474"/>
                    <a:pt x="3914" y="1186"/>
                    <a:pt x="4186" y="874"/>
                  </a:cubicBezTo>
                  <a:cubicBezTo>
                    <a:pt x="4416" y="805"/>
                    <a:pt x="5160" y="607"/>
                    <a:pt x="6126" y="607"/>
                  </a:cubicBezTo>
                  <a:close/>
                  <a:moveTo>
                    <a:pt x="6128" y="0"/>
                  </a:moveTo>
                  <a:cubicBezTo>
                    <a:pt x="4854" y="0"/>
                    <a:pt x="3930" y="314"/>
                    <a:pt x="3910" y="320"/>
                  </a:cubicBezTo>
                  <a:cubicBezTo>
                    <a:pt x="3860" y="338"/>
                    <a:pt x="3814" y="369"/>
                    <a:pt x="3779" y="410"/>
                  </a:cubicBezTo>
                  <a:cubicBezTo>
                    <a:pt x="3766" y="426"/>
                    <a:pt x="2467" y="1933"/>
                    <a:pt x="1640" y="2348"/>
                  </a:cubicBezTo>
                  <a:lnTo>
                    <a:pt x="1416" y="2458"/>
                  </a:lnTo>
                  <a:cubicBezTo>
                    <a:pt x="727" y="2796"/>
                    <a:pt x="76" y="3114"/>
                    <a:pt x="27" y="3645"/>
                  </a:cubicBezTo>
                  <a:cubicBezTo>
                    <a:pt x="0" y="3924"/>
                    <a:pt x="151" y="4189"/>
                    <a:pt x="474" y="4431"/>
                  </a:cubicBezTo>
                  <a:cubicBezTo>
                    <a:pt x="924" y="4767"/>
                    <a:pt x="1355" y="5127"/>
                    <a:pt x="1766" y="5509"/>
                  </a:cubicBezTo>
                  <a:cubicBezTo>
                    <a:pt x="1543" y="6292"/>
                    <a:pt x="736" y="9364"/>
                    <a:pt x="1141" y="11292"/>
                  </a:cubicBezTo>
                  <a:cubicBezTo>
                    <a:pt x="1294" y="12017"/>
                    <a:pt x="1632" y="12545"/>
                    <a:pt x="2146" y="12857"/>
                  </a:cubicBezTo>
                  <a:cubicBezTo>
                    <a:pt x="2549" y="13102"/>
                    <a:pt x="2984" y="13165"/>
                    <a:pt x="3330" y="13165"/>
                  </a:cubicBezTo>
                  <a:cubicBezTo>
                    <a:pt x="3416" y="13165"/>
                    <a:pt x="3496" y="13161"/>
                    <a:pt x="3569" y="13155"/>
                  </a:cubicBezTo>
                  <a:lnTo>
                    <a:pt x="3569" y="13155"/>
                  </a:lnTo>
                  <a:cubicBezTo>
                    <a:pt x="3486" y="14439"/>
                    <a:pt x="3189" y="18603"/>
                    <a:pt x="2822" y="19979"/>
                  </a:cubicBezTo>
                  <a:cubicBezTo>
                    <a:pt x="2614" y="20759"/>
                    <a:pt x="2898" y="21169"/>
                    <a:pt x="3174" y="21376"/>
                  </a:cubicBezTo>
                  <a:cubicBezTo>
                    <a:pt x="3432" y="21571"/>
                    <a:pt x="3780" y="21655"/>
                    <a:pt x="4172" y="21655"/>
                  </a:cubicBezTo>
                  <a:cubicBezTo>
                    <a:pt x="4941" y="21655"/>
                    <a:pt x="5876" y="21332"/>
                    <a:pt x="6629" y="20880"/>
                  </a:cubicBezTo>
                  <a:cubicBezTo>
                    <a:pt x="8018" y="20045"/>
                    <a:pt x="8470" y="17402"/>
                    <a:pt x="8907" y="14848"/>
                  </a:cubicBezTo>
                  <a:cubicBezTo>
                    <a:pt x="9041" y="14061"/>
                    <a:pt x="9179" y="13250"/>
                    <a:pt x="9341" y="12525"/>
                  </a:cubicBezTo>
                  <a:cubicBezTo>
                    <a:pt x="9541" y="11621"/>
                    <a:pt x="10062" y="10653"/>
                    <a:pt x="10615" y="9628"/>
                  </a:cubicBezTo>
                  <a:cubicBezTo>
                    <a:pt x="11840" y="7354"/>
                    <a:pt x="13229" y="4776"/>
                    <a:pt x="11176" y="2313"/>
                  </a:cubicBezTo>
                  <a:cubicBezTo>
                    <a:pt x="9611" y="434"/>
                    <a:pt x="7627" y="0"/>
                    <a:pt x="61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40"/>
            <p:cNvSpPr/>
            <p:nvPr/>
          </p:nvSpPr>
          <p:spPr>
            <a:xfrm>
              <a:off x="5616225" y="2483950"/>
              <a:ext cx="609175" cy="718300"/>
            </a:xfrm>
            <a:custGeom>
              <a:rect b="b" l="l" r="r" t="t"/>
              <a:pathLst>
                <a:path extrusionOk="0" h="28732" w="24367">
                  <a:moveTo>
                    <a:pt x="0" y="25370"/>
                  </a:moveTo>
                  <a:lnTo>
                    <a:pt x="0" y="25370"/>
                  </a:lnTo>
                  <a:cubicBezTo>
                    <a:pt x="0" y="25370"/>
                    <a:pt x="0" y="25370"/>
                    <a:pt x="1" y="25370"/>
                  </a:cubicBezTo>
                  <a:lnTo>
                    <a:pt x="1" y="25370"/>
                  </a:lnTo>
                  <a:cubicBezTo>
                    <a:pt x="0" y="25370"/>
                    <a:pt x="0" y="25370"/>
                    <a:pt x="0" y="25370"/>
                  </a:cubicBezTo>
                  <a:close/>
                  <a:moveTo>
                    <a:pt x="4983" y="0"/>
                  </a:moveTo>
                  <a:cubicBezTo>
                    <a:pt x="4593" y="0"/>
                    <a:pt x="4221" y="23"/>
                    <a:pt x="3888" y="78"/>
                  </a:cubicBezTo>
                  <a:cubicBezTo>
                    <a:pt x="1877" y="414"/>
                    <a:pt x="1119" y="6179"/>
                    <a:pt x="2349" y="9420"/>
                  </a:cubicBezTo>
                  <a:cubicBezTo>
                    <a:pt x="2864" y="10777"/>
                    <a:pt x="3789" y="11620"/>
                    <a:pt x="4691" y="12148"/>
                  </a:cubicBezTo>
                  <a:cubicBezTo>
                    <a:pt x="4490" y="11969"/>
                    <a:pt x="3295" y="10844"/>
                    <a:pt x="4444" y="9950"/>
                  </a:cubicBezTo>
                  <a:cubicBezTo>
                    <a:pt x="5696" y="8976"/>
                    <a:pt x="6808" y="8838"/>
                    <a:pt x="6808" y="8838"/>
                  </a:cubicBezTo>
                  <a:lnTo>
                    <a:pt x="6808" y="8838"/>
                  </a:lnTo>
                  <a:cubicBezTo>
                    <a:pt x="6808" y="8838"/>
                    <a:pt x="5835" y="12035"/>
                    <a:pt x="6255" y="12595"/>
                  </a:cubicBezTo>
                  <a:cubicBezTo>
                    <a:pt x="7943" y="14844"/>
                    <a:pt x="421" y="25372"/>
                    <a:pt x="9" y="25372"/>
                  </a:cubicBezTo>
                  <a:cubicBezTo>
                    <a:pt x="5" y="25372"/>
                    <a:pt x="3" y="25371"/>
                    <a:pt x="1" y="25370"/>
                  </a:cubicBezTo>
                  <a:lnTo>
                    <a:pt x="1" y="25370"/>
                  </a:lnTo>
                  <a:cubicBezTo>
                    <a:pt x="40" y="25392"/>
                    <a:pt x="2261" y="26646"/>
                    <a:pt x="5030" y="27974"/>
                  </a:cubicBezTo>
                  <a:cubicBezTo>
                    <a:pt x="6122" y="28498"/>
                    <a:pt x="7247" y="28732"/>
                    <a:pt x="8374" y="28732"/>
                  </a:cubicBezTo>
                  <a:cubicBezTo>
                    <a:pt x="13626" y="28732"/>
                    <a:pt x="18899" y="23658"/>
                    <a:pt x="20793" y="19258"/>
                  </a:cubicBezTo>
                  <a:cubicBezTo>
                    <a:pt x="22611" y="15035"/>
                    <a:pt x="24367" y="7394"/>
                    <a:pt x="20679" y="3608"/>
                  </a:cubicBezTo>
                  <a:cubicBezTo>
                    <a:pt x="18039" y="897"/>
                    <a:pt x="14534" y="326"/>
                    <a:pt x="12112" y="326"/>
                  </a:cubicBezTo>
                  <a:cubicBezTo>
                    <a:pt x="10739" y="326"/>
                    <a:pt x="9714" y="509"/>
                    <a:pt x="9391" y="590"/>
                  </a:cubicBezTo>
                  <a:cubicBezTo>
                    <a:pt x="9391" y="590"/>
                    <a:pt x="6958" y="0"/>
                    <a:pt x="49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40"/>
            <p:cNvSpPr/>
            <p:nvPr/>
          </p:nvSpPr>
          <p:spPr>
            <a:xfrm>
              <a:off x="5606625" y="2476275"/>
              <a:ext cx="628650" cy="733500"/>
            </a:xfrm>
            <a:custGeom>
              <a:rect b="b" l="l" r="r" t="t"/>
              <a:pathLst>
                <a:path extrusionOk="0" h="29340" w="25146">
                  <a:moveTo>
                    <a:pt x="5370" y="612"/>
                  </a:moveTo>
                  <a:cubicBezTo>
                    <a:pt x="7281" y="612"/>
                    <a:pt x="9673" y="1187"/>
                    <a:pt x="9702" y="1193"/>
                  </a:cubicBezTo>
                  <a:cubicBezTo>
                    <a:pt x="9725" y="1199"/>
                    <a:pt x="9750" y="1201"/>
                    <a:pt x="9775" y="1201"/>
                  </a:cubicBezTo>
                  <a:cubicBezTo>
                    <a:pt x="9799" y="1201"/>
                    <a:pt x="9824" y="1199"/>
                    <a:pt x="9848" y="1193"/>
                  </a:cubicBezTo>
                  <a:cubicBezTo>
                    <a:pt x="9874" y="1187"/>
                    <a:pt x="10968" y="939"/>
                    <a:pt x="12548" y="939"/>
                  </a:cubicBezTo>
                  <a:cubicBezTo>
                    <a:pt x="14878" y="939"/>
                    <a:pt x="18264" y="1478"/>
                    <a:pt x="20844" y="4127"/>
                  </a:cubicBezTo>
                  <a:cubicBezTo>
                    <a:pt x="24481" y="7863"/>
                    <a:pt x="22588" y="15513"/>
                    <a:pt x="20896" y="19444"/>
                  </a:cubicBezTo>
                  <a:cubicBezTo>
                    <a:pt x="19578" y="22505"/>
                    <a:pt x="16232" y="26522"/>
                    <a:pt x="12000" y="28109"/>
                  </a:cubicBezTo>
                  <a:cubicBezTo>
                    <a:pt x="10881" y="28527"/>
                    <a:pt x="9798" y="28736"/>
                    <a:pt x="8758" y="28736"/>
                  </a:cubicBezTo>
                  <a:cubicBezTo>
                    <a:pt x="7635" y="28736"/>
                    <a:pt x="6562" y="28493"/>
                    <a:pt x="5547" y="28004"/>
                  </a:cubicBezTo>
                  <a:cubicBezTo>
                    <a:pt x="3457" y="27002"/>
                    <a:pt x="1695" y="26050"/>
                    <a:pt x="911" y="25619"/>
                  </a:cubicBezTo>
                  <a:lnTo>
                    <a:pt x="912" y="25619"/>
                  </a:lnTo>
                  <a:cubicBezTo>
                    <a:pt x="918" y="25614"/>
                    <a:pt x="925" y="25606"/>
                    <a:pt x="930" y="25599"/>
                  </a:cubicBezTo>
                  <a:cubicBezTo>
                    <a:pt x="2131" y="24231"/>
                    <a:pt x="8641" y="15058"/>
                    <a:pt x="6884" y="12717"/>
                  </a:cubicBezTo>
                  <a:cubicBezTo>
                    <a:pt x="6715" y="12458"/>
                    <a:pt x="6990" y="10862"/>
                    <a:pt x="7485" y="9232"/>
                  </a:cubicBezTo>
                  <a:cubicBezTo>
                    <a:pt x="7546" y="9034"/>
                    <a:pt x="7395" y="8837"/>
                    <a:pt x="7194" y="8837"/>
                  </a:cubicBezTo>
                  <a:cubicBezTo>
                    <a:pt x="7181" y="8837"/>
                    <a:pt x="7167" y="8838"/>
                    <a:pt x="7154" y="8840"/>
                  </a:cubicBezTo>
                  <a:cubicBezTo>
                    <a:pt x="7106" y="8846"/>
                    <a:pt x="5944" y="9001"/>
                    <a:pt x="4641" y="10014"/>
                  </a:cubicBezTo>
                  <a:cubicBezTo>
                    <a:pt x="4249" y="10319"/>
                    <a:pt x="4044" y="10683"/>
                    <a:pt x="4031" y="11098"/>
                  </a:cubicBezTo>
                  <a:cubicBezTo>
                    <a:pt x="4029" y="11147"/>
                    <a:pt x="4031" y="11198"/>
                    <a:pt x="4035" y="11248"/>
                  </a:cubicBezTo>
                  <a:cubicBezTo>
                    <a:pt x="3591" y="10777"/>
                    <a:pt x="3247" y="10224"/>
                    <a:pt x="3019" y="9618"/>
                  </a:cubicBezTo>
                  <a:cubicBezTo>
                    <a:pt x="2138" y="7298"/>
                    <a:pt x="2299" y="3373"/>
                    <a:pt x="3352" y="1543"/>
                  </a:cubicBezTo>
                  <a:cubicBezTo>
                    <a:pt x="3553" y="1193"/>
                    <a:pt x="3886" y="759"/>
                    <a:pt x="4322" y="687"/>
                  </a:cubicBezTo>
                  <a:cubicBezTo>
                    <a:pt x="4639" y="634"/>
                    <a:pt x="4995" y="612"/>
                    <a:pt x="5370" y="612"/>
                  </a:cubicBezTo>
                  <a:close/>
                  <a:moveTo>
                    <a:pt x="5376" y="1"/>
                  </a:moveTo>
                  <a:cubicBezTo>
                    <a:pt x="4967" y="1"/>
                    <a:pt x="4574" y="25"/>
                    <a:pt x="4222" y="84"/>
                  </a:cubicBezTo>
                  <a:cubicBezTo>
                    <a:pt x="3681" y="174"/>
                    <a:pt x="3210" y="563"/>
                    <a:pt x="2821" y="1240"/>
                  </a:cubicBezTo>
                  <a:cubicBezTo>
                    <a:pt x="1675" y="3235"/>
                    <a:pt x="1496" y="7331"/>
                    <a:pt x="2446" y="9836"/>
                  </a:cubicBezTo>
                  <a:cubicBezTo>
                    <a:pt x="2911" y="11061"/>
                    <a:pt x="3744" y="12031"/>
                    <a:pt x="4921" y="12718"/>
                  </a:cubicBezTo>
                  <a:cubicBezTo>
                    <a:pt x="4970" y="12747"/>
                    <a:pt x="5023" y="12760"/>
                    <a:pt x="5075" y="12760"/>
                  </a:cubicBezTo>
                  <a:cubicBezTo>
                    <a:pt x="5171" y="12760"/>
                    <a:pt x="5264" y="12715"/>
                    <a:pt x="5324" y="12633"/>
                  </a:cubicBezTo>
                  <a:cubicBezTo>
                    <a:pt x="5416" y="12506"/>
                    <a:pt x="5396" y="12328"/>
                    <a:pt x="5278" y="12224"/>
                  </a:cubicBezTo>
                  <a:cubicBezTo>
                    <a:pt x="4977" y="11959"/>
                    <a:pt x="4630" y="11511"/>
                    <a:pt x="4642" y="11116"/>
                  </a:cubicBezTo>
                  <a:cubicBezTo>
                    <a:pt x="4649" y="10890"/>
                    <a:pt x="4771" y="10689"/>
                    <a:pt x="5016" y="10497"/>
                  </a:cubicBezTo>
                  <a:cubicBezTo>
                    <a:pt x="5696" y="9970"/>
                    <a:pt x="6333" y="9701"/>
                    <a:pt x="6748" y="9568"/>
                  </a:cubicBezTo>
                  <a:lnTo>
                    <a:pt x="6748" y="9568"/>
                  </a:lnTo>
                  <a:cubicBezTo>
                    <a:pt x="6425" y="10718"/>
                    <a:pt x="5997" y="12557"/>
                    <a:pt x="6394" y="13085"/>
                  </a:cubicBezTo>
                  <a:cubicBezTo>
                    <a:pt x="6577" y="13329"/>
                    <a:pt x="6624" y="13763"/>
                    <a:pt x="6532" y="14339"/>
                  </a:cubicBezTo>
                  <a:cubicBezTo>
                    <a:pt x="5987" y="17759"/>
                    <a:pt x="966" y="24811"/>
                    <a:pt x="292" y="25385"/>
                  </a:cubicBezTo>
                  <a:cubicBezTo>
                    <a:pt x="37" y="25465"/>
                    <a:pt x="1" y="25811"/>
                    <a:pt x="233" y="25943"/>
                  </a:cubicBezTo>
                  <a:lnTo>
                    <a:pt x="243" y="25948"/>
                  </a:lnTo>
                  <a:cubicBezTo>
                    <a:pt x="634" y="26168"/>
                    <a:pt x="2713" y="27324"/>
                    <a:pt x="5282" y="28557"/>
                  </a:cubicBezTo>
                  <a:cubicBezTo>
                    <a:pt x="6369" y="29079"/>
                    <a:pt x="7541" y="29339"/>
                    <a:pt x="8763" y="29339"/>
                  </a:cubicBezTo>
                  <a:cubicBezTo>
                    <a:pt x="9882" y="29339"/>
                    <a:pt x="11043" y="29120"/>
                    <a:pt x="12215" y="28682"/>
                  </a:cubicBezTo>
                  <a:cubicBezTo>
                    <a:pt x="16615" y="27033"/>
                    <a:pt x="20091" y="22863"/>
                    <a:pt x="21458" y="19686"/>
                  </a:cubicBezTo>
                  <a:cubicBezTo>
                    <a:pt x="23210" y="15615"/>
                    <a:pt x="25145" y="7668"/>
                    <a:pt x="21282" y="3701"/>
                  </a:cubicBezTo>
                  <a:cubicBezTo>
                    <a:pt x="18557" y="902"/>
                    <a:pt x="14984" y="333"/>
                    <a:pt x="12531" y="333"/>
                  </a:cubicBezTo>
                  <a:cubicBezTo>
                    <a:pt x="11109" y="333"/>
                    <a:pt x="10063" y="524"/>
                    <a:pt x="9778" y="583"/>
                  </a:cubicBezTo>
                  <a:cubicBezTo>
                    <a:pt x="9357" y="485"/>
                    <a:pt x="7198" y="1"/>
                    <a:pt x="53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40"/>
            <p:cNvSpPr/>
            <p:nvPr/>
          </p:nvSpPr>
          <p:spPr>
            <a:xfrm>
              <a:off x="4487550" y="2972400"/>
              <a:ext cx="397725" cy="721650"/>
            </a:xfrm>
            <a:custGeom>
              <a:rect b="b" l="l" r="r" t="t"/>
              <a:pathLst>
                <a:path extrusionOk="0" h="28866" w="15909">
                  <a:moveTo>
                    <a:pt x="5646" y="1"/>
                  </a:moveTo>
                  <a:lnTo>
                    <a:pt x="1" y="23606"/>
                  </a:lnTo>
                  <a:lnTo>
                    <a:pt x="11547" y="28866"/>
                  </a:lnTo>
                  <a:lnTo>
                    <a:pt x="15908" y="6672"/>
                  </a:lnTo>
                  <a:lnTo>
                    <a:pt x="56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40"/>
            <p:cNvSpPr/>
            <p:nvPr/>
          </p:nvSpPr>
          <p:spPr>
            <a:xfrm>
              <a:off x="4479275" y="2964725"/>
              <a:ext cx="414125" cy="736975"/>
            </a:xfrm>
            <a:custGeom>
              <a:rect b="b" l="l" r="r" t="t"/>
              <a:pathLst>
                <a:path extrusionOk="0" h="29479" w="16565">
                  <a:moveTo>
                    <a:pt x="6173" y="801"/>
                  </a:moveTo>
                  <a:lnTo>
                    <a:pt x="15899" y="7123"/>
                  </a:lnTo>
                  <a:lnTo>
                    <a:pt x="11652" y="28734"/>
                  </a:lnTo>
                  <a:lnTo>
                    <a:pt x="689" y="23738"/>
                  </a:lnTo>
                  <a:lnTo>
                    <a:pt x="6173" y="801"/>
                  </a:lnTo>
                  <a:close/>
                  <a:moveTo>
                    <a:pt x="5976" y="0"/>
                  </a:moveTo>
                  <a:cubicBezTo>
                    <a:pt x="5842" y="0"/>
                    <a:pt x="5713" y="91"/>
                    <a:pt x="5679" y="236"/>
                  </a:cubicBezTo>
                  <a:lnTo>
                    <a:pt x="34" y="23841"/>
                  </a:lnTo>
                  <a:cubicBezTo>
                    <a:pt x="1" y="23984"/>
                    <a:pt x="71" y="24130"/>
                    <a:pt x="206" y="24191"/>
                  </a:cubicBezTo>
                  <a:lnTo>
                    <a:pt x="11751" y="29451"/>
                  </a:lnTo>
                  <a:cubicBezTo>
                    <a:pt x="11791" y="29470"/>
                    <a:pt x="11834" y="29479"/>
                    <a:pt x="11878" y="29479"/>
                  </a:cubicBezTo>
                  <a:cubicBezTo>
                    <a:pt x="12024" y="29479"/>
                    <a:pt x="12150" y="29376"/>
                    <a:pt x="12178" y="29232"/>
                  </a:cubicBezTo>
                  <a:lnTo>
                    <a:pt x="16540" y="7037"/>
                  </a:lnTo>
                  <a:cubicBezTo>
                    <a:pt x="16564" y="6914"/>
                    <a:pt x="16512" y="6790"/>
                    <a:pt x="16407" y="6722"/>
                  </a:cubicBezTo>
                  <a:lnTo>
                    <a:pt x="6143" y="51"/>
                  </a:lnTo>
                  <a:cubicBezTo>
                    <a:pt x="6091" y="16"/>
                    <a:pt x="6033" y="0"/>
                    <a:pt x="5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40"/>
            <p:cNvSpPr/>
            <p:nvPr/>
          </p:nvSpPr>
          <p:spPr>
            <a:xfrm>
              <a:off x="4521150" y="3033325"/>
              <a:ext cx="330550" cy="599800"/>
            </a:xfrm>
            <a:custGeom>
              <a:rect b="b" l="l" r="r" t="t"/>
              <a:pathLst>
                <a:path extrusionOk="0" h="23992" w="13222">
                  <a:moveTo>
                    <a:pt x="4692" y="1"/>
                  </a:moveTo>
                  <a:lnTo>
                    <a:pt x="1" y="19620"/>
                  </a:lnTo>
                  <a:lnTo>
                    <a:pt x="9596" y="23992"/>
                  </a:lnTo>
                  <a:lnTo>
                    <a:pt x="13222" y="5545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40"/>
            <p:cNvSpPr/>
            <p:nvPr/>
          </p:nvSpPr>
          <p:spPr>
            <a:xfrm>
              <a:off x="4512850" y="3025675"/>
              <a:ext cx="346950" cy="615100"/>
            </a:xfrm>
            <a:custGeom>
              <a:rect b="b" l="l" r="r" t="t"/>
              <a:pathLst>
                <a:path extrusionOk="0" h="24604" w="13878">
                  <a:moveTo>
                    <a:pt x="5220" y="800"/>
                  </a:moveTo>
                  <a:lnTo>
                    <a:pt x="13214" y="5995"/>
                  </a:lnTo>
                  <a:lnTo>
                    <a:pt x="9703" y="23858"/>
                  </a:lnTo>
                  <a:lnTo>
                    <a:pt x="688" y="19752"/>
                  </a:lnTo>
                  <a:lnTo>
                    <a:pt x="5220" y="800"/>
                  </a:lnTo>
                  <a:close/>
                  <a:moveTo>
                    <a:pt x="5023" y="1"/>
                  </a:moveTo>
                  <a:cubicBezTo>
                    <a:pt x="4889" y="1"/>
                    <a:pt x="4760" y="91"/>
                    <a:pt x="4726" y="236"/>
                  </a:cubicBezTo>
                  <a:lnTo>
                    <a:pt x="35" y="19855"/>
                  </a:lnTo>
                  <a:cubicBezTo>
                    <a:pt x="0" y="19998"/>
                    <a:pt x="72" y="20144"/>
                    <a:pt x="205" y="20205"/>
                  </a:cubicBezTo>
                  <a:lnTo>
                    <a:pt x="9802" y="24576"/>
                  </a:lnTo>
                  <a:cubicBezTo>
                    <a:pt x="9842" y="24594"/>
                    <a:pt x="9885" y="24604"/>
                    <a:pt x="9928" y="24604"/>
                  </a:cubicBezTo>
                  <a:cubicBezTo>
                    <a:pt x="10074" y="24604"/>
                    <a:pt x="10199" y="24500"/>
                    <a:pt x="10228" y="24357"/>
                  </a:cubicBezTo>
                  <a:lnTo>
                    <a:pt x="13853" y="5910"/>
                  </a:lnTo>
                  <a:cubicBezTo>
                    <a:pt x="13877" y="5788"/>
                    <a:pt x="13825" y="5663"/>
                    <a:pt x="13720" y="5594"/>
                  </a:cubicBezTo>
                  <a:lnTo>
                    <a:pt x="5190" y="51"/>
                  </a:lnTo>
                  <a:cubicBezTo>
                    <a:pt x="5138" y="17"/>
                    <a:pt x="5080" y="1"/>
                    <a:pt x="50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40"/>
            <p:cNvSpPr/>
            <p:nvPr/>
          </p:nvSpPr>
          <p:spPr>
            <a:xfrm>
              <a:off x="4776225" y="3139175"/>
              <a:ext cx="503550" cy="586950"/>
            </a:xfrm>
            <a:custGeom>
              <a:rect b="b" l="l" r="r" t="t"/>
              <a:pathLst>
                <a:path extrusionOk="0" h="23478" w="20142">
                  <a:moveTo>
                    <a:pt x="4361" y="1"/>
                  </a:moveTo>
                  <a:lnTo>
                    <a:pt x="0" y="22195"/>
                  </a:lnTo>
                  <a:lnTo>
                    <a:pt x="17063" y="23478"/>
                  </a:lnTo>
                  <a:lnTo>
                    <a:pt x="20142" y="771"/>
                  </a:lnTo>
                  <a:lnTo>
                    <a:pt x="43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40"/>
            <p:cNvSpPr/>
            <p:nvPr/>
          </p:nvSpPr>
          <p:spPr>
            <a:xfrm>
              <a:off x="4767825" y="3131475"/>
              <a:ext cx="520150" cy="602300"/>
            </a:xfrm>
            <a:custGeom>
              <a:rect b="b" l="l" r="r" t="t"/>
              <a:pathLst>
                <a:path extrusionOk="0" h="24092" w="20806">
                  <a:moveTo>
                    <a:pt x="4948" y="627"/>
                  </a:moveTo>
                  <a:lnTo>
                    <a:pt x="20130" y="1368"/>
                  </a:lnTo>
                  <a:lnTo>
                    <a:pt x="17134" y="23459"/>
                  </a:lnTo>
                  <a:lnTo>
                    <a:pt x="703" y="22224"/>
                  </a:lnTo>
                  <a:lnTo>
                    <a:pt x="4948" y="627"/>
                  </a:lnTo>
                  <a:close/>
                  <a:moveTo>
                    <a:pt x="4675" y="1"/>
                  </a:moveTo>
                  <a:cubicBezTo>
                    <a:pt x="4523" y="1"/>
                    <a:pt x="4425" y="112"/>
                    <a:pt x="4398" y="250"/>
                  </a:cubicBezTo>
                  <a:lnTo>
                    <a:pt x="36" y="22444"/>
                  </a:lnTo>
                  <a:cubicBezTo>
                    <a:pt x="0" y="22625"/>
                    <a:pt x="130" y="22794"/>
                    <a:pt x="313" y="22809"/>
                  </a:cubicBezTo>
                  <a:lnTo>
                    <a:pt x="17376" y="24092"/>
                  </a:lnTo>
                  <a:lnTo>
                    <a:pt x="17399" y="24092"/>
                  </a:lnTo>
                  <a:cubicBezTo>
                    <a:pt x="17400" y="24092"/>
                    <a:pt x="17401" y="24092"/>
                    <a:pt x="17401" y="24092"/>
                  </a:cubicBezTo>
                  <a:cubicBezTo>
                    <a:pt x="17553" y="24092"/>
                    <a:pt x="17682" y="23978"/>
                    <a:pt x="17703" y="23827"/>
                  </a:cubicBezTo>
                  <a:lnTo>
                    <a:pt x="20781" y="1120"/>
                  </a:lnTo>
                  <a:cubicBezTo>
                    <a:pt x="20806" y="942"/>
                    <a:pt x="20673" y="782"/>
                    <a:pt x="20493" y="773"/>
                  </a:cubicBezTo>
                  <a:lnTo>
                    <a:pt x="4713" y="3"/>
                  </a:lnTo>
                  <a:cubicBezTo>
                    <a:pt x="4700" y="1"/>
                    <a:pt x="4687" y="1"/>
                    <a:pt x="46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40"/>
            <p:cNvSpPr/>
            <p:nvPr/>
          </p:nvSpPr>
          <p:spPr>
            <a:xfrm>
              <a:off x="5001425" y="3372175"/>
              <a:ext cx="31550" cy="20450"/>
            </a:xfrm>
            <a:custGeom>
              <a:rect b="b" l="l" r="r" t="t"/>
              <a:pathLst>
                <a:path extrusionOk="0" h="818" w="1262">
                  <a:moveTo>
                    <a:pt x="132" y="0"/>
                  </a:moveTo>
                  <a:lnTo>
                    <a:pt x="1" y="766"/>
                  </a:lnTo>
                  <a:lnTo>
                    <a:pt x="1146" y="818"/>
                  </a:lnTo>
                  <a:lnTo>
                    <a:pt x="1261" y="8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40"/>
            <p:cNvSpPr/>
            <p:nvPr/>
          </p:nvSpPr>
          <p:spPr>
            <a:xfrm>
              <a:off x="5028375" y="3490350"/>
              <a:ext cx="44100" cy="29800"/>
            </a:xfrm>
            <a:custGeom>
              <a:rect b="b" l="l" r="r" t="t"/>
              <a:pathLst>
                <a:path extrusionOk="0" h="1192" w="1764">
                  <a:moveTo>
                    <a:pt x="169" y="0"/>
                  </a:moveTo>
                  <a:lnTo>
                    <a:pt x="0" y="1082"/>
                  </a:lnTo>
                  <a:lnTo>
                    <a:pt x="1580" y="1191"/>
                  </a:lnTo>
                  <a:lnTo>
                    <a:pt x="1764" y="75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40"/>
            <p:cNvSpPr/>
            <p:nvPr/>
          </p:nvSpPr>
          <p:spPr>
            <a:xfrm>
              <a:off x="4961500" y="3288850"/>
              <a:ext cx="39400" cy="22250"/>
            </a:xfrm>
            <a:custGeom>
              <a:rect b="b" l="l" r="r" t="t"/>
              <a:pathLst>
                <a:path extrusionOk="0" h="890" w="1576">
                  <a:moveTo>
                    <a:pt x="146" y="0"/>
                  </a:moveTo>
                  <a:lnTo>
                    <a:pt x="0" y="823"/>
                  </a:lnTo>
                  <a:lnTo>
                    <a:pt x="1439" y="890"/>
                  </a:lnTo>
                  <a:lnTo>
                    <a:pt x="1575" y="100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40"/>
            <p:cNvSpPr/>
            <p:nvPr/>
          </p:nvSpPr>
          <p:spPr>
            <a:xfrm>
              <a:off x="5015175" y="3292575"/>
              <a:ext cx="30225" cy="20600"/>
            </a:xfrm>
            <a:custGeom>
              <a:rect b="b" l="l" r="r" t="t"/>
              <a:pathLst>
                <a:path extrusionOk="0" h="824" w="1209">
                  <a:moveTo>
                    <a:pt x="134" y="1"/>
                  </a:moveTo>
                  <a:lnTo>
                    <a:pt x="0" y="774"/>
                  </a:lnTo>
                  <a:lnTo>
                    <a:pt x="1091" y="824"/>
                  </a:lnTo>
                  <a:lnTo>
                    <a:pt x="1209" y="76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40"/>
            <p:cNvSpPr/>
            <p:nvPr/>
          </p:nvSpPr>
          <p:spPr>
            <a:xfrm>
              <a:off x="4993975" y="3408725"/>
              <a:ext cx="33375" cy="27750"/>
            </a:xfrm>
            <a:custGeom>
              <a:rect b="b" l="l" r="r" t="t"/>
              <a:pathLst>
                <a:path extrusionOk="0" h="1110" w="1335">
                  <a:moveTo>
                    <a:pt x="178" y="1"/>
                  </a:moveTo>
                  <a:lnTo>
                    <a:pt x="1" y="1028"/>
                  </a:lnTo>
                  <a:lnTo>
                    <a:pt x="1170" y="1110"/>
                  </a:lnTo>
                  <a:lnTo>
                    <a:pt x="1334" y="54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40"/>
            <p:cNvSpPr/>
            <p:nvPr/>
          </p:nvSpPr>
          <p:spPr>
            <a:xfrm>
              <a:off x="5053250" y="3331400"/>
              <a:ext cx="45325" cy="29450"/>
            </a:xfrm>
            <a:custGeom>
              <a:rect b="b" l="l" r="r" t="t"/>
              <a:pathLst>
                <a:path extrusionOk="0" h="1178" w="1813">
                  <a:moveTo>
                    <a:pt x="166" y="1"/>
                  </a:moveTo>
                  <a:lnTo>
                    <a:pt x="0" y="1063"/>
                  </a:lnTo>
                  <a:lnTo>
                    <a:pt x="1632" y="1177"/>
                  </a:lnTo>
                  <a:lnTo>
                    <a:pt x="1813" y="77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40"/>
            <p:cNvSpPr/>
            <p:nvPr/>
          </p:nvSpPr>
          <p:spPr>
            <a:xfrm>
              <a:off x="4975600" y="3199350"/>
              <a:ext cx="40900" cy="32350"/>
            </a:xfrm>
            <a:custGeom>
              <a:rect b="b" l="l" r="r" t="t"/>
              <a:pathLst>
                <a:path extrusionOk="0" h="1294" w="1636">
                  <a:moveTo>
                    <a:pt x="218" y="1"/>
                  </a:moveTo>
                  <a:lnTo>
                    <a:pt x="0" y="1228"/>
                  </a:lnTo>
                  <a:lnTo>
                    <a:pt x="1425" y="1294"/>
                  </a:lnTo>
                  <a:lnTo>
                    <a:pt x="1635" y="7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40"/>
            <p:cNvSpPr/>
            <p:nvPr/>
          </p:nvSpPr>
          <p:spPr>
            <a:xfrm>
              <a:off x="5028900" y="3202125"/>
              <a:ext cx="30700" cy="31600"/>
            </a:xfrm>
            <a:custGeom>
              <a:rect b="b" l="l" r="r" t="t"/>
              <a:pathLst>
                <a:path extrusionOk="0" h="1264" w="1228">
                  <a:moveTo>
                    <a:pt x="211" y="1"/>
                  </a:moveTo>
                  <a:lnTo>
                    <a:pt x="0" y="1215"/>
                  </a:lnTo>
                  <a:lnTo>
                    <a:pt x="1038" y="1264"/>
                  </a:lnTo>
                  <a:lnTo>
                    <a:pt x="1228" y="53"/>
                  </a:lnTo>
                  <a:lnTo>
                    <a:pt x="21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40"/>
            <p:cNvSpPr/>
            <p:nvPr/>
          </p:nvSpPr>
          <p:spPr>
            <a:xfrm>
              <a:off x="4968250" y="3247475"/>
              <a:ext cx="39950" cy="26500"/>
            </a:xfrm>
            <a:custGeom>
              <a:rect b="b" l="l" r="r" t="t"/>
              <a:pathLst>
                <a:path extrusionOk="0" h="1060" w="1598">
                  <a:moveTo>
                    <a:pt x="170" y="0"/>
                  </a:moveTo>
                  <a:lnTo>
                    <a:pt x="0" y="959"/>
                  </a:lnTo>
                  <a:lnTo>
                    <a:pt x="1426" y="1059"/>
                  </a:lnTo>
                  <a:lnTo>
                    <a:pt x="1598" y="65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40"/>
            <p:cNvSpPr/>
            <p:nvPr/>
          </p:nvSpPr>
          <p:spPr>
            <a:xfrm>
              <a:off x="5007750" y="3329325"/>
              <a:ext cx="32000" cy="27425"/>
            </a:xfrm>
            <a:custGeom>
              <a:rect b="b" l="l" r="r" t="t"/>
              <a:pathLst>
                <a:path extrusionOk="0" h="1097" w="1280">
                  <a:moveTo>
                    <a:pt x="176" y="1"/>
                  </a:moveTo>
                  <a:lnTo>
                    <a:pt x="0" y="1019"/>
                  </a:lnTo>
                  <a:lnTo>
                    <a:pt x="1117" y="1096"/>
                  </a:lnTo>
                  <a:lnTo>
                    <a:pt x="1280" y="52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40"/>
            <p:cNvSpPr/>
            <p:nvPr/>
          </p:nvSpPr>
          <p:spPr>
            <a:xfrm>
              <a:off x="5021500" y="3249925"/>
              <a:ext cx="30650" cy="27150"/>
            </a:xfrm>
            <a:custGeom>
              <a:rect b="b" l="l" r="r" t="t"/>
              <a:pathLst>
                <a:path extrusionOk="0" h="1086" w="1226">
                  <a:moveTo>
                    <a:pt x="176" y="1"/>
                  </a:moveTo>
                  <a:lnTo>
                    <a:pt x="1" y="1011"/>
                  </a:lnTo>
                  <a:lnTo>
                    <a:pt x="1064" y="1085"/>
                  </a:lnTo>
                  <a:lnTo>
                    <a:pt x="1226" y="49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40"/>
            <p:cNvSpPr/>
            <p:nvPr/>
          </p:nvSpPr>
          <p:spPr>
            <a:xfrm>
              <a:off x="5040800" y="3410900"/>
              <a:ext cx="44725" cy="29625"/>
            </a:xfrm>
            <a:custGeom>
              <a:rect b="b" l="l" r="r" t="t"/>
              <a:pathLst>
                <a:path extrusionOk="0" h="1185" w="1789">
                  <a:moveTo>
                    <a:pt x="168" y="0"/>
                  </a:moveTo>
                  <a:lnTo>
                    <a:pt x="1" y="1071"/>
                  </a:lnTo>
                  <a:lnTo>
                    <a:pt x="1607" y="1184"/>
                  </a:lnTo>
                  <a:lnTo>
                    <a:pt x="1789" y="74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40"/>
            <p:cNvSpPr/>
            <p:nvPr/>
          </p:nvSpPr>
          <p:spPr>
            <a:xfrm>
              <a:off x="4886225" y="3444725"/>
              <a:ext cx="33025" cy="22675"/>
            </a:xfrm>
            <a:custGeom>
              <a:rect b="b" l="l" r="r" t="t"/>
              <a:pathLst>
                <a:path extrusionOk="0" h="907" w="1321">
                  <a:moveTo>
                    <a:pt x="150" y="1"/>
                  </a:moveTo>
                  <a:lnTo>
                    <a:pt x="0" y="853"/>
                  </a:lnTo>
                  <a:lnTo>
                    <a:pt x="1174" y="907"/>
                  </a:lnTo>
                  <a:lnTo>
                    <a:pt x="1321" y="83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40"/>
            <p:cNvSpPr/>
            <p:nvPr/>
          </p:nvSpPr>
          <p:spPr>
            <a:xfrm>
              <a:off x="4879075" y="3483450"/>
              <a:ext cx="33425" cy="25525"/>
            </a:xfrm>
            <a:custGeom>
              <a:rect b="b" l="l" r="r" t="t"/>
              <a:pathLst>
                <a:path extrusionOk="0" h="1021" w="1337">
                  <a:moveTo>
                    <a:pt x="164" y="0"/>
                  </a:moveTo>
                  <a:lnTo>
                    <a:pt x="0" y="939"/>
                  </a:lnTo>
                  <a:lnTo>
                    <a:pt x="1165" y="1021"/>
                  </a:lnTo>
                  <a:lnTo>
                    <a:pt x="1336" y="55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40"/>
            <p:cNvSpPr/>
            <p:nvPr/>
          </p:nvSpPr>
          <p:spPr>
            <a:xfrm>
              <a:off x="4872325" y="3524325"/>
              <a:ext cx="32775" cy="22450"/>
            </a:xfrm>
            <a:custGeom>
              <a:rect b="b" l="l" r="r" t="t"/>
              <a:pathLst>
                <a:path extrusionOk="0" h="898" w="1311">
                  <a:moveTo>
                    <a:pt x="147" y="1"/>
                  </a:moveTo>
                  <a:lnTo>
                    <a:pt x="0" y="845"/>
                  </a:lnTo>
                  <a:lnTo>
                    <a:pt x="1166" y="898"/>
                  </a:lnTo>
                  <a:lnTo>
                    <a:pt x="1311" y="81"/>
                  </a:lnTo>
                  <a:lnTo>
                    <a:pt x="1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40"/>
            <p:cNvSpPr/>
            <p:nvPr/>
          </p:nvSpPr>
          <p:spPr>
            <a:xfrm>
              <a:off x="4865125" y="3562850"/>
              <a:ext cx="33250" cy="25725"/>
            </a:xfrm>
            <a:custGeom>
              <a:rect b="b" l="l" r="r" t="t"/>
              <a:pathLst>
                <a:path extrusionOk="0" h="1029" w="1330">
                  <a:moveTo>
                    <a:pt x="166" y="0"/>
                  </a:moveTo>
                  <a:lnTo>
                    <a:pt x="0" y="948"/>
                  </a:lnTo>
                  <a:lnTo>
                    <a:pt x="1157" y="1028"/>
                  </a:lnTo>
                  <a:lnTo>
                    <a:pt x="1329" y="54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40"/>
            <p:cNvSpPr/>
            <p:nvPr/>
          </p:nvSpPr>
          <p:spPr>
            <a:xfrm>
              <a:off x="4893000" y="3404050"/>
              <a:ext cx="33625" cy="25325"/>
            </a:xfrm>
            <a:custGeom>
              <a:rect b="b" l="l" r="r" t="t"/>
              <a:pathLst>
                <a:path extrusionOk="0" h="1013" w="1345">
                  <a:moveTo>
                    <a:pt x="163" y="0"/>
                  </a:moveTo>
                  <a:lnTo>
                    <a:pt x="1" y="931"/>
                  </a:lnTo>
                  <a:lnTo>
                    <a:pt x="1174" y="1013"/>
                  </a:lnTo>
                  <a:lnTo>
                    <a:pt x="1344" y="55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40"/>
            <p:cNvSpPr/>
            <p:nvPr/>
          </p:nvSpPr>
          <p:spPr>
            <a:xfrm>
              <a:off x="4906950" y="3324675"/>
              <a:ext cx="33775" cy="25150"/>
            </a:xfrm>
            <a:custGeom>
              <a:rect b="b" l="l" r="r" t="t"/>
              <a:pathLst>
                <a:path extrusionOk="0" h="1006" w="1351">
                  <a:moveTo>
                    <a:pt x="162" y="1"/>
                  </a:moveTo>
                  <a:lnTo>
                    <a:pt x="1" y="922"/>
                  </a:lnTo>
                  <a:lnTo>
                    <a:pt x="1182" y="1005"/>
                  </a:lnTo>
                  <a:lnTo>
                    <a:pt x="1350" y="55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40"/>
            <p:cNvSpPr/>
            <p:nvPr/>
          </p:nvSpPr>
          <p:spPr>
            <a:xfrm>
              <a:off x="4920900" y="3245275"/>
              <a:ext cx="33950" cy="24950"/>
            </a:xfrm>
            <a:custGeom>
              <a:rect b="b" l="l" r="r" t="t"/>
              <a:pathLst>
                <a:path extrusionOk="0" h="998" w="1358">
                  <a:moveTo>
                    <a:pt x="161" y="1"/>
                  </a:moveTo>
                  <a:lnTo>
                    <a:pt x="0" y="915"/>
                  </a:lnTo>
                  <a:lnTo>
                    <a:pt x="1189" y="998"/>
                  </a:lnTo>
                  <a:lnTo>
                    <a:pt x="1357" y="55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40"/>
            <p:cNvSpPr/>
            <p:nvPr/>
          </p:nvSpPr>
          <p:spPr>
            <a:xfrm>
              <a:off x="4900150" y="3365100"/>
              <a:ext cx="33250" cy="22900"/>
            </a:xfrm>
            <a:custGeom>
              <a:rect b="b" l="l" r="r" t="t"/>
              <a:pathLst>
                <a:path extrusionOk="0" h="916" w="1330">
                  <a:moveTo>
                    <a:pt x="150" y="1"/>
                  </a:moveTo>
                  <a:lnTo>
                    <a:pt x="0" y="862"/>
                  </a:lnTo>
                  <a:lnTo>
                    <a:pt x="1181" y="916"/>
                  </a:lnTo>
                  <a:lnTo>
                    <a:pt x="1330" y="84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40"/>
            <p:cNvSpPr/>
            <p:nvPr/>
          </p:nvSpPr>
          <p:spPr>
            <a:xfrm>
              <a:off x="4914050" y="3285550"/>
              <a:ext cx="33500" cy="23100"/>
            </a:xfrm>
            <a:custGeom>
              <a:rect b="b" l="l" r="r" t="t"/>
              <a:pathLst>
                <a:path extrusionOk="0" h="924" w="1340">
                  <a:moveTo>
                    <a:pt x="152" y="0"/>
                  </a:moveTo>
                  <a:lnTo>
                    <a:pt x="1" y="868"/>
                  </a:lnTo>
                  <a:lnTo>
                    <a:pt x="1190" y="923"/>
                  </a:lnTo>
                  <a:lnTo>
                    <a:pt x="1340" y="8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40"/>
            <p:cNvSpPr/>
            <p:nvPr/>
          </p:nvSpPr>
          <p:spPr>
            <a:xfrm>
              <a:off x="5065675" y="3251950"/>
              <a:ext cx="45975" cy="29250"/>
            </a:xfrm>
            <a:custGeom>
              <a:rect b="b" l="l" r="r" t="t"/>
              <a:pathLst>
                <a:path extrusionOk="0" h="1170" w="1839">
                  <a:moveTo>
                    <a:pt x="165" y="1"/>
                  </a:moveTo>
                  <a:lnTo>
                    <a:pt x="1" y="1053"/>
                  </a:lnTo>
                  <a:lnTo>
                    <a:pt x="1659" y="1169"/>
                  </a:lnTo>
                  <a:lnTo>
                    <a:pt x="1838" y="7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40"/>
            <p:cNvSpPr/>
            <p:nvPr/>
          </p:nvSpPr>
          <p:spPr>
            <a:xfrm>
              <a:off x="4856400" y="3603925"/>
              <a:ext cx="34550" cy="35325"/>
            </a:xfrm>
            <a:custGeom>
              <a:rect b="b" l="l" r="r" t="t"/>
              <a:pathLst>
                <a:path extrusionOk="0" h="1413" w="1382">
                  <a:moveTo>
                    <a:pt x="227" y="0"/>
                  </a:moveTo>
                  <a:lnTo>
                    <a:pt x="0" y="1295"/>
                  </a:lnTo>
                  <a:lnTo>
                    <a:pt x="1146" y="1413"/>
                  </a:lnTo>
                  <a:lnTo>
                    <a:pt x="1382" y="81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40"/>
            <p:cNvSpPr/>
            <p:nvPr/>
          </p:nvSpPr>
          <p:spPr>
            <a:xfrm>
              <a:off x="5047700" y="3375375"/>
              <a:ext cx="43500" cy="19975"/>
            </a:xfrm>
            <a:custGeom>
              <a:rect b="b" l="l" r="r" t="t"/>
              <a:pathLst>
                <a:path extrusionOk="0" h="799" w="1740">
                  <a:moveTo>
                    <a:pt x="114" y="1"/>
                  </a:moveTo>
                  <a:lnTo>
                    <a:pt x="1" y="723"/>
                  </a:lnTo>
                  <a:lnTo>
                    <a:pt x="1628" y="799"/>
                  </a:lnTo>
                  <a:lnTo>
                    <a:pt x="1740" y="115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40"/>
            <p:cNvSpPr/>
            <p:nvPr/>
          </p:nvSpPr>
          <p:spPr>
            <a:xfrm>
              <a:off x="5022900" y="3534800"/>
              <a:ext cx="42125" cy="19400"/>
            </a:xfrm>
            <a:custGeom>
              <a:rect b="b" l="l" r="r" t="t"/>
              <a:pathLst>
                <a:path extrusionOk="0" h="776" w="1685">
                  <a:moveTo>
                    <a:pt x="110" y="0"/>
                  </a:moveTo>
                  <a:lnTo>
                    <a:pt x="0" y="703"/>
                  </a:lnTo>
                  <a:lnTo>
                    <a:pt x="1575" y="776"/>
                  </a:lnTo>
                  <a:lnTo>
                    <a:pt x="1685" y="11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40"/>
            <p:cNvSpPr/>
            <p:nvPr/>
          </p:nvSpPr>
          <p:spPr>
            <a:xfrm>
              <a:off x="5035300" y="3455100"/>
              <a:ext cx="42800" cy="19675"/>
            </a:xfrm>
            <a:custGeom>
              <a:rect b="b" l="l" r="r" t="t"/>
              <a:pathLst>
                <a:path extrusionOk="0" h="787" w="1712">
                  <a:moveTo>
                    <a:pt x="112" y="0"/>
                  </a:moveTo>
                  <a:lnTo>
                    <a:pt x="0" y="712"/>
                  </a:lnTo>
                  <a:lnTo>
                    <a:pt x="1601" y="787"/>
                  </a:lnTo>
                  <a:lnTo>
                    <a:pt x="1712" y="1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40"/>
            <p:cNvSpPr/>
            <p:nvPr/>
          </p:nvSpPr>
          <p:spPr>
            <a:xfrm>
              <a:off x="4987700" y="3451800"/>
              <a:ext cx="32800" cy="20325"/>
            </a:xfrm>
            <a:custGeom>
              <a:rect b="b" l="l" r="r" t="t"/>
              <a:pathLst>
                <a:path extrusionOk="0" h="813" w="1312">
                  <a:moveTo>
                    <a:pt x="131" y="0"/>
                  </a:moveTo>
                  <a:lnTo>
                    <a:pt x="0" y="757"/>
                  </a:lnTo>
                  <a:lnTo>
                    <a:pt x="1199" y="812"/>
                  </a:lnTo>
                  <a:lnTo>
                    <a:pt x="1312" y="8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p40"/>
            <p:cNvSpPr/>
            <p:nvPr/>
          </p:nvSpPr>
          <p:spPr>
            <a:xfrm>
              <a:off x="5015900" y="3569800"/>
              <a:ext cx="43550" cy="30025"/>
            </a:xfrm>
            <a:custGeom>
              <a:rect b="b" l="l" r="r" t="t"/>
              <a:pathLst>
                <a:path extrusionOk="0" h="1201" w="1742">
                  <a:moveTo>
                    <a:pt x="172" y="1"/>
                  </a:moveTo>
                  <a:lnTo>
                    <a:pt x="1" y="1092"/>
                  </a:lnTo>
                  <a:lnTo>
                    <a:pt x="1556" y="1200"/>
                  </a:lnTo>
                  <a:lnTo>
                    <a:pt x="1741" y="74"/>
                  </a:lnTo>
                  <a:lnTo>
                    <a:pt x="1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40"/>
            <p:cNvSpPr/>
            <p:nvPr/>
          </p:nvSpPr>
          <p:spPr>
            <a:xfrm>
              <a:off x="5007400" y="3614500"/>
              <a:ext cx="44550" cy="41075"/>
            </a:xfrm>
            <a:custGeom>
              <a:rect b="b" l="l" r="r" t="t"/>
              <a:pathLst>
                <a:path extrusionOk="0" h="1643" w="1782">
                  <a:moveTo>
                    <a:pt x="232" y="0"/>
                  </a:moveTo>
                  <a:lnTo>
                    <a:pt x="1" y="1487"/>
                  </a:lnTo>
                  <a:lnTo>
                    <a:pt x="1530" y="1642"/>
                  </a:lnTo>
                  <a:lnTo>
                    <a:pt x="1781" y="10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40"/>
            <p:cNvSpPr/>
            <p:nvPr/>
          </p:nvSpPr>
          <p:spPr>
            <a:xfrm>
              <a:off x="4954100" y="3326875"/>
              <a:ext cx="40375" cy="26675"/>
            </a:xfrm>
            <a:custGeom>
              <a:rect b="b" l="l" r="r" t="t"/>
              <a:pathLst>
                <a:path extrusionOk="0" h="1067" w="1615">
                  <a:moveTo>
                    <a:pt x="172" y="0"/>
                  </a:moveTo>
                  <a:lnTo>
                    <a:pt x="0" y="966"/>
                  </a:lnTo>
                  <a:lnTo>
                    <a:pt x="1442" y="1067"/>
                  </a:lnTo>
                  <a:lnTo>
                    <a:pt x="1614" y="67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40"/>
            <p:cNvSpPr/>
            <p:nvPr/>
          </p:nvSpPr>
          <p:spPr>
            <a:xfrm>
              <a:off x="4927950" y="3196900"/>
              <a:ext cx="35450" cy="32350"/>
            </a:xfrm>
            <a:custGeom>
              <a:rect b="b" l="l" r="r" t="t"/>
              <a:pathLst>
                <a:path extrusionOk="0" h="1294" w="1418">
                  <a:moveTo>
                    <a:pt x="218" y="0"/>
                  </a:moveTo>
                  <a:lnTo>
                    <a:pt x="1" y="1238"/>
                  </a:lnTo>
                  <a:lnTo>
                    <a:pt x="1198" y="1293"/>
                  </a:lnTo>
                  <a:lnTo>
                    <a:pt x="1417" y="62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40"/>
            <p:cNvSpPr/>
            <p:nvPr/>
          </p:nvSpPr>
          <p:spPr>
            <a:xfrm>
              <a:off x="5060100" y="3295675"/>
              <a:ext cx="44200" cy="20225"/>
            </a:xfrm>
            <a:custGeom>
              <a:rect b="b" l="l" r="r" t="t"/>
              <a:pathLst>
                <a:path extrusionOk="0" h="809" w="1768">
                  <a:moveTo>
                    <a:pt x="115" y="1"/>
                  </a:moveTo>
                  <a:lnTo>
                    <a:pt x="1" y="732"/>
                  </a:lnTo>
                  <a:lnTo>
                    <a:pt x="1654" y="808"/>
                  </a:lnTo>
                  <a:lnTo>
                    <a:pt x="1768" y="117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40"/>
            <p:cNvSpPr/>
            <p:nvPr/>
          </p:nvSpPr>
          <p:spPr>
            <a:xfrm>
              <a:off x="5072525" y="3204350"/>
              <a:ext cx="46900" cy="32125"/>
            </a:xfrm>
            <a:custGeom>
              <a:rect b="b" l="l" r="r" t="t"/>
              <a:pathLst>
                <a:path extrusionOk="0" h="1285" w="1876">
                  <a:moveTo>
                    <a:pt x="189" y="0"/>
                  </a:moveTo>
                  <a:lnTo>
                    <a:pt x="0" y="1207"/>
                  </a:lnTo>
                  <a:lnTo>
                    <a:pt x="1679" y="1284"/>
                  </a:lnTo>
                  <a:lnTo>
                    <a:pt x="1876" y="88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40"/>
            <p:cNvSpPr/>
            <p:nvPr/>
          </p:nvSpPr>
          <p:spPr>
            <a:xfrm>
              <a:off x="4980225" y="3488125"/>
              <a:ext cx="34725" cy="28025"/>
            </a:xfrm>
            <a:custGeom>
              <a:rect b="b" l="l" r="r" t="t"/>
              <a:pathLst>
                <a:path extrusionOk="0" h="1121" w="1389">
                  <a:moveTo>
                    <a:pt x="178" y="1"/>
                  </a:moveTo>
                  <a:lnTo>
                    <a:pt x="0" y="1035"/>
                  </a:lnTo>
                  <a:lnTo>
                    <a:pt x="1223" y="1121"/>
                  </a:lnTo>
                  <a:lnTo>
                    <a:pt x="1388" y="57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40"/>
            <p:cNvSpPr/>
            <p:nvPr/>
          </p:nvSpPr>
          <p:spPr>
            <a:xfrm>
              <a:off x="4925800" y="3485600"/>
              <a:ext cx="41200" cy="27175"/>
            </a:xfrm>
            <a:custGeom>
              <a:rect b="b" l="l" r="r" t="t"/>
              <a:pathLst>
                <a:path extrusionOk="0" h="1087" w="1648">
                  <a:moveTo>
                    <a:pt x="175" y="1"/>
                  </a:moveTo>
                  <a:lnTo>
                    <a:pt x="0" y="983"/>
                  </a:lnTo>
                  <a:lnTo>
                    <a:pt x="1471" y="1087"/>
                  </a:lnTo>
                  <a:lnTo>
                    <a:pt x="1647" y="70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40"/>
            <p:cNvSpPr/>
            <p:nvPr/>
          </p:nvSpPr>
          <p:spPr>
            <a:xfrm>
              <a:off x="4973950" y="3531400"/>
              <a:ext cx="34125" cy="20175"/>
            </a:xfrm>
            <a:custGeom>
              <a:rect b="b" l="l" r="r" t="t"/>
              <a:pathLst>
                <a:path extrusionOk="0" h="807" w="1365">
                  <a:moveTo>
                    <a:pt x="130" y="0"/>
                  </a:moveTo>
                  <a:lnTo>
                    <a:pt x="1" y="749"/>
                  </a:lnTo>
                  <a:lnTo>
                    <a:pt x="1252" y="807"/>
                  </a:lnTo>
                  <a:lnTo>
                    <a:pt x="1364" y="8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40"/>
            <p:cNvSpPr/>
            <p:nvPr/>
          </p:nvSpPr>
          <p:spPr>
            <a:xfrm>
              <a:off x="4966425" y="3567525"/>
              <a:ext cx="36125" cy="28325"/>
            </a:xfrm>
            <a:custGeom>
              <a:rect b="b" l="l" r="r" t="t"/>
              <a:pathLst>
                <a:path extrusionOk="0" h="1133" w="1445">
                  <a:moveTo>
                    <a:pt x="181" y="1"/>
                  </a:moveTo>
                  <a:lnTo>
                    <a:pt x="0" y="1044"/>
                  </a:lnTo>
                  <a:lnTo>
                    <a:pt x="1276" y="1133"/>
                  </a:lnTo>
                  <a:lnTo>
                    <a:pt x="1445" y="59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40"/>
            <p:cNvSpPr/>
            <p:nvPr/>
          </p:nvSpPr>
          <p:spPr>
            <a:xfrm>
              <a:off x="4911650" y="3565000"/>
              <a:ext cx="41625" cy="27400"/>
            </a:xfrm>
            <a:custGeom>
              <a:rect b="b" l="l" r="r" t="t"/>
              <a:pathLst>
                <a:path extrusionOk="0" h="1096" w="1665">
                  <a:moveTo>
                    <a:pt x="176" y="1"/>
                  </a:moveTo>
                  <a:lnTo>
                    <a:pt x="0" y="991"/>
                  </a:lnTo>
                  <a:lnTo>
                    <a:pt x="1487" y="1095"/>
                  </a:lnTo>
                  <a:lnTo>
                    <a:pt x="1664" y="70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40"/>
            <p:cNvSpPr/>
            <p:nvPr/>
          </p:nvSpPr>
          <p:spPr>
            <a:xfrm>
              <a:off x="4919150" y="3527600"/>
              <a:ext cx="40450" cy="21700"/>
            </a:xfrm>
            <a:custGeom>
              <a:rect b="b" l="l" r="r" t="t"/>
              <a:pathLst>
                <a:path extrusionOk="0" h="868" w="1618">
                  <a:moveTo>
                    <a:pt x="142" y="0"/>
                  </a:moveTo>
                  <a:lnTo>
                    <a:pt x="0" y="799"/>
                  </a:lnTo>
                  <a:lnTo>
                    <a:pt x="1485" y="868"/>
                  </a:lnTo>
                  <a:lnTo>
                    <a:pt x="1618" y="103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40"/>
            <p:cNvSpPr/>
            <p:nvPr/>
          </p:nvSpPr>
          <p:spPr>
            <a:xfrm>
              <a:off x="4933275" y="3448000"/>
              <a:ext cx="40100" cy="21900"/>
            </a:xfrm>
            <a:custGeom>
              <a:rect b="b" l="l" r="r" t="t"/>
              <a:pathLst>
                <a:path extrusionOk="0" h="876" w="1604">
                  <a:moveTo>
                    <a:pt x="143" y="1"/>
                  </a:moveTo>
                  <a:lnTo>
                    <a:pt x="0" y="808"/>
                  </a:lnTo>
                  <a:lnTo>
                    <a:pt x="1469" y="876"/>
                  </a:lnTo>
                  <a:lnTo>
                    <a:pt x="1603" y="102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40"/>
            <p:cNvSpPr/>
            <p:nvPr/>
          </p:nvSpPr>
          <p:spPr>
            <a:xfrm>
              <a:off x="4902550" y="3607200"/>
              <a:ext cx="43275" cy="37600"/>
            </a:xfrm>
            <a:custGeom>
              <a:rect b="b" l="l" r="r" t="t"/>
              <a:pathLst>
                <a:path extrusionOk="0" h="1504" w="1731">
                  <a:moveTo>
                    <a:pt x="241" y="0"/>
                  </a:moveTo>
                  <a:lnTo>
                    <a:pt x="1" y="1353"/>
                  </a:lnTo>
                  <a:lnTo>
                    <a:pt x="1489" y="1503"/>
                  </a:lnTo>
                  <a:lnTo>
                    <a:pt x="1730" y="104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40"/>
            <p:cNvSpPr/>
            <p:nvPr/>
          </p:nvSpPr>
          <p:spPr>
            <a:xfrm>
              <a:off x="4957275" y="3611000"/>
              <a:ext cx="38350" cy="38925"/>
            </a:xfrm>
            <a:custGeom>
              <a:rect b="b" l="l" r="r" t="t"/>
              <a:pathLst>
                <a:path extrusionOk="0" h="1557" w="1534">
                  <a:moveTo>
                    <a:pt x="247" y="1"/>
                  </a:moveTo>
                  <a:lnTo>
                    <a:pt x="1" y="1423"/>
                  </a:lnTo>
                  <a:lnTo>
                    <a:pt x="1306" y="1556"/>
                  </a:lnTo>
                  <a:lnTo>
                    <a:pt x="1534" y="91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40"/>
            <p:cNvSpPr/>
            <p:nvPr/>
          </p:nvSpPr>
          <p:spPr>
            <a:xfrm>
              <a:off x="4947375" y="3368400"/>
              <a:ext cx="39750" cy="22100"/>
            </a:xfrm>
            <a:custGeom>
              <a:rect b="b" l="l" r="r" t="t"/>
              <a:pathLst>
                <a:path extrusionOk="0" h="884" w="1590">
                  <a:moveTo>
                    <a:pt x="145" y="1"/>
                  </a:moveTo>
                  <a:lnTo>
                    <a:pt x="0" y="817"/>
                  </a:lnTo>
                  <a:lnTo>
                    <a:pt x="1455" y="884"/>
                  </a:lnTo>
                  <a:lnTo>
                    <a:pt x="1590" y="103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40"/>
            <p:cNvSpPr/>
            <p:nvPr/>
          </p:nvSpPr>
          <p:spPr>
            <a:xfrm>
              <a:off x="4939950" y="3406250"/>
              <a:ext cx="40775" cy="26925"/>
            </a:xfrm>
            <a:custGeom>
              <a:rect b="b" l="l" r="r" t="t"/>
              <a:pathLst>
                <a:path extrusionOk="0" h="1077" w="1631">
                  <a:moveTo>
                    <a:pt x="173" y="0"/>
                  </a:moveTo>
                  <a:lnTo>
                    <a:pt x="0" y="975"/>
                  </a:lnTo>
                  <a:lnTo>
                    <a:pt x="1457" y="1077"/>
                  </a:lnTo>
                  <a:lnTo>
                    <a:pt x="1631" y="68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40"/>
            <p:cNvSpPr/>
            <p:nvPr/>
          </p:nvSpPr>
          <p:spPr>
            <a:xfrm>
              <a:off x="4674550" y="3501850"/>
              <a:ext cx="1229550" cy="786750"/>
            </a:xfrm>
            <a:custGeom>
              <a:rect b="b" l="l" r="r" t="t"/>
              <a:pathLst>
                <a:path extrusionOk="0" h="31470" w="49182">
                  <a:moveTo>
                    <a:pt x="41692" y="0"/>
                  </a:moveTo>
                  <a:cubicBezTo>
                    <a:pt x="41692" y="0"/>
                    <a:pt x="40239" y="112"/>
                    <a:pt x="37780" y="2125"/>
                  </a:cubicBezTo>
                  <a:cubicBezTo>
                    <a:pt x="35321" y="4136"/>
                    <a:pt x="25597" y="21125"/>
                    <a:pt x="25597" y="21125"/>
                  </a:cubicBezTo>
                  <a:cubicBezTo>
                    <a:pt x="25597" y="21125"/>
                    <a:pt x="16767" y="15648"/>
                    <a:pt x="14531" y="14084"/>
                  </a:cubicBezTo>
                  <a:cubicBezTo>
                    <a:pt x="12296" y="12519"/>
                    <a:pt x="10507" y="9725"/>
                    <a:pt x="9277" y="8048"/>
                  </a:cubicBezTo>
                  <a:cubicBezTo>
                    <a:pt x="8047" y="6372"/>
                    <a:pt x="7825" y="6148"/>
                    <a:pt x="6148" y="6036"/>
                  </a:cubicBezTo>
                  <a:cubicBezTo>
                    <a:pt x="4900" y="5953"/>
                    <a:pt x="3900" y="5313"/>
                    <a:pt x="3378" y="5313"/>
                  </a:cubicBezTo>
                  <a:cubicBezTo>
                    <a:pt x="3198" y="5313"/>
                    <a:pt x="3075" y="5389"/>
                    <a:pt x="3018" y="5589"/>
                  </a:cubicBezTo>
                  <a:cubicBezTo>
                    <a:pt x="2795" y="6372"/>
                    <a:pt x="3466" y="6707"/>
                    <a:pt x="3913" y="6930"/>
                  </a:cubicBezTo>
                  <a:cubicBezTo>
                    <a:pt x="4360" y="7154"/>
                    <a:pt x="5142" y="7154"/>
                    <a:pt x="5142" y="7154"/>
                  </a:cubicBezTo>
                  <a:cubicBezTo>
                    <a:pt x="5142" y="7154"/>
                    <a:pt x="4927" y="7208"/>
                    <a:pt x="4562" y="7208"/>
                  </a:cubicBezTo>
                  <a:cubicBezTo>
                    <a:pt x="4015" y="7208"/>
                    <a:pt x="3130" y="7087"/>
                    <a:pt x="2124" y="6484"/>
                  </a:cubicBezTo>
                  <a:cubicBezTo>
                    <a:pt x="1221" y="5941"/>
                    <a:pt x="674" y="5626"/>
                    <a:pt x="362" y="5626"/>
                  </a:cubicBezTo>
                  <a:cubicBezTo>
                    <a:pt x="96" y="5626"/>
                    <a:pt x="1" y="5857"/>
                    <a:pt x="1" y="6372"/>
                  </a:cubicBezTo>
                  <a:cubicBezTo>
                    <a:pt x="1" y="7490"/>
                    <a:pt x="1230" y="9278"/>
                    <a:pt x="2124" y="10395"/>
                  </a:cubicBezTo>
                  <a:cubicBezTo>
                    <a:pt x="3018" y="11513"/>
                    <a:pt x="8160" y="11961"/>
                    <a:pt x="8160" y="11961"/>
                  </a:cubicBezTo>
                  <a:cubicBezTo>
                    <a:pt x="8160" y="11961"/>
                    <a:pt x="11066" y="17660"/>
                    <a:pt x="14419" y="22355"/>
                  </a:cubicBezTo>
                  <a:cubicBezTo>
                    <a:pt x="17568" y="26764"/>
                    <a:pt x="24069" y="31469"/>
                    <a:pt x="26516" y="31469"/>
                  </a:cubicBezTo>
                  <a:cubicBezTo>
                    <a:pt x="26674" y="31469"/>
                    <a:pt x="26816" y="31450"/>
                    <a:pt x="26938" y="31409"/>
                  </a:cubicBezTo>
                  <a:cubicBezTo>
                    <a:pt x="28950" y="30739"/>
                    <a:pt x="39568" y="17438"/>
                    <a:pt x="42475" y="13749"/>
                  </a:cubicBezTo>
                  <a:cubicBezTo>
                    <a:pt x="45380" y="10060"/>
                    <a:pt x="49181" y="5701"/>
                    <a:pt x="48286" y="3241"/>
                  </a:cubicBezTo>
                  <a:lnTo>
                    <a:pt x="416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40"/>
            <p:cNvSpPr/>
            <p:nvPr/>
          </p:nvSpPr>
          <p:spPr>
            <a:xfrm>
              <a:off x="4666900" y="3494150"/>
              <a:ext cx="1243575" cy="802025"/>
            </a:xfrm>
            <a:custGeom>
              <a:rect b="b" l="l" r="r" t="t"/>
              <a:pathLst>
                <a:path extrusionOk="0" h="32081" w="49743">
                  <a:moveTo>
                    <a:pt x="42011" y="1"/>
                  </a:moveTo>
                  <a:cubicBezTo>
                    <a:pt x="41999" y="1"/>
                    <a:pt x="41987" y="2"/>
                    <a:pt x="41975" y="3"/>
                  </a:cubicBezTo>
                  <a:cubicBezTo>
                    <a:pt x="41912" y="8"/>
                    <a:pt x="40397" y="145"/>
                    <a:pt x="37892" y="2195"/>
                  </a:cubicBezTo>
                  <a:cubicBezTo>
                    <a:pt x="35563" y="4101"/>
                    <a:pt x="27105" y="18728"/>
                    <a:pt x="25795" y="21006"/>
                  </a:cubicBezTo>
                  <a:cubicBezTo>
                    <a:pt x="24296" y="20075"/>
                    <a:pt x="16996" y="15530"/>
                    <a:pt x="15013" y="14141"/>
                  </a:cubicBezTo>
                  <a:cubicBezTo>
                    <a:pt x="13160" y="12845"/>
                    <a:pt x="11584" y="10629"/>
                    <a:pt x="10432" y="9012"/>
                  </a:cubicBezTo>
                  <a:cubicBezTo>
                    <a:pt x="10219" y="8712"/>
                    <a:pt x="10018" y="8430"/>
                    <a:pt x="9831" y="8174"/>
                  </a:cubicBezTo>
                  <a:cubicBezTo>
                    <a:pt x="8590" y="6483"/>
                    <a:pt x="8299" y="6160"/>
                    <a:pt x="6475" y="6039"/>
                  </a:cubicBezTo>
                  <a:cubicBezTo>
                    <a:pt x="5791" y="5993"/>
                    <a:pt x="5173" y="5764"/>
                    <a:pt x="4677" y="5581"/>
                  </a:cubicBezTo>
                  <a:cubicBezTo>
                    <a:pt x="4277" y="5434"/>
                    <a:pt x="3956" y="5314"/>
                    <a:pt x="3684" y="5314"/>
                  </a:cubicBezTo>
                  <a:cubicBezTo>
                    <a:pt x="3568" y="5314"/>
                    <a:pt x="3460" y="5336"/>
                    <a:pt x="3360" y="5387"/>
                  </a:cubicBezTo>
                  <a:cubicBezTo>
                    <a:pt x="3199" y="5469"/>
                    <a:pt x="3088" y="5612"/>
                    <a:pt x="3031" y="5813"/>
                  </a:cubicBezTo>
                  <a:cubicBezTo>
                    <a:pt x="2906" y="6248"/>
                    <a:pt x="2997" y="6579"/>
                    <a:pt x="3177" y="6835"/>
                  </a:cubicBezTo>
                  <a:cubicBezTo>
                    <a:pt x="2974" y="6745"/>
                    <a:pt x="2777" y="6643"/>
                    <a:pt x="2587" y="6529"/>
                  </a:cubicBezTo>
                  <a:cubicBezTo>
                    <a:pt x="1620" y="5948"/>
                    <a:pt x="1062" y="5628"/>
                    <a:pt x="664" y="5628"/>
                  </a:cubicBezTo>
                  <a:cubicBezTo>
                    <a:pt x="552" y="5628"/>
                    <a:pt x="453" y="5653"/>
                    <a:pt x="361" y="5705"/>
                  </a:cubicBezTo>
                  <a:cubicBezTo>
                    <a:pt x="43" y="5885"/>
                    <a:pt x="1" y="6299"/>
                    <a:pt x="1" y="6680"/>
                  </a:cubicBezTo>
                  <a:cubicBezTo>
                    <a:pt x="1" y="7965"/>
                    <a:pt x="1373" y="9871"/>
                    <a:pt x="2191" y="10895"/>
                  </a:cubicBezTo>
                  <a:cubicBezTo>
                    <a:pt x="3074" y="11998"/>
                    <a:pt x="7263" y="12461"/>
                    <a:pt x="8270" y="12558"/>
                  </a:cubicBezTo>
                  <a:cubicBezTo>
                    <a:pt x="8757" y="13495"/>
                    <a:pt x="11450" y="18605"/>
                    <a:pt x="14476" y="22841"/>
                  </a:cubicBezTo>
                  <a:cubicBezTo>
                    <a:pt x="17661" y="27301"/>
                    <a:pt x="24167" y="32080"/>
                    <a:pt x="26837" y="32080"/>
                  </a:cubicBezTo>
                  <a:cubicBezTo>
                    <a:pt x="27025" y="32080"/>
                    <a:pt x="27193" y="32057"/>
                    <a:pt x="27341" y="32008"/>
                  </a:cubicBezTo>
                  <a:cubicBezTo>
                    <a:pt x="29463" y="31300"/>
                    <a:pt x="39880" y="18234"/>
                    <a:pt x="43021" y="14246"/>
                  </a:cubicBezTo>
                  <a:cubicBezTo>
                    <a:pt x="43317" y="13872"/>
                    <a:pt x="43620" y="13491"/>
                    <a:pt x="43928" y="13105"/>
                  </a:cubicBezTo>
                  <a:cubicBezTo>
                    <a:pt x="46786" y="9521"/>
                    <a:pt x="49742" y="5817"/>
                    <a:pt x="48880" y="3446"/>
                  </a:cubicBezTo>
                  <a:cubicBezTo>
                    <a:pt x="48837" y="3319"/>
                    <a:pt x="48718" y="3239"/>
                    <a:pt x="48591" y="3239"/>
                  </a:cubicBezTo>
                  <a:cubicBezTo>
                    <a:pt x="48557" y="3239"/>
                    <a:pt x="48521" y="3245"/>
                    <a:pt x="48487" y="3258"/>
                  </a:cubicBezTo>
                  <a:cubicBezTo>
                    <a:pt x="48325" y="3317"/>
                    <a:pt x="48244" y="3495"/>
                    <a:pt x="48305" y="3656"/>
                  </a:cubicBezTo>
                  <a:cubicBezTo>
                    <a:pt x="49051" y="5703"/>
                    <a:pt x="46074" y="9433"/>
                    <a:pt x="43450" y="12724"/>
                  </a:cubicBezTo>
                  <a:cubicBezTo>
                    <a:pt x="43141" y="13109"/>
                    <a:pt x="42836" y="13492"/>
                    <a:pt x="42540" y="13867"/>
                  </a:cubicBezTo>
                  <a:cubicBezTo>
                    <a:pt x="35930" y="22257"/>
                    <a:pt x="28607" y="30940"/>
                    <a:pt x="27147" y="31428"/>
                  </a:cubicBezTo>
                  <a:cubicBezTo>
                    <a:pt x="27048" y="31460"/>
                    <a:pt x="26933" y="31476"/>
                    <a:pt x="26804" y="31476"/>
                  </a:cubicBezTo>
                  <a:cubicBezTo>
                    <a:pt x="24596" y="31476"/>
                    <a:pt x="18101" y="26862"/>
                    <a:pt x="14976" y="22486"/>
                  </a:cubicBezTo>
                  <a:cubicBezTo>
                    <a:pt x="11674" y="17865"/>
                    <a:pt x="8768" y="12187"/>
                    <a:pt x="8739" y="12130"/>
                  </a:cubicBezTo>
                  <a:cubicBezTo>
                    <a:pt x="8691" y="12036"/>
                    <a:pt x="8598" y="11973"/>
                    <a:pt x="8493" y="11964"/>
                  </a:cubicBezTo>
                  <a:cubicBezTo>
                    <a:pt x="6555" y="11796"/>
                    <a:pt x="3262" y="11253"/>
                    <a:pt x="2669" y="10513"/>
                  </a:cubicBezTo>
                  <a:cubicBezTo>
                    <a:pt x="1382" y="8903"/>
                    <a:pt x="613" y="7470"/>
                    <a:pt x="613" y="6680"/>
                  </a:cubicBezTo>
                  <a:cubicBezTo>
                    <a:pt x="613" y="6324"/>
                    <a:pt x="664" y="6241"/>
                    <a:pt x="655" y="6241"/>
                  </a:cubicBezTo>
                  <a:cubicBezTo>
                    <a:pt x="663" y="6239"/>
                    <a:pt x="673" y="6238"/>
                    <a:pt x="683" y="6238"/>
                  </a:cubicBezTo>
                  <a:cubicBezTo>
                    <a:pt x="911" y="6238"/>
                    <a:pt x="1697" y="6708"/>
                    <a:pt x="2274" y="7054"/>
                  </a:cubicBezTo>
                  <a:cubicBezTo>
                    <a:pt x="3336" y="7691"/>
                    <a:pt x="4274" y="7823"/>
                    <a:pt x="4866" y="7823"/>
                  </a:cubicBezTo>
                  <a:cubicBezTo>
                    <a:pt x="5259" y="7823"/>
                    <a:pt x="5499" y="7765"/>
                    <a:pt x="5523" y="7759"/>
                  </a:cubicBezTo>
                  <a:cubicBezTo>
                    <a:pt x="5674" y="7721"/>
                    <a:pt x="5771" y="7578"/>
                    <a:pt x="5752" y="7424"/>
                  </a:cubicBezTo>
                  <a:cubicBezTo>
                    <a:pt x="5733" y="7272"/>
                    <a:pt x="5604" y="7156"/>
                    <a:pt x="5449" y="7156"/>
                  </a:cubicBezTo>
                  <a:cubicBezTo>
                    <a:pt x="5252" y="7156"/>
                    <a:pt x="4670" y="7122"/>
                    <a:pt x="4355" y="6964"/>
                  </a:cubicBezTo>
                  <a:cubicBezTo>
                    <a:pt x="3753" y="6662"/>
                    <a:pt x="3489" y="6440"/>
                    <a:pt x="3638" y="5933"/>
                  </a:cubicBezTo>
                  <a:cubicBezTo>
                    <a:pt x="3651" y="5927"/>
                    <a:pt x="3669" y="5924"/>
                    <a:pt x="3691" y="5924"/>
                  </a:cubicBezTo>
                  <a:cubicBezTo>
                    <a:pt x="3844" y="5924"/>
                    <a:pt x="4198" y="6056"/>
                    <a:pt x="4465" y="6155"/>
                  </a:cubicBezTo>
                  <a:cubicBezTo>
                    <a:pt x="4998" y="6353"/>
                    <a:pt x="5663" y="6598"/>
                    <a:pt x="6435" y="6650"/>
                  </a:cubicBezTo>
                  <a:cubicBezTo>
                    <a:pt x="7988" y="6753"/>
                    <a:pt x="8143" y="6907"/>
                    <a:pt x="9337" y="8537"/>
                  </a:cubicBezTo>
                  <a:cubicBezTo>
                    <a:pt x="9523" y="8790"/>
                    <a:pt x="9721" y="9069"/>
                    <a:pt x="9933" y="9366"/>
                  </a:cubicBezTo>
                  <a:cubicBezTo>
                    <a:pt x="11111" y="11020"/>
                    <a:pt x="12724" y="13285"/>
                    <a:pt x="14662" y="14642"/>
                  </a:cubicBezTo>
                  <a:cubicBezTo>
                    <a:pt x="16879" y="16195"/>
                    <a:pt x="25653" y="21638"/>
                    <a:pt x="25742" y="21694"/>
                  </a:cubicBezTo>
                  <a:cubicBezTo>
                    <a:pt x="25790" y="21723"/>
                    <a:pt x="25846" y="21739"/>
                    <a:pt x="25902" y="21739"/>
                  </a:cubicBezTo>
                  <a:cubicBezTo>
                    <a:pt x="25928" y="21739"/>
                    <a:pt x="25953" y="21736"/>
                    <a:pt x="25978" y="21729"/>
                  </a:cubicBezTo>
                  <a:cubicBezTo>
                    <a:pt x="26059" y="21709"/>
                    <a:pt x="26128" y="21657"/>
                    <a:pt x="26169" y="21585"/>
                  </a:cubicBezTo>
                  <a:cubicBezTo>
                    <a:pt x="26266" y="21416"/>
                    <a:pt x="35893" y="4622"/>
                    <a:pt x="38280" y="2669"/>
                  </a:cubicBezTo>
                  <a:cubicBezTo>
                    <a:pt x="40604" y="768"/>
                    <a:pt x="42001" y="615"/>
                    <a:pt x="42024" y="613"/>
                  </a:cubicBezTo>
                  <a:cubicBezTo>
                    <a:pt x="42191" y="599"/>
                    <a:pt x="42317" y="452"/>
                    <a:pt x="42303" y="285"/>
                  </a:cubicBezTo>
                  <a:cubicBezTo>
                    <a:pt x="42292" y="128"/>
                    <a:pt x="42154" y="1"/>
                    <a:pt x="420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40"/>
            <p:cNvSpPr/>
            <p:nvPr/>
          </p:nvSpPr>
          <p:spPr>
            <a:xfrm>
              <a:off x="4674550" y="3634650"/>
              <a:ext cx="288050" cy="195200"/>
            </a:xfrm>
            <a:custGeom>
              <a:rect b="b" l="l" r="r" t="t"/>
              <a:pathLst>
                <a:path extrusionOk="0" h="7808" w="11522">
                  <a:moveTo>
                    <a:pt x="3379" y="1"/>
                  </a:moveTo>
                  <a:cubicBezTo>
                    <a:pt x="3199" y="1"/>
                    <a:pt x="3076" y="77"/>
                    <a:pt x="3019" y="277"/>
                  </a:cubicBezTo>
                  <a:cubicBezTo>
                    <a:pt x="2795" y="1060"/>
                    <a:pt x="3466" y="1395"/>
                    <a:pt x="3913" y="1618"/>
                  </a:cubicBezTo>
                  <a:cubicBezTo>
                    <a:pt x="4360" y="1842"/>
                    <a:pt x="5143" y="1842"/>
                    <a:pt x="5143" y="1842"/>
                  </a:cubicBezTo>
                  <a:cubicBezTo>
                    <a:pt x="5143" y="1842"/>
                    <a:pt x="4928" y="1896"/>
                    <a:pt x="4563" y="1896"/>
                  </a:cubicBezTo>
                  <a:cubicBezTo>
                    <a:pt x="4016" y="1896"/>
                    <a:pt x="3131" y="1775"/>
                    <a:pt x="2125" y="1171"/>
                  </a:cubicBezTo>
                  <a:cubicBezTo>
                    <a:pt x="1221" y="629"/>
                    <a:pt x="675" y="314"/>
                    <a:pt x="363" y="314"/>
                  </a:cubicBezTo>
                  <a:cubicBezTo>
                    <a:pt x="96" y="314"/>
                    <a:pt x="1" y="545"/>
                    <a:pt x="1" y="1060"/>
                  </a:cubicBezTo>
                  <a:cubicBezTo>
                    <a:pt x="1" y="2178"/>
                    <a:pt x="1230" y="3966"/>
                    <a:pt x="2125" y="5083"/>
                  </a:cubicBezTo>
                  <a:cubicBezTo>
                    <a:pt x="3019" y="6201"/>
                    <a:pt x="8160" y="6649"/>
                    <a:pt x="8160" y="6649"/>
                  </a:cubicBezTo>
                  <a:cubicBezTo>
                    <a:pt x="8160" y="6649"/>
                    <a:pt x="8385" y="7087"/>
                    <a:pt x="8772" y="7807"/>
                  </a:cubicBezTo>
                  <a:cubicBezTo>
                    <a:pt x="9317" y="7090"/>
                    <a:pt x="10175" y="6361"/>
                    <a:pt x="11521" y="5788"/>
                  </a:cubicBezTo>
                  <a:cubicBezTo>
                    <a:pt x="10643" y="4687"/>
                    <a:pt x="9891" y="3572"/>
                    <a:pt x="9278" y="2736"/>
                  </a:cubicBezTo>
                  <a:cubicBezTo>
                    <a:pt x="8048" y="1060"/>
                    <a:pt x="7825" y="836"/>
                    <a:pt x="6149" y="724"/>
                  </a:cubicBezTo>
                  <a:cubicBezTo>
                    <a:pt x="4901" y="641"/>
                    <a:pt x="3901" y="1"/>
                    <a:pt x="33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40"/>
            <p:cNvSpPr/>
            <p:nvPr/>
          </p:nvSpPr>
          <p:spPr>
            <a:xfrm>
              <a:off x="4666900" y="3627000"/>
              <a:ext cx="304825" cy="210500"/>
            </a:xfrm>
            <a:custGeom>
              <a:rect b="b" l="l" r="r" t="t"/>
              <a:pathLst>
                <a:path extrusionOk="0" h="8420" w="12193">
                  <a:moveTo>
                    <a:pt x="3689" y="611"/>
                  </a:moveTo>
                  <a:cubicBezTo>
                    <a:pt x="3842" y="611"/>
                    <a:pt x="4195" y="743"/>
                    <a:pt x="4463" y="842"/>
                  </a:cubicBezTo>
                  <a:cubicBezTo>
                    <a:pt x="4997" y="1039"/>
                    <a:pt x="5661" y="1285"/>
                    <a:pt x="6432" y="1336"/>
                  </a:cubicBezTo>
                  <a:cubicBezTo>
                    <a:pt x="7986" y="1440"/>
                    <a:pt x="8141" y="1594"/>
                    <a:pt x="9336" y="3224"/>
                  </a:cubicBezTo>
                  <a:cubicBezTo>
                    <a:pt x="9521" y="3476"/>
                    <a:pt x="9720" y="3755"/>
                    <a:pt x="9931" y="4051"/>
                  </a:cubicBezTo>
                  <a:cubicBezTo>
                    <a:pt x="10354" y="4644"/>
                    <a:pt x="10825" y="5306"/>
                    <a:pt x="11344" y="5975"/>
                  </a:cubicBezTo>
                  <a:cubicBezTo>
                    <a:pt x="10443" y="6405"/>
                    <a:pt x="9702" y="6939"/>
                    <a:pt x="9132" y="7568"/>
                  </a:cubicBezTo>
                  <a:cubicBezTo>
                    <a:pt x="8881" y="7094"/>
                    <a:pt x="8738" y="6816"/>
                    <a:pt x="8738" y="6815"/>
                  </a:cubicBezTo>
                  <a:cubicBezTo>
                    <a:pt x="8689" y="6722"/>
                    <a:pt x="8596" y="6659"/>
                    <a:pt x="8492" y="6650"/>
                  </a:cubicBezTo>
                  <a:cubicBezTo>
                    <a:pt x="6554" y="6482"/>
                    <a:pt x="3260" y="5938"/>
                    <a:pt x="2668" y="5199"/>
                  </a:cubicBezTo>
                  <a:cubicBezTo>
                    <a:pt x="1381" y="3589"/>
                    <a:pt x="612" y="2157"/>
                    <a:pt x="612" y="1366"/>
                  </a:cubicBezTo>
                  <a:cubicBezTo>
                    <a:pt x="612" y="1031"/>
                    <a:pt x="658" y="938"/>
                    <a:pt x="654" y="928"/>
                  </a:cubicBezTo>
                  <a:lnTo>
                    <a:pt x="654" y="928"/>
                  </a:lnTo>
                  <a:cubicBezTo>
                    <a:pt x="662" y="926"/>
                    <a:pt x="671" y="925"/>
                    <a:pt x="681" y="925"/>
                  </a:cubicBezTo>
                  <a:cubicBezTo>
                    <a:pt x="908" y="925"/>
                    <a:pt x="1695" y="1395"/>
                    <a:pt x="2272" y="1742"/>
                  </a:cubicBezTo>
                  <a:cubicBezTo>
                    <a:pt x="3334" y="2378"/>
                    <a:pt x="4273" y="2509"/>
                    <a:pt x="4865" y="2509"/>
                  </a:cubicBezTo>
                  <a:cubicBezTo>
                    <a:pt x="5257" y="2509"/>
                    <a:pt x="5497" y="2452"/>
                    <a:pt x="5521" y="2446"/>
                  </a:cubicBezTo>
                  <a:cubicBezTo>
                    <a:pt x="5671" y="2408"/>
                    <a:pt x="5770" y="2264"/>
                    <a:pt x="5751" y="2112"/>
                  </a:cubicBezTo>
                  <a:cubicBezTo>
                    <a:pt x="5732" y="1958"/>
                    <a:pt x="5602" y="1842"/>
                    <a:pt x="5447" y="1842"/>
                  </a:cubicBezTo>
                  <a:cubicBezTo>
                    <a:pt x="5249" y="1842"/>
                    <a:pt x="4667" y="1807"/>
                    <a:pt x="4353" y="1651"/>
                  </a:cubicBezTo>
                  <a:cubicBezTo>
                    <a:pt x="3751" y="1349"/>
                    <a:pt x="3487" y="1126"/>
                    <a:pt x="3635" y="620"/>
                  </a:cubicBezTo>
                  <a:cubicBezTo>
                    <a:pt x="3648" y="614"/>
                    <a:pt x="3666" y="611"/>
                    <a:pt x="3689" y="611"/>
                  </a:cubicBezTo>
                  <a:close/>
                  <a:moveTo>
                    <a:pt x="3684" y="1"/>
                  </a:moveTo>
                  <a:cubicBezTo>
                    <a:pt x="3568" y="1"/>
                    <a:pt x="3460" y="22"/>
                    <a:pt x="3360" y="73"/>
                  </a:cubicBezTo>
                  <a:cubicBezTo>
                    <a:pt x="3199" y="155"/>
                    <a:pt x="3088" y="299"/>
                    <a:pt x="3031" y="500"/>
                  </a:cubicBezTo>
                  <a:cubicBezTo>
                    <a:pt x="2906" y="934"/>
                    <a:pt x="2997" y="1265"/>
                    <a:pt x="3177" y="1520"/>
                  </a:cubicBezTo>
                  <a:cubicBezTo>
                    <a:pt x="2974" y="1431"/>
                    <a:pt x="2777" y="1329"/>
                    <a:pt x="2587" y="1215"/>
                  </a:cubicBezTo>
                  <a:cubicBezTo>
                    <a:pt x="1620" y="634"/>
                    <a:pt x="1062" y="314"/>
                    <a:pt x="664" y="314"/>
                  </a:cubicBezTo>
                  <a:cubicBezTo>
                    <a:pt x="552" y="314"/>
                    <a:pt x="453" y="339"/>
                    <a:pt x="361" y="391"/>
                  </a:cubicBezTo>
                  <a:cubicBezTo>
                    <a:pt x="43" y="571"/>
                    <a:pt x="1" y="985"/>
                    <a:pt x="1" y="1366"/>
                  </a:cubicBezTo>
                  <a:cubicBezTo>
                    <a:pt x="1" y="2651"/>
                    <a:pt x="1373" y="4557"/>
                    <a:pt x="2191" y="5581"/>
                  </a:cubicBezTo>
                  <a:cubicBezTo>
                    <a:pt x="3074" y="6686"/>
                    <a:pt x="7263" y="7147"/>
                    <a:pt x="8270" y="7244"/>
                  </a:cubicBezTo>
                  <a:cubicBezTo>
                    <a:pt x="8368" y="7431"/>
                    <a:pt x="8553" y="7783"/>
                    <a:pt x="8808" y="8257"/>
                  </a:cubicBezTo>
                  <a:cubicBezTo>
                    <a:pt x="8856" y="8349"/>
                    <a:pt x="8949" y="8410"/>
                    <a:pt x="9053" y="8418"/>
                  </a:cubicBezTo>
                  <a:cubicBezTo>
                    <a:pt x="9061" y="8419"/>
                    <a:pt x="9069" y="8419"/>
                    <a:pt x="9077" y="8419"/>
                  </a:cubicBezTo>
                  <a:cubicBezTo>
                    <a:pt x="9173" y="8419"/>
                    <a:pt x="9263" y="8375"/>
                    <a:pt x="9320" y="8298"/>
                  </a:cubicBezTo>
                  <a:cubicBezTo>
                    <a:pt x="9922" y="7509"/>
                    <a:pt x="10806" y="6862"/>
                    <a:pt x="11948" y="6375"/>
                  </a:cubicBezTo>
                  <a:cubicBezTo>
                    <a:pt x="12134" y="6296"/>
                    <a:pt x="12193" y="6062"/>
                    <a:pt x="12067" y="5903"/>
                  </a:cubicBezTo>
                  <a:cubicBezTo>
                    <a:pt x="11461" y="5143"/>
                    <a:pt x="10913" y="4374"/>
                    <a:pt x="10430" y="3696"/>
                  </a:cubicBezTo>
                  <a:cubicBezTo>
                    <a:pt x="10218" y="3398"/>
                    <a:pt x="10018" y="3116"/>
                    <a:pt x="9831" y="2861"/>
                  </a:cubicBezTo>
                  <a:cubicBezTo>
                    <a:pt x="8590" y="1169"/>
                    <a:pt x="8299" y="848"/>
                    <a:pt x="6475" y="725"/>
                  </a:cubicBezTo>
                  <a:cubicBezTo>
                    <a:pt x="5791" y="679"/>
                    <a:pt x="5173" y="451"/>
                    <a:pt x="4677" y="267"/>
                  </a:cubicBezTo>
                  <a:cubicBezTo>
                    <a:pt x="4277" y="120"/>
                    <a:pt x="3956" y="1"/>
                    <a:pt x="36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317" name="Google Shape;131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450" y="3919250"/>
            <a:ext cx="908700" cy="92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41"/>
          <p:cNvSpPr txBox="1"/>
          <p:nvPr>
            <p:ph type="title"/>
          </p:nvPr>
        </p:nvSpPr>
        <p:spPr>
          <a:xfrm>
            <a:off x="626625" y="185775"/>
            <a:ext cx="60840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M Sans"/>
                <a:ea typeface="DM Sans"/>
                <a:cs typeface="DM Sans"/>
                <a:sym typeface="DM Sans"/>
              </a:rPr>
              <a:t>Krabicové řešení </a:t>
            </a:r>
            <a:r>
              <a:rPr b="1" lang="en">
                <a:latin typeface="DM Sans"/>
                <a:ea typeface="DM Sans"/>
                <a:cs typeface="DM Sans"/>
                <a:sym typeface="DM Sans"/>
              </a:rPr>
              <a:t>? 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23" name="Google Shape;132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450" y="3919250"/>
            <a:ext cx="908700" cy="9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4" name="Google Shape;132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075" y="925575"/>
            <a:ext cx="2075023" cy="424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5" name="Google Shape;1325;p41"/>
          <p:cNvGrpSpPr/>
          <p:nvPr/>
        </p:nvGrpSpPr>
        <p:grpSpPr>
          <a:xfrm rot="2700000">
            <a:off x="2416694" y="1110624"/>
            <a:ext cx="2399661" cy="2351229"/>
            <a:chOff x="2934189" y="976444"/>
            <a:chExt cx="2284044" cy="2273134"/>
          </a:xfrm>
        </p:grpSpPr>
        <p:sp>
          <p:nvSpPr>
            <p:cNvPr id="1326" name="Google Shape;1326;p41"/>
            <p:cNvSpPr/>
            <p:nvPr/>
          </p:nvSpPr>
          <p:spPr>
            <a:xfrm rot="2700000">
              <a:off x="3688651" y="1152744"/>
              <a:ext cx="389474" cy="2295269"/>
            </a:xfrm>
            <a:prstGeom prst="roundRect">
              <a:avLst>
                <a:gd fmla="val 50000" name="adj"/>
              </a:avLst>
            </a:prstGeom>
            <a:solidFill>
              <a:srgbClr val="8AF3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41"/>
            <p:cNvSpPr/>
            <p:nvPr/>
          </p:nvSpPr>
          <p:spPr>
            <a:xfrm rot="-2778117">
              <a:off x="3123943" y="2778720"/>
              <a:ext cx="298759" cy="2826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1B786E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b="1" sz="1200">
                <a:solidFill>
                  <a:srgbClr val="1B786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28" name="Google Shape;1328;p41"/>
            <p:cNvSpPr txBox="1"/>
            <p:nvPr/>
          </p:nvSpPr>
          <p:spPr>
            <a:xfrm rot="-2700000">
              <a:off x="3080576" y="1746698"/>
              <a:ext cx="2341513" cy="3932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Security pack</a:t>
              </a:r>
              <a:endPara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1329" name="Google Shape;1329;p41"/>
          <p:cNvGrpSpPr/>
          <p:nvPr/>
        </p:nvGrpSpPr>
        <p:grpSpPr>
          <a:xfrm rot="2700000">
            <a:off x="2416694" y="570924"/>
            <a:ext cx="2399661" cy="2351229"/>
            <a:chOff x="2934189" y="976444"/>
            <a:chExt cx="2284044" cy="2273134"/>
          </a:xfrm>
        </p:grpSpPr>
        <p:sp>
          <p:nvSpPr>
            <p:cNvPr id="1330" name="Google Shape;1330;p41"/>
            <p:cNvSpPr/>
            <p:nvPr/>
          </p:nvSpPr>
          <p:spPr>
            <a:xfrm rot="2700000">
              <a:off x="3688651" y="1152744"/>
              <a:ext cx="389474" cy="2295269"/>
            </a:xfrm>
            <a:prstGeom prst="roundRect">
              <a:avLst>
                <a:gd fmla="val 50000" name="adj"/>
              </a:avLst>
            </a:prstGeom>
            <a:solidFill>
              <a:srgbClr val="C4FA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41"/>
            <p:cNvSpPr txBox="1"/>
            <p:nvPr/>
          </p:nvSpPr>
          <p:spPr>
            <a:xfrm rot="-2700000">
              <a:off x="3080576" y="1746698"/>
              <a:ext cx="2341513" cy="3932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Compatibility pack</a:t>
              </a:r>
              <a:endPara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32" name="Google Shape;1332;p41"/>
            <p:cNvSpPr/>
            <p:nvPr/>
          </p:nvSpPr>
          <p:spPr>
            <a:xfrm rot="-2778117">
              <a:off x="3118946" y="2783796"/>
              <a:ext cx="298759" cy="2826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1B786E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b="1" sz="1200">
                <a:solidFill>
                  <a:srgbClr val="1B786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33" name="Google Shape;1333;p41"/>
          <p:cNvGrpSpPr/>
          <p:nvPr/>
        </p:nvGrpSpPr>
        <p:grpSpPr>
          <a:xfrm rot="2700000">
            <a:off x="2416694" y="1660849"/>
            <a:ext cx="2399661" cy="2351229"/>
            <a:chOff x="2934189" y="976444"/>
            <a:chExt cx="2284044" cy="2273134"/>
          </a:xfrm>
        </p:grpSpPr>
        <p:sp>
          <p:nvSpPr>
            <p:cNvPr id="1334" name="Google Shape;1334;p41"/>
            <p:cNvSpPr/>
            <p:nvPr/>
          </p:nvSpPr>
          <p:spPr>
            <a:xfrm rot="2700000">
              <a:off x="3688651" y="1152744"/>
              <a:ext cx="389474" cy="2295269"/>
            </a:xfrm>
            <a:prstGeom prst="roundRect">
              <a:avLst>
                <a:gd fmla="val 50000" name="adj"/>
              </a:avLst>
            </a:prstGeom>
            <a:solidFill>
              <a:srgbClr val="0FBDA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41"/>
            <p:cNvSpPr/>
            <p:nvPr/>
          </p:nvSpPr>
          <p:spPr>
            <a:xfrm rot="-2778117">
              <a:off x="3128957" y="2773627"/>
              <a:ext cx="298759" cy="2826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1B786E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b="1" sz="1200">
                <a:solidFill>
                  <a:srgbClr val="1B786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36" name="Google Shape;1336;p41"/>
            <p:cNvSpPr txBox="1"/>
            <p:nvPr/>
          </p:nvSpPr>
          <p:spPr>
            <a:xfrm rot="-2700000">
              <a:off x="3080576" y="1746698"/>
              <a:ext cx="2341513" cy="3932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Price pack</a:t>
              </a:r>
              <a:endPara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1337" name="Google Shape;1337;p41"/>
          <p:cNvGrpSpPr/>
          <p:nvPr/>
        </p:nvGrpSpPr>
        <p:grpSpPr>
          <a:xfrm rot="2700000">
            <a:off x="2416694" y="2221349"/>
            <a:ext cx="2399661" cy="2351229"/>
            <a:chOff x="2934189" y="976444"/>
            <a:chExt cx="2284044" cy="2273134"/>
          </a:xfrm>
        </p:grpSpPr>
        <p:sp>
          <p:nvSpPr>
            <p:cNvPr id="1338" name="Google Shape;1338;p41"/>
            <p:cNvSpPr/>
            <p:nvPr/>
          </p:nvSpPr>
          <p:spPr>
            <a:xfrm rot="2700000">
              <a:off x="3688651" y="1152744"/>
              <a:ext cx="389474" cy="2295269"/>
            </a:xfrm>
            <a:prstGeom prst="roundRect">
              <a:avLst>
                <a:gd fmla="val 50000" name="adj"/>
              </a:avLst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p41"/>
            <p:cNvSpPr/>
            <p:nvPr/>
          </p:nvSpPr>
          <p:spPr>
            <a:xfrm rot="-2778117">
              <a:off x="3133972" y="2768534"/>
              <a:ext cx="298759" cy="2826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1B786E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b="1" sz="1200">
                <a:solidFill>
                  <a:srgbClr val="1B786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40" name="Google Shape;1340;p41"/>
            <p:cNvSpPr txBox="1"/>
            <p:nvPr/>
          </p:nvSpPr>
          <p:spPr>
            <a:xfrm rot="-2700000">
              <a:off x="3080576" y="1746698"/>
              <a:ext cx="2341513" cy="3932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Licence pack</a:t>
              </a:r>
              <a:endParaRPr b="1"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pic>
        <p:nvPicPr>
          <p:cNvPr id="1341" name="Google Shape;134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550" y="1925490"/>
            <a:ext cx="974500" cy="97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2" name="Google Shape;1342;p41"/>
          <p:cNvSpPr txBox="1"/>
          <p:nvPr/>
        </p:nvSpPr>
        <p:spPr>
          <a:xfrm>
            <a:off x="863200" y="2954225"/>
            <a:ext cx="8358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D3D3D"/>
                </a:solidFill>
                <a:latin typeface="DM Sans"/>
                <a:ea typeface="DM Sans"/>
                <a:cs typeface="DM Sans"/>
                <a:sym typeface="DM Sans"/>
              </a:rPr>
              <a:t>Odběrate</a:t>
            </a:r>
            <a:r>
              <a:rPr lang="en" sz="10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l</a:t>
            </a:r>
            <a:endParaRPr sz="10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43" name="Google Shape;1343;p41"/>
          <p:cNvSpPr txBox="1"/>
          <p:nvPr/>
        </p:nvSpPr>
        <p:spPr>
          <a:xfrm>
            <a:off x="5633150" y="1049250"/>
            <a:ext cx="15849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Score</a:t>
            </a:r>
            <a:endParaRPr sz="18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44" name="Google Shape;1344;p41"/>
          <p:cNvSpPr txBox="1"/>
          <p:nvPr/>
        </p:nvSpPr>
        <p:spPr>
          <a:xfrm>
            <a:off x="5119675" y="1547825"/>
            <a:ext cx="1361700" cy="14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126</a:t>
            </a:r>
            <a:endParaRPr sz="18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8AF3E9"/>
                </a:solidFill>
                <a:latin typeface="DM Sans"/>
                <a:ea typeface="DM Sans"/>
                <a:cs typeface="DM Sans"/>
                <a:sym typeface="DM Sans"/>
              </a:rPr>
              <a:t>96</a:t>
            </a:r>
            <a:endParaRPr sz="1800">
              <a:solidFill>
                <a:srgbClr val="8AF3E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FBDAB"/>
                </a:solidFill>
                <a:latin typeface="DM Sans"/>
                <a:ea typeface="DM Sans"/>
                <a:cs typeface="DM Sans"/>
                <a:sym typeface="DM Sans"/>
              </a:rPr>
              <a:t>25</a:t>
            </a:r>
            <a:endParaRPr sz="1800">
              <a:solidFill>
                <a:srgbClr val="0FBDAB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887E"/>
                </a:solidFill>
                <a:latin typeface="DM Sans"/>
                <a:ea typeface="DM Sans"/>
                <a:cs typeface="DM Sans"/>
                <a:sym typeface="DM Sans"/>
              </a:rPr>
              <a:t>12</a:t>
            </a:r>
            <a:endParaRPr sz="1800">
              <a:solidFill>
                <a:srgbClr val="1F887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45" name="Google Shape;1345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52700" y="1581525"/>
            <a:ext cx="924500" cy="9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6" name="Google Shape;1346;p41"/>
          <p:cNvSpPr txBox="1"/>
          <p:nvPr/>
        </p:nvSpPr>
        <p:spPr>
          <a:xfrm>
            <a:off x="7127750" y="2552400"/>
            <a:ext cx="9744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Dodavatel A</a:t>
            </a:r>
            <a:endParaRPr sz="10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47" name="Google Shape;1347;p41"/>
          <p:cNvSpPr txBox="1"/>
          <p:nvPr/>
        </p:nvSpPr>
        <p:spPr>
          <a:xfrm>
            <a:off x="5119675" y="3237125"/>
            <a:ext cx="1361700" cy="14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135</a:t>
            </a:r>
            <a:endParaRPr sz="18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8AF3E9"/>
                </a:solidFill>
                <a:latin typeface="DM Sans"/>
                <a:ea typeface="DM Sans"/>
                <a:cs typeface="DM Sans"/>
                <a:sym typeface="DM Sans"/>
              </a:rPr>
              <a:t>92</a:t>
            </a:r>
            <a:endParaRPr sz="1800">
              <a:solidFill>
                <a:srgbClr val="8AF3E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FBDAB"/>
                </a:solidFill>
                <a:latin typeface="DM Sans"/>
                <a:ea typeface="DM Sans"/>
                <a:cs typeface="DM Sans"/>
                <a:sym typeface="DM Sans"/>
              </a:rPr>
              <a:t>25</a:t>
            </a:r>
            <a:endParaRPr sz="1800">
              <a:solidFill>
                <a:srgbClr val="0FBDAB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887E"/>
                </a:solidFill>
                <a:latin typeface="DM Sans"/>
                <a:ea typeface="DM Sans"/>
                <a:cs typeface="DM Sans"/>
                <a:sym typeface="DM Sans"/>
              </a:rPr>
              <a:t>9</a:t>
            </a:r>
            <a:endParaRPr sz="1800">
              <a:solidFill>
                <a:srgbClr val="1F887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48" name="Google Shape;1348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18050" y="3426225"/>
            <a:ext cx="908699" cy="90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349" name="Google Shape;1349;p41"/>
          <p:cNvSpPr txBox="1"/>
          <p:nvPr/>
        </p:nvSpPr>
        <p:spPr>
          <a:xfrm>
            <a:off x="7218038" y="4360625"/>
            <a:ext cx="9744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Dodavatel B</a:t>
            </a:r>
            <a:endParaRPr sz="10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50" name="Google Shape;1350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47523" y="1955148"/>
            <a:ext cx="662175" cy="6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31870" y="3742696"/>
            <a:ext cx="577831" cy="53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5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42"/>
          <p:cNvSpPr txBox="1"/>
          <p:nvPr>
            <p:ph type="title"/>
          </p:nvPr>
        </p:nvSpPr>
        <p:spPr>
          <a:xfrm>
            <a:off x="626625" y="185775"/>
            <a:ext cx="60840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M Sans"/>
                <a:ea typeface="DM Sans"/>
                <a:cs typeface="DM Sans"/>
                <a:sym typeface="DM Sans"/>
              </a:rPr>
              <a:t>Security mode</a:t>
            </a:r>
            <a:r>
              <a:rPr b="1" lang="en">
                <a:latin typeface="DM Sans"/>
                <a:ea typeface="DM Sans"/>
                <a:cs typeface="DM Sans"/>
                <a:sym typeface="DM Sans"/>
              </a:rPr>
              <a:t> 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57" name="Google Shape;135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450" y="3919250"/>
            <a:ext cx="908700" cy="9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8" name="Google Shape;135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075" y="925575"/>
            <a:ext cx="2075023" cy="42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4025" y="1973065"/>
            <a:ext cx="974500" cy="97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0" name="Google Shape;1360;p42"/>
          <p:cNvSpPr txBox="1"/>
          <p:nvPr/>
        </p:nvSpPr>
        <p:spPr>
          <a:xfrm>
            <a:off x="1562675" y="3001800"/>
            <a:ext cx="8409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D3D3D"/>
                </a:solidFill>
                <a:latin typeface="DM Sans"/>
                <a:ea typeface="DM Sans"/>
                <a:cs typeface="DM Sans"/>
                <a:sym typeface="DM Sans"/>
              </a:rPr>
              <a:t>Odběrate</a:t>
            </a:r>
            <a:r>
              <a:rPr lang="en" sz="10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l</a:t>
            </a:r>
            <a:endParaRPr sz="10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61" name="Google Shape;1361;p42"/>
          <p:cNvSpPr txBox="1"/>
          <p:nvPr/>
        </p:nvSpPr>
        <p:spPr>
          <a:xfrm>
            <a:off x="6950250" y="821400"/>
            <a:ext cx="15849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Score</a:t>
            </a:r>
            <a:endParaRPr sz="18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62" name="Google Shape;1362;p42"/>
          <p:cNvSpPr txBox="1"/>
          <p:nvPr/>
        </p:nvSpPr>
        <p:spPr>
          <a:xfrm>
            <a:off x="6354925" y="1317350"/>
            <a:ext cx="8409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126</a:t>
            </a:r>
            <a:endParaRPr sz="12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AF3E9"/>
                </a:solidFill>
                <a:latin typeface="DM Sans"/>
                <a:ea typeface="DM Sans"/>
                <a:cs typeface="DM Sans"/>
                <a:sym typeface="DM Sans"/>
              </a:rPr>
              <a:t>96</a:t>
            </a:r>
            <a:endParaRPr sz="1200">
              <a:solidFill>
                <a:srgbClr val="8AF3E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FBDAB"/>
                </a:solidFill>
                <a:latin typeface="DM Sans"/>
                <a:ea typeface="DM Sans"/>
                <a:cs typeface="DM Sans"/>
                <a:sym typeface="DM Sans"/>
              </a:rPr>
              <a:t>25</a:t>
            </a:r>
            <a:endParaRPr sz="1200">
              <a:solidFill>
                <a:srgbClr val="0FBDAB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F887E"/>
                </a:solidFill>
                <a:latin typeface="DM Sans"/>
                <a:ea typeface="DM Sans"/>
                <a:cs typeface="DM Sans"/>
                <a:sym typeface="DM Sans"/>
              </a:rPr>
              <a:t>12</a:t>
            </a:r>
            <a:endParaRPr sz="1200">
              <a:solidFill>
                <a:srgbClr val="1F887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63" name="Google Shape;1363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77675" y="1396213"/>
            <a:ext cx="580525" cy="58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4" name="Google Shape;1364;p42"/>
          <p:cNvSpPr txBox="1"/>
          <p:nvPr/>
        </p:nvSpPr>
        <p:spPr>
          <a:xfrm>
            <a:off x="7084350" y="1912550"/>
            <a:ext cx="9744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Dodavatel A</a:t>
            </a:r>
            <a:endParaRPr sz="10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65" name="Google Shape;1365;p42"/>
          <p:cNvSpPr txBox="1"/>
          <p:nvPr/>
        </p:nvSpPr>
        <p:spPr>
          <a:xfrm>
            <a:off x="6354925" y="2540475"/>
            <a:ext cx="654900" cy="9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135</a:t>
            </a:r>
            <a:endParaRPr sz="12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AF3E9"/>
                </a:solidFill>
                <a:latin typeface="DM Sans"/>
                <a:ea typeface="DM Sans"/>
                <a:cs typeface="DM Sans"/>
                <a:sym typeface="DM Sans"/>
              </a:rPr>
              <a:t>92</a:t>
            </a:r>
            <a:endParaRPr sz="1200">
              <a:solidFill>
                <a:srgbClr val="8AF3E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FBDAB"/>
                </a:solidFill>
                <a:latin typeface="DM Sans"/>
                <a:ea typeface="DM Sans"/>
                <a:cs typeface="DM Sans"/>
                <a:sym typeface="DM Sans"/>
              </a:rPr>
              <a:t>25</a:t>
            </a:r>
            <a:endParaRPr sz="1200">
              <a:solidFill>
                <a:srgbClr val="0FBDAB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F887E"/>
                </a:solidFill>
                <a:latin typeface="DM Sans"/>
                <a:ea typeface="DM Sans"/>
                <a:cs typeface="DM Sans"/>
                <a:sym typeface="DM Sans"/>
              </a:rPr>
              <a:t>9</a:t>
            </a:r>
            <a:endParaRPr sz="1200">
              <a:solidFill>
                <a:srgbClr val="1F887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66" name="Google Shape;1366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81288" y="2540475"/>
            <a:ext cx="580525" cy="58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7" name="Google Shape;1367;p42"/>
          <p:cNvSpPr txBox="1"/>
          <p:nvPr/>
        </p:nvSpPr>
        <p:spPr>
          <a:xfrm>
            <a:off x="7080725" y="3073425"/>
            <a:ext cx="9744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Dodavatel B</a:t>
            </a:r>
            <a:endParaRPr sz="10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68" name="Google Shape;1368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03228" y="3466025"/>
            <a:ext cx="1136625" cy="1136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9" name="Google Shape;1369;p42"/>
          <p:cNvSpPr txBox="1"/>
          <p:nvPr/>
        </p:nvSpPr>
        <p:spPr>
          <a:xfrm>
            <a:off x="7050600" y="4364450"/>
            <a:ext cx="16668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Virtual company</a:t>
            </a:r>
            <a:endParaRPr sz="10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70" name="Google Shape;1370;p42"/>
          <p:cNvSpPr txBox="1"/>
          <p:nvPr/>
        </p:nvSpPr>
        <p:spPr>
          <a:xfrm>
            <a:off x="6395700" y="3709125"/>
            <a:ext cx="654900" cy="9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130</a:t>
            </a:r>
            <a:endParaRPr sz="12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AF3E9"/>
                </a:solidFill>
                <a:latin typeface="DM Sans"/>
                <a:ea typeface="DM Sans"/>
                <a:cs typeface="DM Sans"/>
                <a:sym typeface="DM Sans"/>
              </a:rPr>
              <a:t>82</a:t>
            </a:r>
            <a:endParaRPr sz="1200">
              <a:solidFill>
                <a:srgbClr val="8AF3E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FBDAB"/>
                </a:solidFill>
                <a:latin typeface="DM Sans"/>
                <a:ea typeface="DM Sans"/>
                <a:cs typeface="DM Sans"/>
                <a:sym typeface="DM Sans"/>
              </a:rPr>
              <a:t>27</a:t>
            </a:r>
            <a:endParaRPr sz="1200">
              <a:solidFill>
                <a:srgbClr val="0FBDAB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F887E"/>
                </a:solidFill>
                <a:latin typeface="DM Sans"/>
                <a:ea typeface="DM Sans"/>
                <a:cs typeface="DM Sans"/>
                <a:sym typeface="DM Sans"/>
              </a:rPr>
              <a:t>9</a:t>
            </a:r>
            <a:endParaRPr sz="1200">
              <a:solidFill>
                <a:srgbClr val="1F887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71" name="Google Shape;1371;p42"/>
          <p:cNvSpPr txBox="1"/>
          <p:nvPr/>
        </p:nvSpPr>
        <p:spPr>
          <a:xfrm>
            <a:off x="10261700" y="1138525"/>
            <a:ext cx="4143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72" name="Google Shape;1372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27885" y="921100"/>
            <a:ext cx="2239100" cy="365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6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43"/>
          <p:cNvSpPr txBox="1"/>
          <p:nvPr>
            <p:ph type="title"/>
          </p:nvPr>
        </p:nvSpPr>
        <p:spPr>
          <a:xfrm>
            <a:off x="626625" y="185775"/>
            <a:ext cx="60840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M Sans"/>
                <a:ea typeface="DM Sans"/>
                <a:cs typeface="DM Sans"/>
                <a:sym typeface="DM Sans"/>
              </a:rPr>
              <a:t>Security mode</a:t>
            </a:r>
            <a:r>
              <a:rPr b="1" lang="en">
                <a:latin typeface="DM Sans"/>
                <a:ea typeface="DM Sans"/>
                <a:cs typeface="DM Sans"/>
                <a:sym typeface="DM Sans"/>
              </a:rPr>
              <a:t> 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78" name="Google Shape;137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450" y="3919250"/>
            <a:ext cx="908700" cy="9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075" y="925575"/>
            <a:ext cx="2075023" cy="42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4025" y="1973065"/>
            <a:ext cx="974500" cy="97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1" name="Google Shape;1381;p43"/>
          <p:cNvSpPr txBox="1"/>
          <p:nvPr/>
        </p:nvSpPr>
        <p:spPr>
          <a:xfrm>
            <a:off x="1562675" y="3001800"/>
            <a:ext cx="9744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D3D3D"/>
                </a:solidFill>
                <a:latin typeface="DM Sans"/>
                <a:ea typeface="DM Sans"/>
                <a:cs typeface="DM Sans"/>
                <a:sym typeface="DM Sans"/>
              </a:rPr>
              <a:t>Odběrate</a:t>
            </a:r>
            <a:r>
              <a:rPr lang="en" sz="10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l</a:t>
            </a:r>
            <a:endParaRPr sz="10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82" name="Google Shape;1382;p43"/>
          <p:cNvSpPr txBox="1"/>
          <p:nvPr/>
        </p:nvSpPr>
        <p:spPr>
          <a:xfrm>
            <a:off x="6950250" y="2279900"/>
            <a:ext cx="15849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Score</a:t>
            </a:r>
            <a:endParaRPr sz="18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83" name="Google Shape;1383;p43"/>
          <p:cNvSpPr txBox="1"/>
          <p:nvPr/>
        </p:nvSpPr>
        <p:spPr>
          <a:xfrm>
            <a:off x="6354925" y="2775850"/>
            <a:ext cx="8409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126</a:t>
            </a:r>
            <a:endParaRPr sz="12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AF3E9"/>
                </a:solidFill>
                <a:latin typeface="DM Sans"/>
                <a:ea typeface="DM Sans"/>
                <a:cs typeface="DM Sans"/>
                <a:sym typeface="DM Sans"/>
              </a:rPr>
              <a:t>96</a:t>
            </a:r>
            <a:endParaRPr sz="1200">
              <a:solidFill>
                <a:srgbClr val="8AF3E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FBDAB"/>
                </a:solidFill>
                <a:latin typeface="DM Sans"/>
                <a:ea typeface="DM Sans"/>
                <a:cs typeface="DM Sans"/>
                <a:sym typeface="DM Sans"/>
              </a:rPr>
              <a:t>25</a:t>
            </a:r>
            <a:endParaRPr sz="1200">
              <a:solidFill>
                <a:srgbClr val="0FBDAB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F887E"/>
                </a:solidFill>
                <a:latin typeface="DM Sans"/>
                <a:ea typeface="DM Sans"/>
                <a:cs typeface="DM Sans"/>
                <a:sym typeface="DM Sans"/>
              </a:rPr>
              <a:t>12</a:t>
            </a:r>
            <a:endParaRPr sz="1200">
              <a:solidFill>
                <a:srgbClr val="1F887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84" name="Google Shape;1384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77675" y="2854713"/>
            <a:ext cx="580525" cy="58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5" name="Google Shape;1385;p43"/>
          <p:cNvSpPr txBox="1"/>
          <p:nvPr/>
        </p:nvSpPr>
        <p:spPr>
          <a:xfrm>
            <a:off x="7084350" y="3371050"/>
            <a:ext cx="9744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Dodavatel A</a:t>
            </a:r>
            <a:endParaRPr sz="10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86" name="Google Shape;1386;p43"/>
          <p:cNvSpPr txBox="1"/>
          <p:nvPr/>
        </p:nvSpPr>
        <p:spPr>
          <a:xfrm>
            <a:off x="6354925" y="3998975"/>
            <a:ext cx="654900" cy="9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135</a:t>
            </a:r>
            <a:endParaRPr sz="12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AF3E9"/>
                </a:solidFill>
                <a:latin typeface="DM Sans"/>
                <a:ea typeface="DM Sans"/>
                <a:cs typeface="DM Sans"/>
                <a:sym typeface="DM Sans"/>
              </a:rPr>
              <a:t>92</a:t>
            </a:r>
            <a:endParaRPr sz="1200">
              <a:solidFill>
                <a:srgbClr val="8AF3E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FBDAB"/>
                </a:solidFill>
                <a:latin typeface="DM Sans"/>
                <a:ea typeface="DM Sans"/>
                <a:cs typeface="DM Sans"/>
                <a:sym typeface="DM Sans"/>
              </a:rPr>
              <a:t>25</a:t>
            </a:r>
            <a:endParaRPr sz="1200">
              <a:solidFill>
                <a:srgbClr val="0FBDAB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F887E"/>
                </a:solidFill>
                <a:latin typeface="DM Sans"/>
                <a:ea typeface="DM Sans"/>
                <a:cs typeface="DM Sans"/>
                <a:sym typeface="DM Sans"/>
              </a:rPr>
              <a:t>9</a:t>
            </a:r>
            <a:endParaRPr sz="1200">
              <a:solidFill>
                <a:srgbClr val="1F887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87" name="Google Shape;1387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81288" y="3998975"/>
            <a:ext cx="580525" cy="58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8" name="Google Shape;1388;p43"/>
          <p:cNvSpPr txBox="1"/>
          <p:nvPr/>
        </p:nvSpPr>
        <p:spPr>
          <a:xfrm>
            <a:off x="7084350" y="4579500"/>
            <a:ext cx="9744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Dodavatel B</a:t>
            </a:r>
            <a:endParaRPr sz="10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89" name="Google Shape;1389;p43"/>
          <p:cNvSpPr txBox="1"/>
          <p:nvPr/>
        </p:nvSpPr>
        <p:spPr>
          <a:xfrm>
            <a:off x="10261700" y="1138525"/>
            <a:ext cx="4143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90" name="Google Shape;1390;p43"/>
          <p:cNvSpPr/>
          <p:nvPr/>
        </p:nvSpPr>
        <p:spPr>
          <a:xfrm>
            <a:off x="3073300" y="1339450"/>
            <a:ext cx="1198200" cy="7218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Story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91" name="Google Shape;1391;p43"/>
          <p:cNvSpPr/>
          <p:nvPr/>
        </p:nvSpPr>
        <p:spPr>
          <a:xfrm>
            <a:off x="4087066" y="2496300"/>
            <a:ext cx="1505700" cy="8445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Budget / funkčnost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92" name="Google Shape;1392;p43"/>
          <p:cNvSpPr/>
          <p:nvPr/>
        </p:nvSpPr>
        <p:spPr>
          <a:xfrm>
            <a:off x="3851653" y="3775850"/>
            <a:ext cx="1505700" cy="8445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Formální / zákonné kontroly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1393" name="Google Shape;1393;p43"/>
          <p:cNvCxnSpPr>
            <a:stCxn id="1390" idx="3"/>
            <a:endCxn id="1380" idx="3"/>
          </p:cNvCxnSpPr>
          <p:nvPr/>
        </p:nvCxnSpPr>
        <p:spPr>
          <a:xfrm flipH="1">
            <a:off x="2398572" y="1955545"/>
            <a:ext cx="850200" cy="50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94" name="Google Shape;1394;p43"/>
          <p:cNvCxnSpPr>
            <a:stCxn id="1391" idx="2"/>
            <a:endCxn id="1380" idx="3"/>
          </p:cNvCxnSpPr>
          <p:nvPr/>
        </p:nvCxnSpPr>
        <p:spPr>
          <a:xfrm rot="10800000">
            <a:off x="2398666" y="2460450"/>
            <a:ext cx="1688400" cy="45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95" name="Google Shape;1395;p43"/>
          <p:cNvCxnSpPr>
            <a:endCxn id="1391" idx="0"/>
          </p:cNvCxnSpPr>
          <p:nvPr/>
        </p:nvCxnSpPr>
        <p:spPr>
          <a:xfrm>
            <a:off x="4087216" y="1976700"/>
            <a:ext cx="752700" cy="51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96" name="Google Shape;1396;p43"/>
          <p:cNvCxnSpPr>
            <a:stCxn id="1391" idx="4"/>
          </p:cNvCxnSpPr>
          <p:nvPr/>
        </p:nvCxnSpPr>
        <p:spPr>
          <a:xfrm flipH="1">
            <a:off x="4836916" y="3340800"/>
            <a:ext cx="3000" cy="44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97" name="Google Shape;1397;p43"/>
          <p:cNvCxnSpPr>
            <a:stCxn id="1391" idx="6"/>
            <a:endCxn id="1383" idx="1"/>
          </p:cNvCxnSpPr>
          <p:nvPr/>
        </p:nvCxnSpPr>
        <p:spPr>
          <a:xfrm>
            <a:off x="5592766" y="2918550"/>
            <a:ext cx="762300" cy="29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98" name="Google Shape;1398;p43"/>
          <p:cNvCxnSpPr>
            <a:stCxn id="1391" idx="6"/>
            <a:endCxn id="1386" idx="1"/>
          </p:cNvCxnSpPr>
          <p:nvPr/>
        </p:nvCxnSpPr>
        <p:spPr>
          <a:xfrm>
            <a:off x="5592766" y="2918550"/>
            <a:ext cx="762300" cy="154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44"/>
          <p:cNvSpPr txBox="1"/>
          <p:nvPr>
            <p:ph type="title"/>
          </p:nvPr>
        </p:nvSpPr>
        <p:spPr>
          <a:xfrm>
            <a:off x="619400" y="85600"/>
            <a:ext cx="60840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M Sans"/>
                <a:ea typeface="DM Sans"/>
                <a:cs typeface="DM Sans"/>
                <a:sym typeface="DM Sans"/>
              </a:rPr>
              <a:t>Dvě tváře Fair-ict ?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1404" name="Google Shape;1404;p44"/>
          <p:cNvCxnSpPr/>
          <p:nvPr/>
        </p:nvCxnSpPr>
        <p:spPr>
          <a:xfrm>
            <a:off x="4564575" y="723650"/>
            <a:ext cx="0" cy="443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405" name="Google Shape;1405;p44"/>
          <p:cNvGrpSpPr/>
          <p:nvPr/>
        </p:nvGrpSpPr>
        <p:grpSpPr>
          <a:xfrm>
            <a:off x="1218901" y="1430700"/>
            <a:ext cx="2043151" cy="1475063"/>
            <a:chOff x="133200" y="238100"/>
            <a:chExt cx="7227275" cy="5238150"/>
          </a:xfrm>
        </p:grpSpPr>
        <p:sp>
          <p:nvSpPr>
            <p:cNvPr id="1406" name="Google Shape;1406;p44"/>
            <p:cNvSpPr/>
            <p:nvPr/>
          </p:nvSpPr>
          <p:spPr>
            <a:xfrm>
              <a:off x="133200" y="238100"/>
              <a:ext cx="7227275" cy="5238150"/>
            </a:xfrm>
            <a:custGeom>
              <a:rect b="b" l="l" r="r" t="t"/>
              <a:pathLst>
                <a:path extrusionOk="0" h="209526" w="289091">
                  <a:moveTo>
                    <a:pt x="148837" y="1"/>
                  </a:moveTo>
                  <a:cubicBezTo>
                    <a:pt x="141742" y="1"/>
                    <a:pt x="134604" y="788"/>
                    <a:pt x="127468" y="2165"/>
                  </a:cubicBezTo>
                  <a:cubicBezTo>
                    <a:pt x="112941" y="4965"/>
                    <a:pt x="100810" y="16680"/>
                    <a:pt x="91728" y="27934"/>
                  </a:cubicBezTo>
                  <a:cubicBezTo>
                    <a:pt x="77946" y="45017"/>
                    <a:pt x="69297" y="65455"/>
                    <a:pt x="55729" y="82687"/>
                  </a:cubicBezTo>
                  <a:cubicBezTo>
                    <a:pt x="35648" y="108197"/>
                    <a:pt x="0" y="136526"/>
                    <a:pt x="13426" y="173189"/>
                  </a:cubicBezTo>
                  <a:cubicBezTo>
                    <a:pt x="24129" y="202416"/>
                    <a:pt x="56798" y="208751"/>
                    <a:pt x="84363" y="209495"/>
                  </a:cubicBezTo>
                  <a:cubicBezTo>
                    <a:pt x="85120" y="209515"/>
                    <a:pt x="85871" y="209525"/>
                    <a:pt x="86617" y="209525"/>
                  </a:cubicBezTo>
                  <a:cubicBezTo>
                    <a:pt x="123140" y="209525"/>
                    <a:pt x="146099" y="185464"/>
                    <a:pt x="164640" y="185464"/>
                  </a:cubicBezTo>
                  <a:cubicBezTo>
                    <a:pt x="178412" y="185464"/>
                    <a:pt x="192554" y="194152"/>
                    <a:pt x="205277" y="198540"/>
                  </a:cubicBezTo>
                  <a:cubicBezTo>
                    <a:pt x="215369" y="202020"/>
                    <a:pt x="226687" y="204611"/>
                    <a:pt x="237542" y="204611"/>
                  </a:cubicBezTo>
                  <a:cubicBezTo>
                    <a:pt x="252904" y="204611"/>
                    <a:pt x="267337" y="199421"/>
                    <a:pt x="276053" y="184216"/>
                  </a:cubicBezTo>
                  <a:cubicBezTo>
                    <a:pt x="289091" y="161471"/>
                    <a:pt x="284279" y="132895"/>
                    <a:pt x="269440" y="112377"/>
                  </a:cubicBezTo>
                  <a:cubicBezTo>
                    <a:pt x="253335" y="90105"/>
                    <a:pt x="230389" y="73540"/>
                    <a:pt x="218820" y="47928"/>
                  </a:cubicBezTo>
                  <a:cubicBezTo>
                    <a:pt x="209910" y="28205"/>
                    <a:pt x="199143" y="13000"/>
                    <a:pt x="178149" y="5133"/>
                  </a:cubicBezTo>
                  <a:cubicBezTo>
                    <a:pt x="168540" y="1532"/>
                    <a:pt x="158730" y="1"/>
                    <a:pt x="148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44"/>
            <p:cNvSpPr/>
            <p:nvPr/>
          </p:nvSpPr>
          <p:spPr>
            <a:xfrm>
              <a:off x="2973700" y="480500"/>
              <a:ext cx="1210525" cy="1216150"/>
            </a:xfrm>
            <a:custGeom>
              <a:rect b="b" l="l" r="r" t="t"/>
              <a:pathLst>
                <a:path extrusionOk="0" h="48646" w="48421">
                  <a:moveTo>
                    <a:pt x="24183" y="11733"/>
                  </a:moveTo>
                  <a:cubicBezTo>
                    <a:pt x="31152" y="11733"/>
                    <a:pt x="36801" y="17382"/>
                    <a:pt x="36801" y="24350"/>
                  </a:cubicBezTo>
                  <a:cubicBezTo>
                    <a:pt x="36801" y="31319"/>
                    <a:pt x="31152" y="36968"/>
                    <a:pt x="24183" y="36968"/>
                  </a:cubicBezTo>
                  <a:cubicBezTo>
                    <a:pt x="17216" y="36968"/>
                    <a:pt x="11567" y="31319"/>
                    <a:pt x="11567" y="24350"/>
                  </a:cubicBezTo>
                  <a:cubicBezTo>
                    <a:pt x="11567" y="17382"/>
                    <a:pt x="17216" y="11733"/>
                    <a:pt x="24183" y="11733"/>
                  </a:cubicBezTo>
                  <a:close/>
                  <a:moveTo>
                    <a:pt x="21577" y="0"/>
                  </a:moveTo>
                  <a:lnTo>
                    <a:pt x="20414" y="4612"/>
                  </a:lnTo>
                  <a:cubicBezTo>
                    <a:pt x="18846" y="4911"/>
                    <a:pt x="17321" y="5395"/>
                    <a:pt x="15870" y="6056"/>
                  </a:cubicBezTo>
                  <a:lnTo>
                    <a:pt x="12257" y="2930"/>
                  </a:lnTo>
                  <a:lnTo>
                    <a:pt x="8117" y="5829"/>
                  </a:lnTo>
                  <a:lnTo>
                    <a:pt x="9824" y="10300"/>
                  </a:lnTo>
                  <a:cubicBezTo>
                    <a:pt x="8711" y="11436"/>
                    <a:pt x="7737" y="12700"/>
                    <a:pt x="6921" y="14066"/>
                  </a:cubicBezTo>
                  <a:lnTo>
                    <a:pt x="2163" y="13574"/>
                  </a:lnTo>
                  <a:lnTo>
                    <a:pt x="434" y="18323"/>
                  </a:lnTo>
                  <a:lnTo>
                    <a:pt x="4374" y="20996"/>
                  </a:lnTo>
                  <a:cubicBezTo>
                    <a:pt x="4185" y="22104"/>
                    <a:pt x="4090" y="23226"/>
                    <a:pt x="4090" y="24350"/>
                  </a:cubicBezTo>
                  <a:cubicBezTo>
                    <a:pt x="4090" y="24829"/>
                    <a:pt x="4112" y="25301"/>
                    <a:pt x="4145" y="25770"/>
                  </a:cubicBezTo>
                  <a:lnTo>
                    <a:pt x="1" y="28084"/>
                  </a:lnTo>
                  <a:lnTo>
                    <a:pt x="1309" y="32966"/>
                  </a:lnTo>
                  <a:lnTo>
                    <a:pt x="6000" y="32905"/>
                  </a:lnTo>
                  <a:cubicBezTo>
                    <a:pt x="6690" y="34369"/>
                    <a:pt x="7556" y="35746"/>
                    <a:pt x="8576" y="37002"/>
                  </a:cubicBezTo>
                  <a:lnTo>
                    <a:pt x="6551" y="41209"/>
                  </a:lnTo>
                  <a:lnTo>
                    <a:pt x="10422" y="44458"/>
                  </a:lnTo>
                  <a:lnTo>
                    <a:pt x="14173" y="41772"/>
                  </a:lnTo>
                  <a:cubicBezTo>
                    <a:pt x="15596" y="42590"/>
                    <a:pt x="17113" y="43232"/>
                    <a:pt x="18693" y="43679"/>
                  </a:cubicBezTo>
                  <a:lnTo>
                    <a:pt x="19445" y="48205"/>
                  </a:lnTo>
                  <a:lnTo>
                    <a:pt x="24478" y="48646"/>
                  </a:lnTo>
                  <a:lnTo>
                    <a:pt x="25998" y="44360"/>
                  </a:lnTo>
                  <a:cubicBezTo>
                    <a:pt x="27649" y="44213"/>
                    <a:pt x="29276" y="43860"/>
                    <a:pt x="30841" y="43310"/>
                  </a:cubicBezTo>
                  <a:lnTo>
                    <a:pt x="34018" y="46539"/>
                  </a:lnTo>
                  <a:lnTo>
                    <a:pt x="38395" y="44013"/>
                  </a:lnTo>
                  <a:lnTo>
                    <a:pt x="37193" y="39659"/>
                  </a:lnTo>
                  <a:cubicBezTo>
                    <a:pt x="38461" y="38581"/>
                    <a:pt x="39589" y="37350"/>
                    <a:pt x="40554" y="35995"/>
                  </a:cubicBezTo>
                  <a:lnTo>
                    <a:pt x="45000" y="36815"/>
                  </a:lnTo>
                  <a:lnTo>
                    <a:pt x="47137" y="32234"/>
                  </a:lnTo>
                  <a:lnTo>
                    <a:pt x="43649" y="29355"/>
                  </a:lnTo>
                  <a:cubicBezTo>
                    <a:pt x="44060" y="27748"/>
                    <a:pt x="44270" y="26095"/>
                    <a:pt x="44276" y="24438"/>
                  </a:cubicBezTo>
                  <a:lnTo>
                    <a:pt x="48420" y="22549"/>
                  </a:lnTo>
                  <a:lnTo>
                    <a:pt x="47543" y="17573"/>
                  </a:lnTo>
                  <a:lnTo>
                    <a:pt x="42970" y="17217"/>
                  </a:lnTo>
                  <a:cubicBezTo>
                    <a:pt x="42387" y="15684"/>
                    <a:pt x="41619" y="14229"/>
                    <a:pt x="40681" y="12884"/>
                  </a:cubicBezTo>
                  <a:lnTo>
                    <a:pt x="43039" y="8902"/>
                  </a:lnTo>
                  <a:lnTo>
                    <a:pt x="39466" y="5330"/>
                  </a:lnTo>
                  <a:lnTo>
                    <a:pt x="35454" y="7712"/>
                  </a:lnTo>
                  <a:cubicBezTo>
                    <a:pt x="33145" y="6146"/>
                    <a:pt x="30536" y="5082"/>
                    <a:pt x="27790" y="4584"/>
                  </a:cubicBezTo>
                  <a:lnTo>
                    <a:pt x="2663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44"/>
            <p:cNvSpPr/>
            <p:nvPr/>
          </p:nvSpPr>
          <p:spPr>
            <a:xfrm>
              <a:off x="2973700" y="416800"/>
              <a:ext cx="1210525" cy="1216150"/>
            </a:xfrm>
            <a:custGeom>
              <a:rect b="b" l="l" r="r" t="t"/>
              <a:pathLst>
                <a:path extrusionOk="0" h="48646" w="48421">
                  <a:moveTo>
                    <a:pt x="24183" y="11733"/>
                  </a:moveTo>
                  <a:cubicBezTo>
                    <a:pt x="31152" y="11733"/>
                    <a:pt x="36801" y="17381"/>
                    <a:pt x="36801" y="24350"/>
                  </a:cubicBezTo>
                  <a:cubicBezTo>
                    <a:pt x="36801" y="31318"/>
                    <a:pt x="31152" y="36968"/>
                    <a:pt x="24183" y="36968"/>
                  </a:cubicBezTo>
                  <a:cubicBezTo>
                    <a:pt x="17216" y="36968"/>
                    <a:pt x="11567" y="31318"/>
                    <a:pt x="11567" y="24350"/>
                  </a:cubicBezTo>
                  <a:cubicBezTo>
                    <a:pt x="11567" y="17381"/>
                    <a:pt x="17216" y="11733"/>
                    <a:pt x="24183" y="11733"/>
                  </a:cubicBezTo>
                  <a:close/>
                  <a:moveTo>
                    <a:pt x="21577" y="0"/>
                  </a:moveTo>
                  <a:lnTo>
                    <a:pt x="20414" y="4612"/>
                  </a:lnTo>
                  <a:cubicBezTo>
                    <a:pt x="18846" y="4911"/>
                    <a:pt x="17321" y="5395"/>
                    <a:pt x="15870" y="6056"/>
                  </a:cubicBezTo>
                  <a:lnTo>
                    <a:pt x="12257" y="2930"/>
                  </a:lnTo>
                  <a:lnTo>
                    <a:pt x="8117" y="5828"/>
                  </a:lnTo>
                  <a:lnTo>
                    <a:pt x="9824" y="10300"/>
                  </a:lnTo>
                  <a:cubicBezTo>
                    <a:pt x="8711" y="11436"/>
                    <a:pt x="7737" y="12699"/>
                    <a:pt x="6921" y="14065"/>
                  </a:cubicBezTo>
                  <a:lnTo>
                    <a:pt x="2163" y="13574"/>
                  </a:lnTo>
                  <a:lnTo>
                    <a:pt x="434" y="18323"/>
                  </a:lnTo>
                  <a:lnTo>
                    <a:pt x="4374" y="20996"/>
                  </a:lnTo>
                  <a:cubicBezTo>
                    <a:pt x="4185" y="22104"/>
                    <a:pt x="4090" y="23226"/>
                    <a:pt x="4090" y="24350"/>
                  </a:cubicBezTo>
                  <a:cubicBezTo>
                    <a:pt x="4090" y="24828"/>
                    <a:pt x="4112" y="25301"/>
                    <a:pt x="4145" y="25770"/>
                  </a:cubicBezTo>
                  <a:lnTo>
                    <a:pt x="1" y="28083"/>
                  </a:lnTo>
                  <a:lnTo>
                    <a:pt x="1309" y="32966"/>
                  </a:lnTo>
                  <a:lnTo>
                    <a:pt x="6000" y="32905"/>
                  </a:lnTo>
                  <a:cubicBezTo>
                    <a:pt x="6690" y="34369"/>
                    <a:pt x="7555" y="35744"/>
                    <a:pt x="8576" y="37002"/>
                  </a:cubicBezTo>
                  <a:lnTo>
                    <a:pt x="6551" y="41209"/>
                  </a:lnTo>
                  <a:lnTo>
                    <a:pt x="10422" y="44458"/>
                  </a:lnTo>
                  <a:lnTo>
                    <a:pt x="14173" y="41772"/>
                  </a:lnTo>
                  <a:cubicBezTo>
                    <a:pt x="15596" y="42590"/>
                    <a:pt x="17113" y="43231"/>
                    <a:pt x="18693" y="43678"/>
                  </a:cubicBezTo>
                  <a:lnTo>
                    <a:pt x="19445" y="48204"/>
                  </a:lnTo>
                  <a:lnTo>
                    <a:pt x="24478" y="48645"/>
                  </a:lnTo>
                  <a:lnTo>
                    <a:pt x="25998" y="44360"/>
                  </a:lnTo>
                  <a:cubicBezTo>
                    <a:pt x="27649" y="44213"/>
                    <a:pt x="29276" y="43859"/>
                    <a:pt x="30841" y="43310"/>
                  </a:cubicBezTo>
                  <a:lnTo>
                    <a:pt x="34018" y="46538"/>
                  </a:lnTo>
                  <a:lnTo>
                    <a:pt x="38395" y="44012"/>
                  </a:lnTo>
                  <a:lnTo>
                    <a:pt x="37193" y="39659"/>
                  </a:lnTo>
                  <a:cubicBezTo>
                    <a:pt x="38461" y="38581"/>
                    <a:pt x="39589" y="37349"/>
                    <a:pt x="40554" y="35995"/>
                  </a:cubicBezTo>
                  <a:lnTo>
                    <a:pt x="45000" y="36815"/>
                  </a:lnTo>
                  <a:lnTo>
                    <a:pt x="47137" y="32234"/>
                  </a:lnTo>
                  <a:lnTo>
                    <a:pt x="43649" y="29355"/>
                  </a:lnTo>
                  <a:cubicBezTo>
                    <a:pt x="44060" y="27748"/>
                    <a:pt x="44270" y="26095"/>
                    <a:pt x="44276" y="24436"/>
                  </a:cubicBezTo>
                  <a:lnTo>
                    <a:pt x="48420" y="22549"/>
                  </a:lnTo>
                  <a:lnTo>
                    <a:pt x="47543" y="17571"/>
                  </a:lnTo>
                  <a:lnTo>
                    <a:pt x="42970" y="17217"/>
                  </a:lnTo>
                  <a:cubicBezTo>
                    <a:pt x="42387" y="15684"/>
                    <a:pt x="41619" y="14229"/>
                    <a:pt x="40681" y="12883"/>
                  </a:cubicBezTo>
                  <a:lnTo>
                    <a:pt x="43039" y="8902"/>
                  </a:lnTo>
                  <a:lnTo>
                    <a:pt x="39466" y="5330"/>
                  </a:lnTo>
                  <a:lnTo>
                    <a:pt x="35454" y="7711"/>
                  </a:lnTo>
                  <a:cubicBezTo>
                    <a:pt x="33145" y="6146"/>
                    <a:pt x="30536" y="5080"/>
                    <a:pt x="27790" y="4584"/>
                  </a:cubicBezTo>
                  <a:lnTo>
                    <a:pt x="26630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44"/>
            <p:cNvSpPr/>
            <p:nvPr/>
          </p:nvSpPr>
          <p:spPr>
            <a:xfrm>
              <a:off x="2963600" y="407500"/>
              <a:ext cx="1230500" cy="1234700"/>
            </a:xfrm>
            <a:custGeom>
              <a:rect b="b" l="l" r="r" t="t"/>
              <a:pathLst>
                <a:path extrusionOk="0" h="49388" w="49220">
                  <a:moveTo>
                    <a:pt x="24588" y="12476"/>
                  </a:moveTo>
                  <a:cubicBezTo>
                    <a:pt x="31341" y="12476"/>
                    <a:pt x="36833" y="17970"/>
                    <a:pt x="36833" y="24722"/>
                  </a:cubicBezTo>
                  <a:cubicBezTo>
                    <a:pt x="36833" y="31474"/>
                    <a:pt x="31341" y="36969"/>
                    <a:pt x="24588" y="36969"/>
                  </a:cubicBezTo>
                  <a:cubicBezTo>
                    <a:pt x="17836" y="36969"/>
                    <a:pt x="12342" y="31473"/>
                    <a:pt x="12342" y="24722"/>
                  </a:cubicBezTo>
                  <a:cubicBezTo>
                    <a:pt x="12342" y="17970"/>
                    <a:pt x="17836" y="12476"/>
                    <a:pt x="24588" y="12476"/>
                  </a:cubicBezTo>
                  <a:close/>
                  <a:moveTo>
                    <a:pt x="24587" y="11733"/>
                  </a:moveTo>
                  <a:cubicBezTo>
                    <a:pt x="17425" y="11733"/>
                    <a:pt x="11600" y="17560"/>
                    <a:pt x="11600" y="24722"/>
                  </a:cubicBezTo>
                  <a:cubicBezTo>
                    <a:pt x="11600" y="31884"/>
                    <a:pt x="17426" y="37711"/>
                    <a:pt x="24588" y="37711"/>
                  </a:cubicBezTo>
                  <a:lnTo>
                    <a:pt x="24588" y="37711"/>
                  </a:lnTo>
                  <a:cubicBezTo>
                    <a:pt x="31751" y="37711"/>
                    <a:pt x="37577" y="31884"/>
                    <a:pt x="37577" y="24722"/>
                  </a:cubicBezTo>
                  <a:cubicBezTo>
                    <a:pt x="37577" y="17560"/>
                    <a:pt x="31750" y="11733"/>
                    <a:pt x="24587" y="11733"/>
                  </a:cubicBezTo>
                  <a:close/>
                  <a:moveTo>
                    <a:pt x="24588" y="37711"/>
                  </a:moveTo>
                  <a:cubicBezTo>
                    <a:pt x="24587" y="37711"/>
                    <a:pt x="24587" y="37711"/>
                    <a:pt x="24587" y="37711"/>
                  </a:cubicBezTo>
                  <a:lnTo>
                    <a:pt x="24588" y="37711"/>
                  </a:lnTo>
                  <a:cubicBezTo>
                    <a:pt x="24588" y="37711"/>
                    <a:pt x="24588" y="37711"/>
                    <a:pt x="24588" y="37711"/>
                  </a:cubicBezTo>
                  <a:close/>
                  <a:moveTo>
                    <a:pt x="26745" y="743"/>
                  </a:moveTo>
                  <a:lnTo>
                    <a:pt x="27835" y="5048"/>
                  </a:lnTo>
                  <a:cubicBezTo>
                    <a:pt x="27870" y="5189"/>
                    <a:pt x="27985" y="5296"/>
                    <a:pt x="28129" y="5323"/>
                  </a:cubicBezTo>
                  <a:cubicBezTo>
                    <a:pt x="30843" y="5814"/>
                    <a:pt x="33373" y="6848"/>
                    <a:pt x="35648" y="8391"/>
                  </a:cubicBezTo>
                  <a:cubicBezTo>
                    <a:pt x="35711" y="8434"/>
                    <a:pt x="35784" y="8455"/>
                    <a:pt x="35857" y="8455"/>
                  </a:cubicBezTo>
                  <a:cubicBezTo>
                    <a:pt x="35922" y="8455"/>
                    <a:pt x="35988" y="8438"/>
                    <a:pt x="36046" y="8403"/>
                  </a:cubicBezTo>
                  <a:lnTo>
                    <a:pt x="39812" y="6168"/>
                  </a:lnTo>
                  <a:lnTo>
                    <a:pt x="42977" y="9334"/>
                  </a:lnTo>
                  <a:lnTo>
                    <a:pt x="40767" y="13067"/>
                  </a:lnTo>
                  <a:cubicBezTo>
                    <a:pt x="40693" y="13192"/>
                    <a:pt x="40699" y="13349"/>
                    <a:pt x="40782" y="13468"/>
                  </a:cubicBezTo>
                  <a:cubicBezTo>
                    <a:pt x="41701" y="14788"/>
                    <a:pt x="42455" y="16216"/>
                    <a:pt x="43027" y="17721"/>
                  </a:cubicBezTo>
                  <a:cubicBezTo>
                    <a:pt x="43078" y="17854"/>
                    <a:pt x="43202" y="17948"/>
                    <a:pt x="43346" y="17960"/>
                  </a:cubicBezTo>
                  <a:lnTo>
                    <a:pt x="47632" y="18292"/>
                  </a:lnTo>
                  <a:lnTo>
                    <a:pt x="48410" y="22701"/>
                  </a:lnTo>
                  <a:lnTo>
                    <a:pt x="44528" y="24470"/>
                  </a:lnTo>
                  <a:cubicBezTo>
                    <a:pt x="44396" y="24531"/>
                    <a:pt x="44311" y="24661"/>
                    <a:pt x="44310" y="24807"/>
                  </a:cubicBezTo>
                  <a:cubicBezTo>
                    <a:pt x="44304" y="26434"/>
                    <a:pt x="44099" y="28056"/>
                    <a:pt x="43695" y="29633"/>
                  </a:cubicBezTo>
                  <a:cubicBezTo>
                    <a:pt x="43660" y="29773"/>
                    <a:pt x="43707" y="29920"/>
                    <a:pt x="43818" y="30012"/>
                  </a:cubicBezTo>
                  <a:lnTo>
                    <a:pt x="47085" y="32708"/>
                  </a:lnTo>
                  <a:lnTo>
                    <a:pt x="45194" y="36768"/>
                  </a:lnTo>
                  <a:lnTo>
                    <a:pt x="41030" y="36000"/>
                  </a:lnTo>
                  <a:cubicBezTo>
                    <a:pt x="41007" y="35996"/>
                    <a:pt x="40984" y="35994"/>
                    <a:pt x="40961" y="35994"/>
                  </a:cubicBezTo>
                  <a:cubicBezTo>
                    <a:pt x="40842" y="35994"/>
                    <a:pt x="40728" y="36051"/>
                    <a:pt x="40659" y="36150"/>
                  </a:cubicBezTo>
                  <a:cubicBezTo>
                    <a:pt x="39711" y="37481"/>
                    <a:pt x="38602" y="38688"/>
                    <a:pt x="37359" y="39747"/>
                  </a:cubicBezTo>
                  <a:cubicBezTo>
                    <a:pt x="37248" y="39841"/>
                    <a:pt x="37202" y="39989"/>
                    <a:pt x="37240" y="40129"/>
                  </a:cubicBezTo>
                  <a:lnTo>
                    <a:pt x="38366" y="44205"/>
                  </a:lnTo>
                  <a:lnTo>
                    <a:pt x="34486" y="46444"/>
                  </a:lnTo>
                  <a:lnTo>
                    <a:pt x="31513" y="43421"/>
                  </a:lnTo>
                  <a:cubicBezTo>
                    <a:pt x="31441" y="43349"/>
                    <a:pt x="31346" y="43310"/>
                    <a:pt x="31248" y="43310"/>
                  </a:cubicBezTo>
                  <a:cubicBezTo>
                    <a:pt x="31207" y="43310"/>
                    <a:pt x="31165" y="43317"/>
                    <a:pt x="31124" y="43332"/>
                  </a:cubicBezTo>
                  <a:cubicBezTo>
                    <a:pt x="29588" y="43869"/>
                    <a:pt x="27990" y="44215"/>
                    <a:pt x="26369" y="44361"/>
                  </a:cubicBezTo>
                  <a:cubicBezTo>
                    <a:pt x="26223" y="44373"/>
                    <a:pt x="26100" y="44469"/>
                    <a:pt x="26051" y="44606"/>
                  </a:cubicBezTo>
                  <a:lnTo>
                    <a:pt x="24629" y="48621"/>
                  </a:lnTo>
                  <a:lnTo>
                    <a:pt x="20168" y="48230"/>
                  </a:lnTo>
                  <a:lnTo>
                    <a:pt x="19464" y="43988"/>
                  </a:lnTo>
                  <a:cubicBezTo>
                    <a:pt x="19440" y="43847"/>
                    <a:pt x="19338" y="43731"/>
                    <a:pt x="19198" y="43691"/>
                  </a:cubicBezTo>
                  <a:cubicBezTo>
                    <a:pt x="17649" y="43251"/>
                    <a:pt x="16160" y="42623"/>
                    <a:pt x="14764" y="41820"/>
                  </a:cubicBezTo>
                  <a:cubicBezTo>
                    <a:pt x="14706" y="41787"/>
                    <a:pt x="14642" y="41770"/>
                    <a:pt x="14578" y="41770"/>
                  </a:cubicBezTo>
                  <a:cubicBezTo>
                    <a:pt x="14502" y="41770"/>
                    <a:pt x="14426" y="41793"/>
                    <a:pt x="14362" y="41839"/>
                  </a:cubicBezTo>
                  <a:lnTo>
                    <a:pt x="10845" y="44358"/>
                  </a:lnTo>
                  <a:lnTo>
                    <a:pt x="7415" y="41481"/>
                  </a:lnTo>
                  <a:lnTo>
                    <a:pt x="9316" y="37534"/>
                  </a:lnTo>
                  <a:cubicBezTo>
                    <a:pt x="9378" y="37404"/>
                    <a:pt x="9359" y="37251"/>
                    <a:pt x="9268" y="37138"/>
                  </a:cubicBezTo>
                  <a:cubicBezTo>
                    <a:pt x="8267" y="35905"/>
                    <a:pt x="7418" y="34554"/>
                    <a:pt x="6741" y="33117"/>
                  </a:cubicBezTo>
                  <a:cubicBezTo>
                    <a:pt x="6679" y="32986"/>
                    <a:pt x="6542" y="32915"/>
                    <a:pt x="6399" y="32904"/>
                  </a:cubicBezTo>
                  <a:lnTo>
                    <a:pt x="1997" y="32961"/>
                  </a:lnTo>
                  <a:lnTo>
                    <a:pt x="840" y="28638"/>
                  </a:lnTo>
                  <a:lnTo>
                    <a:pt x="4730" y="26466"/>
                  </a:lnTo>
                  <a:cubicBezTo>
                    <a:pt x="4857" y="26396"/>
                    <a:pt x="4931" y="26259"/>
                    <a:pt x="4920" y="26115"/>
                  </a:cubicBezTo>
                  <a:cubicBezTo>
                    <a:pt x="4882" y="25582"/>
                    <a:pt x="4865" y="25140"/>
                    <a:pt x="4865" y="24722"/>
                  </a:cubicBezTo>
                  <a:cubicBezTo>
                    <a:pt x="4867" y="23617"/>
                    <a:pt x="4960" y="22516"/>
                    <a:pt x="5145" y="21429"/>
                  </a:cubicBezTo>
                  <a:cubicBezTo>
                    <a:pt x="5168" y="21285"/>
                    <a:pt x="5106" y="21141"/>
                    <a:pt x="4986" y="21059"/>
                  </a:cubicBezTo>
                  <a:lnTo>
                    <a:pt x="1287" y="18549"/>
                  </a:lnTo>
                  <a:lnTo>
                    <a:pt x="2818" y="14345"/>
                  </a:lnTo>
                  <a:lnTo>
                    <a:pt x="7286" y="14806"/>
                  </a:lnTo>
                  <a:cubicBezTo>
                    <a:pt x="7299" y="14807"/>
                    <a:pt x="7312" y="14808"/>
                    <a:pt x="7324" y="14808"/>
                  </a:cubicBezTo>
                  <a:cubicBezTo>
                    <a:pt x="7454" y="14808"/>
                    <a:pt x="7576" y="14740"/>
                    <a:pt x="7644" y="14628"/>
                  </a:cubicBezTo>
                  <a:cubicBezTo>
                    <a:pt x="8444" y="13287"/>
                    <a:pt x="9400" y="12047"/>
                    <a:pt x="10493" y="10932"/>
                  </a:cubicBezTo>
                  <a:cubicBezTo>
                    <a:pt x="10594" y="10828"/>
                    <a:pt x="10627" y="10675"/>
                    <a:pt x="10575" y="10540"/>
                  </a:cubicBezTo>
                  <a:lnTo>
                    <a:pt x="8971" y="6339"/>
                  </a:lnTo>
                  <a:lnTo>
                    <a:pt x="12638" y="3773"/>
                  </a:lnTo>
                  <a:lnTo>
                    <a:pt x="16031" y="6710"/>
                  </a:lnTo>
                  <a:cubicBezTo>
                    <a:pt x="16100" y="6770"/>
                    <a:pt x="16187" y="6801"/>
                    <a:pt x="16274" y="6801"/>
                  </a:cubicBezTo>
                  <a:cubicBezTo>
                    <a:pt x="16326" y="6801"/>
                    <a:pt x="16378" y="6790"/>
                    <a:pt x="16427" y="6768"/>
                  </a:cubicBezTo>
                  <a:cubicBezTo>
                    <a:pt x="17853" y="6119"/>
                    <a:pt x="19350" y="5644"/>
                    <a:pt x="20887" y="5351"/>
                  </a:cubicBezTo>
                  <a:cubicBezTo>
                    <a:pt x="21029" y="5323"/>
                    <a:pt x="21142" y="5216"/>
                    <a:pt x="21178" y="5076"/>
                  </a:cubicBezTo>
                  <a:lnTo>
                    <a:pt x="22270" y="743"/>
                  </a:lnTo>
                  <a:close/>
                  <a:moveTo>
                    <a:pt x="27037" y="1"/>
                  </a:moveTo>
                  <a:cubicBezTo>
                    <a:pt x="27036" y="1"/>
                    <a:pt x="27035" y="1"/>
                    <a:pt x="27034" y="1"/>
                  </a:cubicBezTo>
                  <a:lnTo>
                    <a:pt x="21981" y="1"/>
                  </a:lnTo>
                  <a:cubicBezTo>
                    <a:pt x="21980" y="1"/>
                    <a:pt x="21979" y="1"/>
                    <a:pt x="21978" y="1"/>
                  </a:cubicBezTo>
                  <a:cubicBezTo>
                    <a:pt x="21808" y="1"/>
                    <a:pt x="21661" y="116"/>
                    <a:pt x="21620" y="281"/>
                  </a:cubicBezTo>
                  <a:lnTo>
                    <a:pt x="20514" y="4667"/>
                  </a:lnTo>
                  <a:cubicBezTo>
                    <a:pt x="19078" y="4958"/>
                    <a:pt x="17678" y="5402"/>
                    <a:pt x="16338" y="5994"/>
                  </a:cubicBezTo>
                  <a:lnTo>
                    <a:pt x="12903" y="3021"/>
                  </a:lnTo>
                  <a:cubicBezTo>
                    <a:pt x="12834" y="2961"/>
                    <a:pt x="12747" y="2931"/>
                    <a:pt x="12660" y="2931"/>
                  </a:cubicBezTo>
                  <a:cubicBezTo>
                    <a:pt x="12586" y="2931"/>
                    <a:pt x="12512" y="2953"/>
                    <a:pt x="12448" y="2997"/>
                  </a:cubicBezTo>
                  <a:lnTo>
                    <a:pt x="8309" y="5896"/>
                  </a:lnTo>
                  <a:cubicBezTo>
                    <a:pt x="8168" y="5994"/>
                    <a:pt x="8113" y="6174"/>
                    <a:pt x="8174" y="6334"/>
                  </a:cubicBezTo>
                  <a:lnTo>
                    <a:pt x="9795" y="10583"/>
                  </a:lnTo>
                  <a:cubicBezTo>
                    <a:pt x="8787" y="11638"/>
                    <a:pt x="7893" y="12798"/>
                    <a:pt x="7129" y="14042"/>
                  </a:cubicBezTo>
                  <a:lnTo>
                    <a:pt x="2605" y="13576"/>
                  </a:lnTo>
                  <a:cubicBezTo>
                    <a:pt x="2592" y="13575"/>
                    <a:pt x="2580" y="13574"/>
                    <a:pt x="2567" y="13574"/>
                  </a:cubicBezTo>
                  <a:cubicBezTo>
                    <a:pt x="2412" y="13574"/>
                    <a:pt x="2271" y="13672"/>
                    <a:pt x="2218" y="13820"/>
                  </a:cubicBezTo>
                  <a:lnTo>
                    <a:pt x="489" y="18567"/>
                  </a:lnTo>
                  <a:cubicBezTo>
                    <a:pt x="431" y="18728"/>
                    <a:pt x="489" y="18906"/>
                    <a:pt x="630" y="19002"/>
                  </a:cubicBezTo>
                  <a:lnTo>
                    <a:pt x="4372" y="21541"/>
                  </a:lnTo>
                  <a:cubicBezTo>
                    <a:pt x="4208" y="22593"/>
                    <a:pt x="4123" y="23656"/>
                    <a:pt x="4121" y="24721"/>
                  </a:cubicBezTo>
                  <a:cubicBezTo>
                    <a:pt x="4121" y="25092"/>
                    <a:pt x="4135" y="25483"/>
                    <a:pt x="4163" y="25931"/>
                  </a:cubicBezTo>
                  <a:lnTo>
                    <a:pt x="222" y="28130"/>
                  </a:lnTo>
                  <a:cubicBezTo>
                    <a:pt x="74" y="28213"/>
                    <a:pt x="1" y="28387"/>
                    <a:pt x="45" y="28550"/>
                  </a:cubicBezTo>
                  <a:lnTo>
                    <a:pt x="1352" y="33433"/>
                  </a:lnTo>
                  <a:cubicBezTo>
                    <a:pt x="1397" y="33596"/>
                    <a:pt x="1558" y="33699"/>
                    <a:pt x="1716" y="33708"/>
                  </a:cubicBezTo>
                  <a:lnTo>
                    <a:pt x="6171" y="33651"/>
                  </a:lnTo>
                  <a:cubicBezTo>
                    <a:pt x="6823" y="34991"/>
                    <a:pt x="7617" y="36256"/>
                    <a:pt x="8544" y="37423"/>
                  </a:cubicBezTo>
                  <a:lnTo>
                    <a:pt x="6619" y="41420"/>
                  </a:lnTo>
                  <a:cubicBezTo>
                    <a:pt x="6546" y="41573"/>
                    <a:pt x="6585" y="41756"/>
                    <a:pt x="6716" y="41866"/>
                  </a:cubicBezTo>
                  <a:lnTo>
                    <a:pt x="10587" y="45114"/>
                  </a:lnTo>
                  <a:cubicBezTo>
                    <a:pt x="10656" y="45171"/>
                    <a:pt x="10741" y="45200"/>
                    <a:pt x="10827" y="45200"/>
                  </a:cubicBezTo>
                  <a:cubicBezTo>
                    <a:pt x="10902" y="45200"/>
                    <a:pt x="10978" y="45177"/>
                    <a:pt x="11043" y="45131"/>
                  </a:cubicBezTo>
                  <a:lnTo>
                    <a:pt x="14599" y="42583"/>
                  </a:lnTo>
                  <a:cubicBezTo>
                    <a:pt x="15919" y="43321"/>
                    <a:pt x="17317" y="43912"/>
                    <a:pt x="18767" y="44341"/>
                  </a:cubicBezTo>
                  <a:lnTo>
                    <a:pt x="19482" y="48637"/>
                  </a:lnTo>
                  <a:cubicBezTo>
                    <a:pt x="19510" y="48804"/>
                    <a:pt x="19647" y="48931"/>
                    <a:pt x="19816" y="48946"/>
                  </a:cubicBezTo>
                  <a:lnTo>
                    <a:pt x="24850" y="49386"/>
                  </a:lnTo>
                  <a:cubicBezTo>
                    <a:pt x="24862" y="49387"/>
                    <a:pt x="24872" y="49387"/>
                    <a:pt x="24882" y="49387"/>
                  </a:cubicBezTo>
                  <a:cubicBezTo>
                    <a:pt x="25040" y="49387"/>
                    <a:pt x="25181" y="49289"/>
                    <a:pt x="25233" y="49141"/>
                  </a:cubicBezTo>
                  <a:lnTo>
                    <a:pt x="26672" y="45078"/>
                  </a:lnTo>
                  <a:cubicBezTo>
                    <a:pt x="28195" y="44923"/>
                    <a:pt x="29695" y="44600"/>
                    <a:pt x="31146" y="44110"/>
                  </a:cubicBezTo>
                  <a:lnTo>
                    <a:pt x="34157" y="47170"/>
                  </a:lnTo>
                  <a:cubicBezTo>
                    <a:pt x="34229" y="47243"/>
                    <a:pt x="34325" y="47281"/>
                    <a:pt x="34423" y="47281"/>
                  </a:cubicBezTo>
                  <a:cubicBezTo>
                    <a:pt x="34486" y="47281"/>
                    <a:pt x="34551" y="47265"/>
                    <a:pt x="34609" y="47231"/>
                  </a:cubicBezTo>
                  <a:lnTo>
                    <a:pt x="38985" y="44705"/>
                  </a:lnTo>
                  <a:cubicBezTo>
                    <a:pt x="39132" y="44621"/>
                    <a:pt x="39203" y="44447"/>
                    <a:pt x="39159" y="44283"/>
                  </a:cubicBezTo>
                  <a:lnTo>
                    <a:pt x="38018" y="40158"/>
                  </a:lnTo>
                  <a:cubicBezTo>
                    <a:pt x="39177" y="39150"/>
                    <a:pt x="40219" y="38014"/>
                    <a:pt x="41125" y="36774"/>
                  </a:cubicBezTo>
                  <a:lnTo>
                    <a:pt x="45339" y="37551"/>
                  </a:lnTo>
                  <a:cubicBezTo>
                    <a:pt x="45362" y="37555"/>
                    <a:pt x="45385" y="37557"/>
                    <a:pt x="45407" y="37557"/>
                  </a:cubicBezTo>
                  <a:cubicBezTo>
                    <a:pt x="45549" y="37557"/>
                    <a:pt x="45681" y="37475"/>
                    <a:pt x="45743" y="37343"/>
                  </a:cubicBezTo>
                  <a:lnTo>
                    <a:pt x="47878" y="32762"/>
                  </a:lnTo>
                  <a:cubicBezTo>
                    <a:pt x="47950" y="32609"/>
                    <a:pt x="47908" y="32426"/>
                    <a:pt x="47777" y="32319"/>
                  </a:cubicBezTo>
                  <a:lnTo>
                    <a:pt x="44470" y="29588"/>
                  </a:lnTo>
                  <a:cubicBezTo>
                    <a:pt x="44831" y="28101"/>
                    <a:pt x="45026" y="26578"/>
                    <a:pt x="45048" y="25049"/>
                  </a:cubicBezTo>
                  <a:lnTo>
                    <a:pt x="48979" y="23260"/>
                  </a:lnTo>
                  <a:cubicBezTo>
                    <a:pt x="49133" y="23188"/>
                    <a:pt x="49219" y="23023"/>
                    <a:pt x="49191" y="22856"/>
                  </a:cubicBezTo>
                  <a:lnTo>
                    <a:pt x="48312" y="17880"/>
                  </a:lnTo>
                  <a:cubicBezTo>
                    <a:pt x="48282" y="17713"/>
                    <a:pt x="48144" y="17587"/>
                    <a:pt x="47975" y="17574"/>
                  </a:cubicBezTo>
                  <a:lnTo>
                    <a:pt x="43636" y="17237"/>
                  </a:lnTo>
                  <a:cubicBezTo>
                    <a:pt x="43083" y="15830"/>
                    <a:pt x="42375" y="14491"/>
                    <a:pt x="41527" y="13241"/>
                  </a:cubicBezTo>
                  <a:lnTo>
                    <a:pt x="43762" y="9464"/>
                  </a:lnTo>
                  <a:cubicBezTo>
                    <a:pt x="43848" y="9317"/>
                    <a:pt x="43826" y="9132"/>
                    <a:pt x="43706" y="9011"/>
                  </a:cubicBezTo>
                  <a:lnTo>
                    <a:pt x="40133" y="5439"/>
                  </a:lnTo>
                  <a:cubicBezTo>
                    <a:pt x="40061" y="5367"/>
                    <a:pt x="39966" y="5329"/>
                    <a:pt x="39869" y="5329"/>
                  </a:cubicBezTo>
                  <a:cubicBezTo>
                    <a:pt x="39804" y="5329"/>
                    <a:pt x="39739" y="5346"/>
                    <a:pt x="39680" y="5381"/>
                  </a:cubicBezTo>
                  <a:lnTo>
                    <a:pt x="35870" y="7644"/>
                  </a:lnTo>
                  <a:cubicBezTo>
                    <a:pt x="33635" y="6162"/>
                    <a:pt x="31128" y="5139"/>
                    <a:pt x="28497" y="4634"/>
                  </a:cubicBezTo>
                  <a:lnTo>
                    <a:pt x="27395" y="280"/>
                  </a:lnTo>
                  <a:cubicBezTo>
                    <a:pt x="27354" y="116"/>
                    <a:pt x="27207" y="1"/>
                    <a:pt x="270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44"/>
            <p:cNvSpPr/>
            <p:nvPr/>
          </p:nvSpPr>
          <p:spPr>
            <a:xfrm>
              <a:off x="1927200" y="1756100"/>
              <a:ext cx="2152400" cy="2162325"/>
            </a:xfrm>
            <a:custGeom>
              <a:rect b="b" l="l" r="r" t="t"/>
              <a:pathLst>
                <a:path extrusionOk="0" h="86493" w="86096">
                  <a:moveTo>
                    <a:pt x="43001" y="20861"/>
                  </a:moveTo>
                  <a:cubicBezTo>
                    <a:pt x="55391" y="20861"/>
                    <a:pt x="65436" y="30905"/>
                    <a:pt x="65436" y="43296"/>
                  </a:cubicBezTo>
                  <a:cubicBezTo>
                    <a:pt x="65436" y="55686"/>
                    <a:pt x="55391" y="65732"/>
                    <a:pt x="43001" y="65732"/>
                  </a:cubicBezTo>
                  <a:cubicBezTo>
                    <a:pt x="30611" y="65732"/>
                    <a:pt x="20565" y="55686"/>
                    <a:pt x="20565" y="43296"/>
                  </a:cubicBezTo>
                  <a:cubicBezTo>
                    <a:pt x="20565" y="30905"/>
                    <a:pt x="30611" y="20861"/>
                    <a:pt x="43001" y="20861"/>
                  </a:cubicBezTo>
                  <a:close/>
                  <a:moveTo>
                    <a:pt x="38365" y="1"/>
                  </a:moveTo>
                  <a:lnTo>
                    <a:pt x="36298" y="8203"/>
                  </a:lnTo>
                  <a:cubicBezTo>
                    <a:pt x="33511" y="8734"/>
                    <a:pt x="30798" y="9595"/>
                    <a:pt x="28217" y="10771"/>
                  </a:cubicBezTo>
                  <a:lnTo>
                    <a:pt x="21795" y="5211"/>
                  </a:lnTo>
                  <a:lnTo>
                    <a:pt x="14434" y="10364"/>
                  </a:lnTo>
                  <a:lnTo>
                    <a:pt x="17468" y="18313"/>
                  </a:lnTo>
                  <a:cubicBezTo>
                    <a:pt x="15488" y="20334"/>
                    <a:pt x="13757" y="22582"/>
                    <a:pt x="12306" y="25009"/>
                  </a:cubicBezTo>
                  <a:lnTo>
                    <a:pt x="3846" y="24137"/>
                  </a:lnTo>
                  <a:lnTo>
                    <a:pt x="774" y="32580"/>
                  </a:lnTo>
                  <a:lnTo>
                    <a:pt x="7777" y="37331"/>
                  </a:lnTo>
                  <a:cubicBezTo>
                    <a:pt x="7443" y="39301"/>
                    <a:pt x="7273" y="41297"/>
                    <a:pt x="7272" y="43296"/>
                  </a:cubicBezTo>
                  <a:cubicBezTo>
                    <a:pt x="7272" y="44145"/>
                    <a:pt x="7312" y="44984"/>
                    <a:pt x="7370" y="45820"/>
                  </a:cubicBezTo>
                  <a:lnTo>
                    <a:pt x="0" y="49933"/>
                  </a:lnTo>
                  <a:lnTo>
                    <a:pt x="2326" y="58613"/>
                  </a:lnTo>
                  <a:lnTo>
                    <a:pt x="10668" y="58506"/>
                  </a:lnTo>
                  <a:cubicBezTo>
                    <a:pt x="11896" y="61111"/>
                    <a:pt x="13433" y="63556"/>
                    <a:pt x="15249" y="65793"/>
                  </a:cubicBezTo>
                  <a:lnTo>
                    <a:pt x="11648" y="73272"/>
                  </a:lnTo>
                  <a:lnTo>
                    <a:pt x="18531" y="79049"/>
                  </a:lnTo>
                  <a:lnTo>
                    <a:pt x="25201" y="74270"/>
                  </a:lnTo>
                  <a:cubicBezTo>
                    <a:pt x="27730" y="75727"/>
                    <a:pt x="30428" y="76867"/>
                    <a:pt x="33236" y="77663"/>
                  </a:cubicBezTo>
                  <a:lnTo>
                    <a:pt x="34574" y="85710"/>
                  </a:lnTo>
                  <a:lnTo>
                    <a:pt x="43525" y="86493"/>
                  </a:lnTo>
                  <a:lnTo>
                    <a:pt x="46225" y="78874"/>
                  </a:lnTo>
                  <a:cubicBezTo>
                    <a:pt x="49164" y="78612"/>
                    <a:pt x="52058" y="77986"/>
                    <a:pt x="54841" y="77009"/>
                  </a:cubicBezTo>
                  <a:lnTo>
                    <a:pt x="60489" y="82748"/>
                  </a:lnTo>
                  <a:lnTo>
                    <a:pt x="68270" y="78256"/>
                  </a:lnTo>
                  <a:lnTo>
                    <a:pt x="66134" y="70516"/>
                  </a:lnTo>
                  <a:cubicBezTo>
                    <a:pt x="68386" y="68598"/>
                    <a:pt x="70395" y="66410"/>
                    <a:pt x="72112" y="64000"/>
                  </a:cubicBezTo>
                  <a:lnTo>
                    <a:pt x="80018" y="65459"/>
                  </a:lnTo>
                  <a:lnTo>
                    <a:pt x="83815" y="57315"/>
                  </a:lnTo>
                  <a:lnTo>
                    <a:pt x="77612" y="52194"/>
                  </a:lnTo>
                  <a:cubicBezTo>
                    <a:pt x="78343" y="49336"/>
                    <a:pt x="78717" y="46399"/>
                    <a:pt x="78726" y="43452"/>
                  </a:cubicBezTo>
                  <a:lnTo>
                    <a:pt x="86096" y="40093"/>
                  </a:lnTo>
                  <a:lnTo>
                    <a:pt x="84536" y="31244"/>
                  </a:lnTo>
                  <a:lnTo>
                    <a:pt x="76406" y="30613"/>
                  </a:lnTo>
                  <a:cubicBezTo>
                    <a:pt x="75370" y="27888"/>
                    <a:pt x="74004" y="25301"/>
                    <a:pt x="72336" y="22909"/>
                  </a:cubicBezTo>
                  <a:lnTo>
                    <a:pt x="76528" y="15829"/>
                  </a:lnTo>
                  <a:lnTo>
                    <a:pt x="70176" y="9476"/>
                  </a:lnTo>
                  <a:lnTo>
                    <a:pt x="63039" y="13713"/>
                  </a:lnTo>
                  <a:cubicBezTo>
                    <a:pt x="58935" y="10928"/>
                    <a:pt x="54294" y="9033"/>
                    <a:pt x="49415" y="8151"/>
                  </a:cubicBezTo>
                  <a:lnTo>
                    <a:pt x="473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44"/>
            <p:cNvSpPr/>
            <p:nvPr/>
          </p:nvSpPr>
          <p:spPr>
            <a:xfrm>
              <a:off x="1927200" y="1669825"/>
              <a:ext cx="2152400" cy="2162375"/>
            </a:xfrm>
            <a:custGeom>
              <a:rect b="b" l="l" r="r" t="t"/>
              <a:pathLst>
                <a:path extrusionOk="0" h="86495" w="86096">
                  <a:moveTo>
                    <a:pt x="43001" y="20861"/>
                  </a:moveTo>
                  <a:cubicBezTo>
                    <a:pt x="55391" y="20861"/>
                    <a:pt x="65436" y="30905"/>
                    <a:pt x="65436" y="43296"/>
                  </a:cubicBezTo>
                  <a:cubicBezTo>
                    <a:pt x="65436" y="55686"/>
                    <a:pt x="55391" y="65730"/>
                    <a:pt x="43001" y="65730"/>
                  </a:cubicBezTo>
                  <a:cubicBezTo>
                    <a:pt x="30611" y="65730"/>
                    <a:pt x="20565" y="55686"/>
                    <a:pt x="20565" y="43296"/>
                  </a:cubicBezTo>
                  <a:cubicBezTo>
                    <a:pt x="20565" y="30905"/>
                    <a:pt x="30611" y="20861"/>
                    <a:pt x="43001" y="20861"/>
                  </a:cubicBezTo>
                  <a:close/>
                  <a:moveTo>
                    <a:pt x="38365" y="1"/>
                  </a:moveTo>
                  <a:lnTo>
                    <a:pt x="36298" y="8203"/>
                  </a:lnTo>
                  <a:cubicBezTo>
                    <a:pt x="33511" y="8732"/>
                    <a:pt x="30798" y="9595"/>
                    <a:pt x="28217" y="10769"/>
                  </a:cubicBezTo>
                  <a:lnTo>
                    <a:pt x="21795" y="5210"/>
                  </a:lnTo>
                  <a:lnTo>
                    <a:pt x="14434" y="10364"/>
                  </a:lnTo>
                  <a:lnTo>
                    <a:pt x="17468" y="18313"/>
                  </a:lnTo>
                  <a:cubicBezTo>
                    <a:pt x="15488" y="20334"/>
                    <a:pt x="13757" y="22581"/>
                    <a:pt x="12306" y="25009"/>
                  </a:cubicBezTo>
                  <a:lnTo>
                    <a:pt x="3846" y="24137"/>
                  </a:lnTo>
                  <a:lnTo>
                    <a:pt x="774" y="32580"/>
                  </a:lnTo>
                  <a:lnTo>
                    <a:pt x="7777" y="37331"/>
                  </a:lnTo>
                  <a:cubicBezTo>
                    <a:pt x="7443" y="39301"/>
                    <a:pt x="7273" y="41297"/>
                    <a:pt x="7272" y="43296"/>
                  </a:cubicBezTo>
                  <a:cubicBezTo>
                    <a:pt x="7272" y="44145"/>
                    <a:pt x="7312" y="44984"/>
                    <a:pt x="7370" y="45820"/>
                  </a:cubicBezTo>
                  <a:lnTo>
                    <a:pt x="0" y="49933"/>
                  </a:lnTo>
                  <a:lnTo>
                    <a:pt x="2327" y="58614"/>
                  </a:lnTo>
                  <a:lnTo>
                    <a:pt x="10668" y="58506"/>
                  </a:lnTo>
                  <a:cubicBezTo>
                    <a:pt x="11896" y="61111"/>
                    <a:pt x="13433" y="63556"/>
                    <a:pt x="15249" y="65791"/>
                  </a:cubicBezTo>
                  <a:lnTo>
                    <a:pt x="11648" y="73272"/>
                  </a:lnTo>
                  <a:lnTo>
                    <a:pt x="18531" y="79047"/>
                  </a:lnTo>
                  <a:lnTo>
                    <a:pt x="25201" y="74270"/>
                  </a:lnTo>
                  <a:cubicBezTo>
                    <a:pt x="27730" y="75727"/>
                    <a:pt x="30428" y="76866"/>
                    <a:pt x="33236" y="77663"/>
                  </a:cubicBezTo>
                  <a:lnTo>
                    <a:pt x="34574" y="85709"/>
                  </a:lnTo>
                  <a:lnTo>
                    <a:pt x="43525" y="86494"/>
                  </a:lnTo>
                  <a:lnTo>
                    <a:pt x="46225" y="78874"/>
                  </a:lnTo>
                  <a:cubicBezTo>
                    <a:pt x="49164" y="78612"/>
                    <a:pt x="52058" y="77986"/>
                    <a:pt x="54841" y="77008"/>
                  </a:cubicBezTo>
                  <a:lnTo>
                    <a:pt x="60489" y="82748"/>
                  </a:lnTo>
                  <a:lnTo>
                    <a:pt x="68270" y="78256"/>
                  </a:lnTo>
                  <a:lnTo>
                    <a:pt x="66134" y="70516"/>
                  </a:lnTo>
                  <a:cubicBezTo>
                    <a:pt x="68386" y="68599"/>
                    <a:pt x="70395" y="66412"/>
                    <a:pt x="72112" y="64002"/>
                  </a:cubicBezTo>
                  <a:lnTo>
                    <a:pt x="80018" y="65459"/>
                  </a:lnTo>
                  <a:lnTo>
                    <a:pt x="83815" y="57315"/>
                  </a:lnTo>
                  <a:lnTo>
                    <a:pt x="77612" y="52194"/>
                  </a:lnTo>
                  <a:cubicBezTo>
                    <a:pt x="78343" y="49336"/>
                    <a:pt x="78717" y="46399"/>
                    <a:pt x="78726" y="43450"/>
                  </a:cubicBezTo>
                  <a:lnTo>
                    <a:pt x="86096" y="40093"/>
                  </a:lnTo>
                  <a:lnTo>
                    <a:pt x="84536" y="31244"/>
                  </a:lnTo>
                  <a:lnTo>
                    <a:pt x="76406" y="30613"/>
                  </a:lnTo>
                  <a:cubicBezTo>
                    <a:pt x="75370" y="27888"/>
                    <a:pt x="74004" y="25301"/>
                    <a:pt x="72336" y="22909"/>
                  </a:cubicBezTo>
                  <a:lnTo>
                    <a:pt x="76528" y="15829"/>
                  </a:lnTo>
                  <a:lnTo>
                    <a:pt x="70174" y="9475"/>
                  </a:lnTo>
                  <a:lnTo>
                    <a:pt x="63039" y="13711"/>
                  </a:lnTo>
                  <a:cubicBezTo>
                    <a:pt x="58935" y="10928"/>
                    <a:pt x="54294" y="9033"/>
                    <a:pt x="49415" y="8151"/>
                  </a:cubicBezTo>
                  <a:lnTo>
                    <a:pt x="47351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44"/>
            <p:cNvSpPr/>
            <p:nvPr/>
          </p:nvSpPr>
          <p:spPr>
            <a:xfrm>
              <a:off x="1917125" y="1660550"/>
              <a:ext cx="2172350" cy="2180925"/>
            </a:xfrm>
            <a:custGeom>
              <a:rect b="b" l="l" r="r" t="t"/>
              <a:pathLst>
                <a:path extrusionOk="0" h="87237" w="86894">
                  <a:moveTo>
                    <a:pt x="43404" y="21603"/>
                  </a:moveTo>
                  <a:cubicBezTo>
                    <a:pt x="55570" y="21603"/>
                    <a:pt x="65467" y="31502"/>
                    <a:pt x="65467" y="43667"/>
                  </a:cubicBezTo>
                  <a:cubicBezTo>
                    <a:pt x="65467" y="55833"/>
                    <a:pt x="55570" y="65730"/>
                    <a:pt x="43404" y="65730"/>
                  </a:cubicBezTo>
                  <a:cubicBezTo>
                    <a:pt x="31238" y="65730"/>
                    <a:pt x="21339" y="55833"/>
                    <a:pt x="21339" y="43667"/>
                  </a:cubicBezTo>
                  <a:cubicBezTo>
                    <a:pt x="21339" y="31501"/>
                    <a:pt x="31238" y="21603"/>
                    <a:pt x="43404" y="21603"/>
                  </a:cubicBezTo>
                  <a:close/>
                  <a:moveTo>
                    <a:pt x="43404" y="20861"/>
                  </a:moveTo>
                  <a:cubicBezTo>
                    <a:pt x="30828" y="20861"/>
                    <a:pt x="20597" y="31092"/>
                    <a:pt x="20597" y="43667"/>
                  </a:cubicBezTo>
                  <a:cubicBezTo>
                    <a:pt x="20597" y="56243"/>
                    <a:pt x="30828" y="66474"/>
                    <a:pt x="43404" y="66474"/>
                  </a:cubicBezTo>
                  <a:cubicBezTo>
                    <a:pt x="55979" y="66474"/>
                    <a:pt x="66210" y="56243"/>
                    <a:pt x="66210" y="43667"/>
                  </a:cubicBezTo>
                  <a:cubicBezTo>
                    <a:pt x="66210" y="31091"/>
                    <a:pt x="55980" y="20861"/>
                    <a:pt x="43404" y="20861"/>
                  </a:cubicBezTo>
                  <a:close/>
                  <a:moveTo>
                    <a:pt x="47465" y="744"/>
                  </a:moveTo>
                  <a:lnTo>
                    <a:pt x="49457" y="8614"/>
                  </a:lnTo>
                  <a:cubicBezTo>
                    <a:pt x="49492" y="8756"/>
                    <a:pt x="49607" y="8862"/>
                    <a:pt x="49751" y="8889"/>
                  </a:cubicBezTo>
                  <a:cubicBezTo>
                    <a:pt x="54617" y="9771"/>
                    <a:pt x="59153" y="11622"/>
                    <a:pt x="63233" y="14391"/>
                  </a:cubicBezTo>
                  <a:cubicBezTo>
                    <a:pt x="63295" y="14433"/>
                    <a:pt x="63368" y="14454"/>
                    <a:pt x="63441" y="14454"/>
                  </a:cubicBezTo>
                  <a:cubicBezTo>
                    <a:pt x="63507" y="14454"/>
                    <a:pt x="63572" y="14437"/>
                    <a:pt x="63631" y="14403"/>
                  </a:cubicBezTo>
                  <a:lnTo>
                    <a:pt x="70519" y="10313"/>
                  </a:lnTo>
                  <a:lnTo>
                    <a:pt x="76463" y="16259"/>
                  </a:lnTo>
                  <a:lnTo>
                    <a:pt x="72420" y="23090"/>
                  </a:lnTo>
                  <a:cubicBezTo>
                    <a:pt x="72346" y="23214"/>
                    <a:pt x="72352" y="23372"/>
                    <a:pt x="72435" y="23491"/>
                  </a:cubicBezTo>
                  <a:cubicBezTo>
                    <a:pt x="74083" y="25858"/>
                    <a:pt x="75434" y="28419"/>
                    <a:pt x="76460" y="31116"/>
                  </a:cubicBezTo>
                  <a:cubicBezTo>
                    <a:pt x="76511" y="31250"/>
                    <a:pt x="76636" y="31343"/>
                    <a:pt x="76780" y="31353"/>
                  </a:cubicBezTo>
                  <a:lnTo>
                    <a:pt x="84623" y="31962"/>
                  </a:lnTo>
                  <a:lnTo>
                    <a:pt x="86083" y="40245"/>
                  </a:lnTo>
                  <a:lnTo>
                    <a:pt x="78976" y="43483"/>
                  </a:lnTo>
                  <a:cubicBezTo>
                    <a:pt x="78844" y="43543"/>
                    <a:pt x="78759" y="43674"/>
                    <a:pt x="78758" y="43820"/>
                  </a:cubicBezTo>
                  <a:cubicBezTo>
                    <a:pt x="78747" y="46738"/>
                    <a:pt x="78378" y="49644"/>
                    <a:pt x="77656" y="52472"/>
                  </a:cubicBezTo>
                  <a:cubicBezTo>
                    <a:pt x="77620" y="52612"/>
                    <a:pt x="77669" y="52759"/>
                    <a:pt x="77779" y="52851"/>
                  </a:cubicBezTo>
                  <a:lnTo>
                    <a:pt x="83759" y="57789"/>
                  </a:lnTo>
                  <a:lnTo>
                    <a:pt x="80205" y="65411"/>
                  </a:lnTo>
                  <a:lnTo>
                    <a:pt x="72582" y="64006"/>
                  </a:lnTo>
                  <a:cubicBezTo>
                    <a:pt x="72557" y="64001"/>
                    <a:pt x="72533" y="63998"/>
                    <a:pt x="72509" y="63998"/>
                  </a:cubicBezTo>
                  <a:cubicBezTo>
                    <a:pt x="72391" y="63998"/>
                    <a:pt x="72280" y="64056"/>
                    <a:pt x="72212" y="64156"/>
                  </a:cubicBezTo>
                  <a:cubicBezTo>
                    <a:pt x="70513" y="66541"/>
                    <a:pt x="68526" y="68706"/>
                    <a:pt x="66296" y="70604"/>
                  </a:cubicBezTo>
                  <a:cubicBezTo>
                    <a:pt x="66186" y="70697"/>
                    <a:pt x="66140" y="70847"/>
                    <a:pt x="66179" y="70987"/>
                  </a:cubicBezTo>
                  <a:lnTo>
                    <a:pt x="68238" y="78449"/>
                  </a:lnTo>
                  <a:lnTo>
                    <a:pt x="60955" y="82653"/>
                  </a:lnTo>
                  <a:lnTo>
                    <a:pt x="55509" y="77118"/>
                  </a:lnTo>
                  <a:cubicBezTo>
                    <a:pt x="55438" y="77046"/>
                    <a:pt x="55342" y="77007"/>
                    <a:pt x="55245" y="77007"/>
                  </a:cubicBezTo>
                  <a:cubicBezTo>
                    <a:pt x="55203" y="77007"/>
                    <a:pt x="55161" y="77014"/>
                    <a:pt x="55120" y="77029"/>
                  </a:cubicBezTo>
                  <a:cubicBezTo>
                    <a:pt x="52366" y="77994"/>
                    <a:pt x="49503" y="78615"/>
                    <a:pt x="46595" y="78875"/>
                  </a:cubicBezTo>
                  <a:cubicBezTo>
                    <a:pt x="46451" y="78887"/>
                    <a:pt x="46326" y="78983"/>
                    <a:pt x="46279" y="79120"/>
                  </a:cubicBezTo>
                  <a:lnTo>
                    <a:pt x="43674" y="86469"/>
                  </a:lnTo>
                  <a:lnTo>
                    <a:pt x="35296" y="85737"/>
                  </a:lnTo>
                  <a:lnTo>
                    <a:pt x="34006" y="77973"/>
                  </a:lnTo>
                  <a:cubicBezTo>
                    <a:pt x="33982" y="77831"/>
                    <a:pt x="33880" y="77715"/>
                    <a:pt x="33742" y="77676"/>
                  </a:cubicBezTo>
                  <a:cubicBezTo>
                    <a:pt x="30962" y="76888"/>
                    <a:pt x="28290" y="75761"/>
                    <a:pt x="25788" y="74320"/>
                  </a:cubicBezTo>
                  <a:cubicBezTo>
                    <a:pt x="25730" y="74287"/>
                    <a:pt x="25666" y="74271"/>
                    <a:pt x="25602" y="74271"/>
                  </a:cubicBezTo>
                  <a:cubicBezTo>
                    <a:pt x="25526" y="74271"/>
                    <a:pt x="25450" y="74294"/>
                    <a:pt x="25386" y="74340"/>
                  </a:cubicBezTo>
                  <a:lnTo>
                    <a:pt x="18950" y="78949"/>
                  </a:lnTo>
                  <a:lnTo>
                    <a:pt x="12508" y="73544"/>
                  </a:lnTo>
                  <a:lnTo>
                    <a:pt x="15985" y="66324"/>
                  </a:lnTo>
                  <a:cubicBezTo>
                    <a:pt x="16047" y="66193"/>
                    <a:pt x="16029" y="66040"/>
                    <a:pt x="15939" y="65928"/>
                  </a:cubicBezTo>
                  <a:cubicBezTo>
                    <a:pt x="14143" y="63716"/>
                    <a:pt x="12621" y="61296"/>
                    <a:pt x="11405" y="58720"/>
                  </a:cubicBezTo>
                  <a:cubicBezTo>
                    <a:pt x="11343" y="58587"/>
                    <a:pt x="11219" y="58518"/>
                    <a:pt x="11065" y="58506"/>
                  </a:cubicBezTo>
                  <a:lnTo>
                    <a:pt x="3012" y="58610"/>
                  </a:lnTo>
                  <a:lnTo>
                    <a:pt x="837" y="50489"/>
                  </a:lnTo>
                  <a:lnTo>
                    <a:pt x="7953" y="46516"/>
                  </a:lnTo>
                  <a:cubicBezTo>
                    <a:pt x="8079" y="46447"/>
                    <a:pt x="8153" y="46310"/>
                    <a:pt x="8143" y="46167"/>
                  </a:cubicBezTo>
                  <a:cubicBezTo>
                    <a:pt x="8076" y="45210"/>
                    <a:pt x="8045" y="44415"/>
                    <a:pt x="8045" y="43668"/>
                  </a:cubicBezTo>
                  <a:cubicBezTo>
                    <a:pt x="8048" y="41689"/>
                    <a:pt x="8215" y="39715"/>
                    <a:pt x="8545" y="37764"/>
                  </a:cubicBezTo>
                  <a:cubicBezTo>
                    <a:pt x="8569" y="37621"/>
                    <a:pt x="8508" y="37476"/>
                    <a:pt x="8388" y="37396"/>
                  </a:cubicBezTo>
                  <a:lnTo>
                    <a:pt x="1624" y="32807"/>
                  </a:lnTo>
                  <a:lnTo>
                    <a:pt x="4499" y="24907"/>
                  </a:lnTo>
                  <a:lnTo>
                    <a:pt x="12670" y="25749"/>
                  </a:lnTo>
                  <a:cubicBezTo>
                    <a:pt x="12683" y="25751"/>
                    <a:pt x="12696" y="25751"/>
                    <a:pt x="12709" y="25751"/>
                  </a:cubicBezTo>
                  <a:cubicBezTo>
                    <a:pt x="12838" y="25751"/>
                    <a:pt x="12959" y="25683"/>
                    <a:pt x="13027" y="25571"/>
                  </a:cubicBezTo>
                  <a:cubicBezTo>
                    <a:pt x="14463" y="23168"/>
                    <a:pt x="16178" y="20944"/>
                    <a:pt x="18135" y="18944"/>
                  </a:cubicBezTo>
                  <a:cubicBezTo>
                    <a:pt x="18237" y="18840"/>
                    <a:pt x="18268" y="18687"/>
                    <a:pt x="18217" y="18552"/>
                  </a:cubicBezTo>
                  <a:lnTo>
                    <a:pt x="15287" y="10873"/>
                  </a:lnTo>
                  <a:lnTo>
                    <a:pt x="22172" y="6051"/>
                  </a:lnTo>
                  <a:lnTo>
                    <a:pt x="28378" y="11423"/>
                  </a:lnTo>
                  <a:cubicBezTo>
                    <a:pt x="28447" y="11482"/>
                    <a:pt x="28533" y="11513"/>
                    <a:pt x="28620" y="11513"/>
                  </a:cubicBezTo>
                  <a:cubicBezTo>
                    <a:pt x="28672" y="11513"/>
                    <a:pt x="28725" y="11502"/>
                    <a:pt x="28774" y="11479"/>
                  </a:cubicBezTo>
                  <a:cubicBezTo>
                    <a:pt x="31329" y="10316"/>
                    <a:pt x="34012" y="9464"/>
                    <a:pt x="36769" y="8940"/>
                  </a:cubicBezTo>
                  <a:cubicBezTo>
                    <a:pt x="36912" y="8913"/>
                    <a:pt x="37025" y="8806"/>
                    <a:pt x="37060" y="8665"/>
                  </a:cubicBezTo>
                  <a:lnTo>
                    <a:pt x="39058" y="744"/>
                  </a:lnTo>
                  <a:close/>
                  <a:moveTo>
                    <a:pt x="38768" y="0"/>
                  </a:moveTo>
                  <a:cubicBezTo>
                    <a:pt x="38599" y="0"/>
                    <a:pt x="38449" y="116"/>
                    <a:pt x="38409" y="281"/>
                  </a:cubicBezTo>
                  <a:lnTo>
                    <a:pt x="36398" y="8255"/>
                  </a:lnTo>
                  <a:cubicBezTo>
                    <a:pt x="33742" y="8778"/>
                    <a:pt x="31155" y="9600"/>
                    <a:pt x="28684" y="10705"/>
                  </a:cubicBezTo>
                  <a:lnTo>
                    <a:pt x="22440" y="5300"/>
                  </a:lnTo>
                  <a:cubicBezTo>
                    <a:pt x="22370" y="5240"/>
                    <a:pt x="22283" y="5209"/>
                    <a:pt x="22196" y="5209"/>
                  </a:cubicBezTo>
                  <a:cubicBezTo>
                    <a:pt x="22122" y="5209"/>
                    <a:pt x="22048" y="5231"/>
                    <a:pt x="21984" y="5276"/>
                  </a:cubicBezTo>
                  <a:lnTo>
                    <a:pt x="14623" y="10431"/>
                  </a:lnTo>
                  <a:cubicBezTo>
                    <a:pt x="14483" y="10527"/>
                    <a:pt x="14428" y="10708"/>
                    <a:pt x="14489" y="10867"/>
                  </a:cubicBezTo>
                  <a:lnTo>
                    <a:pt x="17438" y="18595"/>
                  </a:lnTo>
                  <a:cubicBezTo>
                    <a:pt x="15564" y="20534"/>
                    <a:pt x="13912" y="22678"/>
                    <a:pt x="12513" y="24985"/>
                  </a:cubicBezTo>
                  <a:lnTo>
                    <a:pt x="4288" y="24138"/>
                  </a:lnTo>
                  <a:cubicBezTo>
                    <a:pt x="4278" y="24137"/>
                    <a:pt x="4268" y="24137"/>
                    <a:pt x="4259" y="24137"/>
                  </a:cubicBezTo>
                  <a:cubicBezTo>
                    <a:pt x="4101" y="24137"/>
                    <a:pt x="3955" y="24229"/>
                    <a:pt x="3900" y="24380"/>
                  </a:cubicBezTo>
                  <a:lnTo>
                    <a:pt x="828" y="32824"/>
                  </a:lnTo>
                  <a:cubicBezTo>
                    <a:pt x="770" y="32984"/>
                    <a:pt x="826" y="33162"/>
                    <a:pt x="967" y="33259"/>
                  </a:cubicBezTo>
                  <a:lnTo>
                    <a:pt x="7774" y="37875"/>
                  </a:lnTo>
                  <a:cubicBezTo>
                    <a:pt x="7463" y="39789"/>
                    <a:pt x="7305" y="41727"/>
                    <a:pt x="7302" y="43667"/>
                  </a:cubicBezTo>
                  <a:cubicBezTo>
                    <a:pt x="7302" y="44371"/>
                    <a:pt x="7329" y="45112"/>
                    <a:pt x="7387" y="45982"/>
                  </a:cubicBezTo>
                  <a:lnTo>
                    <a:pt x="222" y="49982"/>
                  </a:lnTo>
                  <a:cubicBezTo>
                    <a:pt x="73" y="50064"/>
                    <a:pt x="1" y="50238"/>
                    <a:pt x="45" y="50402"/>
                  </a:cubicBezTo>
                  <a:lnTo>
                    <a:pt x="2371" y="59080"/>
                  </a:lnTo>
                  <a:cubicBezTo>
                    <a:pt x="2413" y="59236"/>
                    <a:pt x="2549" y="59358"/>
                    <a:pt x="2707" y="59358"/>
                  </a:cubicBezTo>
                  <a:cubicBezTo>
                    <a:pt x="2716" y="59358"/>
                    <a:pt x="2725" y="59357"/>
                    <a:pt x="2734" y="59357"/>
                  </a:cubicBezTo>
                  <a:lnTo>
                    <a:pt x="10838" y="59254"/>
                  </a:lnTo>
                  <a:cubicBezTo>
                    <a:pt x="12027" y="61733"/>
                    <a:pt x="13496" y="64068"/>
                    <a:pt x="15214" y="66214"/>
                  </a:cubicBezTo>
                  <a:lnTo>
                    <a:pt x="11715" y="73483"/>
                  </a:lnTo>
                  <a:cubicBezTo>
                    <a:pt x="11641" y="73636"/>
                    <a:pt x="11681" y="73820"/>
                    <a:pt x="11812" y="73928"/>
                  </a:cubicBezTo>
                  <a:lnTo>
                    <a:pt x="18695" y="79705"/>
                  </a:lnTo>
                  <a:cubicBezTo>
                    <a:pt x="18764" y="79762"/>
                    <a:pt x="18849" y="79792"/>
                    <a:pt x="18934" y="79792"/>
                  </a:cubicBezTo>
                  <a:cubicBezTo>
                    <a:pt x="19009" y="79792"/>
                    <a:pt x="19084" y="79769"/>
                    <a:pt x="19149" y="79723"/>
                  </a:cubicBezTo>
                  <a:lnTo>
                    <a:pt x="25626" y="75084"/>
                  </a:lnTo>
                  <a:cubicBezTo>
                    <a:pt x="28054" y="76459"/>
                    <a:pt x="30632" y="77549"/>
                    <a:pt x="33311" y="78327"/>
                  </a:cubicBezTo>
                  <a:lnTo>
                    <a:pt x="34610" y="86142"/>
                  </a:lnTo>
                  <a:cubicBezTo>
                    <a:pt x="34639" y="86310"/>
                    <a:pt x="34775" y="86436"/>
                    <a:pt x="34944" y="86451"/>
                  </a:cubicBezTo>
                  <a:lnTo>
                    <a:pt x="43896" y="87235"/>
                  </a:lnTo>
                  <a:cubicBezTo>
                    <a:pt x="43908" y="87237"/>
                    <a:pt x="43918" y="87237"/>
                    <a:pt x="43928" y="87237"/>
                  </a:cubicBezTo>
                  <a:cubicBezTo>
                    <a:pt x="44086" y="87235"/>
                    <a:pt x="44227" y="87136"/>
                    <a:pt x="44279" y="86987"/>
                  </a:cubicBezTo>
                  <a:lnTo>
                    <a:pt x="46898" y="79592"/>
                  </a:lnTo>
                  <a:cubicBezTo>
                    <a:pt x="49708" y="79322"/>
                    <a:pt x="52474" y="78723"/>
                    <a:pt x="55143" y="77807"/>
                  </a:cubicBezTo>
                  <a:lnTo>
                    <a:pt x="60626" y="83379"/>
                  </a:lnTo>
                  <a:cubicBezTo>
                    <a:pt x="60698" y="83451"/>
                    <a:pt x="60794" y="83489"/>
                    <a:pt x="60892" y="83489"/>
                  </a:cubicBezTo>
                  <a:cubicBezTo>
                    <a:pt x="60956" y="83489"/>
                    <a:pt x="61020" y="83473"/>
                    <a:pt x="61078" y="83440"/>
                  </a:cubicBezTo>
                  <a:lnTo>
                    <a:pt x="68859" y="78948"/>
                  </a:lnTo>
                  <a:cubicBezTo>
                    <a:pt x="69005" y="78863"/>
                    <a:pt x="69076" y="78691"/>
                    <a:pt x="69031" y="78527"/>
                  </a:cubicBezTo>
                  <a:lnTo>
                    <a:pt x="66957" y="71015"/>
                  </a:lnTo>
                  <a:cubicBezTo>
                    <a:pt x="69101" y="69166"/>
                    <a:pt x="71021" y="67074"/>
                    <a:pt x="72678" y="64778"/>
                  </a:cubicBezTo>
                  <a:lnTo>
                    <a:pt x="80352" y="66193"/>
                  </a:lnTo>
                  <a:cubicBezTo>
                    <a:pt x="80375" y="66198"/>
                    <a:pt x="80398" y="66200"/>
                    <a:pt x="80421" y="66200"/>
                  </a:cubicBezTo>
                  <a:cubicBezTo>
                    <a:pt x="80563" y="66200"/>
                    <a:pt x="80695" y="66117"/>
                    <a:pt x="80756" y="65985"/>
                  </a:cubicBezTo>
                  <a:lnTo>
                    <a:pt x="84555" y="57842"/>
                  </a:lnTo>
                  <a:cubicBezTo>
                    <a:pt x="84626" y="57688"/>
                    <a:pt x="84585" y="57505"/>
                    <a:pt x="84454" y="57398"/>
                  </a:cubicBezTo>
                  <a:lnTo>
                    <a:pt x="78434" y="52426"/>
                  </a:lnTo>
                  <a:cubicBezTo>
                    <a:pt x="79113" y="49690"/>
                    <a:pt x="79470" y="46882"/>
                    <a:pt x="79499" y="44062"/>
                  </a:cubicBezTo>
                  <a:lnTo>
                    <a:pt x="86652" y="40802"/>
                  </a:lnTo>
                  <a:cubicBezTo>
                    <a:pt x="86806" y="40731"/>
                    <a:pt x="86894" y="40566"/>
                    <a:pt x="86864" y="40398"/>
                  </a:cubicBezTo>
                  <a:lnTo>
                    <a:pt x="85305" y="31550"/>
                  </a:lnTo>
                  <a:cubicBezTo>
                    <a:pt x="85275" y="31383"/>
                    <a:pt x="85137" y="31257"/>
                    <a:pt x="84968" y="31244"/>
                  </a:cubicBezTo>
                  <a:lnTo>
                    <a:pt x="77071" y="30632"/>
                  </a:lnTo>
                  <a:cubicBezTo>
                    <a:pt x="76062" y="28033"/>
                    <a:pt x="74757" y="25561"/>
                    <a:pt x="73180" y="23263"/>
                  </a:cubicBezTo>
                  <a:lnTo>
                    <a:pt x="77250" y="16388"/>
                  </a:lnTo>
                  <a:cubicBezTo>
                    <a:pt x="77337" y="16243"/>
                    <a:pt x="77313" y="16057"/>
                    <a:pt x="77193" y="15937"/>
                  </a:cubicBezTo>
                  <a:lnTo>
                    <a:pt x="70840" y="9584"/>
                  </a:lnTo>
                  <a:cubicBezTo>
                    <a:pt x="70768" y="9512"/>
                    <a:pt x="70673" y="9475"/>
                    <a:pt x="70576" y="9475"/>
                  </a:cubicBezTo>
                  <a:cubicBezTo>
                    <a:pt x="70511" y="9475"/>
                    <a:pt x="70446" y="9492"/>
                    <a:pt x="70387" y="9526"/>
                  </a:cubicBezTo>
                  <a:lnTo>
                    <a:pt x="63454" y="13643"/>
                  </a:lnTo>
                  <a:cubicBezTo>
                    <a:pt x="59404" y="10934"/>
                    <a:pt x="54921" y="9103"/>
                    <a:pt x="50119" y="8200"/>
                  </a:cubicBezTo>
                  <a:lnTo>
                    <a:pt x="48114" y="281"/>
                  </a:lnTo>
                  <a:cubicBezTo>
                    <a:pt x="48071" y="116"/>
                    <a:pt x="47924" y="0"/>
                    <a:pt x="477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44"/>
            <p:cNvSpPr/>
            <p:nvPr/>
          </p:nvSpPr>
          <p:spPr>
            <a:xfrm>
              <a:off x="3959700" y="2245050"/>
              <a:ext cx="2152375" cy="2162350"/>
            </a:xfrm>
            <a:custGeom>
              <a:rect b="b" l="l" r="r" t="t"/>
              <a:pathLst>
                <a:path extrusionOk="0" h="86494" w="86095">
                  <a:moveTo>
                    <a:pt x="43000" y="20861"/>
                  </a:moveTo>
                  <a:cubicBezTo>
                    <a:pt x="55391" y="20861"/>
                    <a:pt x="65435" y="30906"/>
                    <a:pt x="65435" y="43296"/>
                  </a:cubicBezTo>
                  <a:lnTo>
                    <a:pt x="65436" y="43296"/>
                  </a:lnTo>
                  <a:cubicBezTo>
                    <a:pt x="65436" y="55686"/>
                    <a:pt x="55392" y="65731"/>
                    <a:pt x="43002" y="65731"/>
                  </a:cubicBezTo>
                  <a:cubicBezTo>
                    <a:pt x="30611" y="65731"/>
                    <a:pt x="20566" y="55686"/>
                    <a:pt x="20566" y="43296"/>
                  </a:cubicBezTo>
                  <a:cubicBezTo>
                    <a:pt x="20566" y="30906"/>
                    <a:pt x="30610" y="20861"/>
                    <a:pt x="43000" y="20861"/>
                  </a:cubicBezTo>
                  <a:close/>
                  <a:moveTo>
                    <a:pt x="38366" y="1"/>
                  </a:moveTo>
                  <a:lnTo>
                    <a:pt x="36297" y="8204"/>
                  </a:lnTo>
                  <a:cubicBezTo>
                    <a:pt x="33510" y="8732"/>
                    <a:pt x="30799" y="9595"/>
                    <a:pt x="28218" y="10770"/>
                  </a:cubicBezTo>
                  <a:lnTo>
                    <a:pt x="21794" y="5210"/>
                  </a:lnTo>
                  <a:lnTo>
                    <a:pt x="14433" y="10364"/>
                  </a:lnTo>
                  <a:lnTo>
                    <a:pt x="17467" y="18313"/>
                  </a:lnTo>
                  <a:cubicBezTo>
                    <a:pt x="15489" y="20334"/>
                    <a:pt x="13756" y="22581"/>
                    <a:pt x="12305" y="25009"/>
                  </a:cubicBezTo>
                  <a:lnTo>
                    <a:pt x="3847" y="24137"/>
                  </a:lnTo>
                  <a:lnTo>
                    <a:pt x="773" y="32581"/>
                  </a:lnTo>
                  <a:lnTo>
                    <a:pt x="7776" y="37332"/>
                  </a:lnTo>
                  <a:cubicBezTo>
                    <a:pt x="7442" y="39303"/>
                    <a:pt x="7273" y="41297"/>
                    <a:pt x="7271" y="43297"/>
                  </a:cubicBezTo>
                  <a:cubicBezTo>
                    <a:pt x="7271" y="44147"/>
                    <a:pt x="7311" y="44986"/>
                    <a:pt x="7369" y="45822"/>
                  </a:cubicBezTo>
                  <a:lnTo>
                    <a:pt x="1" y="49935"/>
                  </a:lnTo>
                  <a:lnTo>
                    <a:pt x="2326" y="58613"/>
                  </a:lnTo>
                  <a:lnTo>
                    <a:pt x="10667" y="58506"/>
                  </a:lnTo>
                  <a:cubicBezTo>
                    <a:pt x="11895" y="61111"/>
                    <a:pt x="13434" y="63557"/>
                    <a:pt x="15248" y="65791"/>
                  </a:cubicBezTo>
                  <a:lnTo>
                    <a:pt x="11647" y="73273"/>
                  </a:lnTo>
                  <a:lnTo>
                    <a:pt x="18530" y="79049"/>
                  </a:lnTo>
                  <a:lnTo>
                    <a:pt x="25200" y="74271"/>
                  </a:lnTo>
                  <a:cubicBezTo>
                    <a:pt x="27729" y="75727"/>
                    <a:pt x="30429" y="76868"/>
                    <a:pt x="33235" y="77664"/>
                  </a:cubicBezTo>
                  <a:lnTo>
                    <a:pt x="34573" y="85711"/>
                  </a:lnTo>
                  <a:lnTo>
                    <a:pt x="43524" y="86493"/>
                  </a:lnTo>
                  <a:lnTo>
                    <a:pt x="46224" y="78874"/>
                  </a:lnTo>
                  <a:cubicBezTo>
                    <a:pt x="49163" y="78613"/>
                    <a:pt x="52055" y="77986"/>
                    <a:pt x="54840" y="77009"/>
                  </a:cubicBezTo>
                  <a:lnTo>
                    <a:pt x="60487" y="82748"/>
                  </a:lnTo>
                  <a:lnTo>
                    <a:pt x="68270" y="78256"/>
                  </a:lnTo>
                  <a:lnTo>
                    <a:pt x="66133" y="70517"/>
                  </a:lnTo>
                  <a:cubicBezTo>
                    <a:pt x="68385" y="68599"/>
                    <a:pt x="70393" y="66411"/>
                    <a:pt x="72110" y="64002"/>
                  </a:cubicBezTo>
                  <a:lnTo>
                    <a:pt x="80015" y="65459"/>
                  </a:lnTo>
                  <a:lnTo>
                    <a:pt x="83814" y="57315"/>
                  </a:lnTo>
                  <a:lnTo>
                    <a:pt x="77611" y="52194"/>
                  </a:lnTo>
                  <a:cubicBezTo>
                    <a:pt x="78342" y="49337"/>
                    <a:pt x="78716" y="46400"/>
                    <a:pt x="78727" y="43452"/>
                  </a:cubicBezTo>
                  <a:lnTo>
                    <a:pt x="86095" y="40093"/>
                  </a:lnTo>
                  <a:lnTo>
                    <a:pt x="84534" y="31244"/>
                  </a:lnTo>
                  <a:lnTo>
                    <a:pt x="76404" y="30613"/>
                  </a:lnTo>
                  <a:cubicBezTo>
                    <a:pt x="75369" y="27888"/>
                    <a:pt x="74001" y="25300"/>
                    <a:pt x="72335" y="22909"/>
                  </a:cubicBezTo>
                  <a:lnTo>
                    <a:pt x="76527" y="15829"/>
                  </a:lnTo>
                  <a:lnTo>
                    <a:pt x="70173" y="9475"/>
                  </a:lnTo>
                  <a:lnTo>
                    <a:pt x="63038" y="13711"/>
                  </a:lnTo>
                  <a:cubicBezTo>
                    <a:pt x="58934" y="10929"/>
                    <a:pt x="54293" y="9034"/>
                    <a:pt x="49414" y="8152"/>
                  </a:cubicBezTo>
                  <a:lnTo>
                    <a:pt x="4735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44"/>
            <p:cNvSpPr/>
            <p:nvPr/>
          </p:nvSpPr>
          <p:spPr>
            <a:xfrm>
              <a:off x="3959700" y="2158775"/>
              <a:ext cx="2152375" cy="2162375"/>
            </a:xfrm>
            <a:custGeom>
              <a:rect b="b" l="l" r="r" t="t"/>
              <a:pathLst>
                <a:path extrusionOk="0" h="86495" w="86095">
                  <a:moveTo>
                    <a:pt x="43000" y="20861"/>
                  </a:moveTo>
                  <a:cubicBezTo>
                    <a:pt x="55391" y="20861"/>
                    <a:pt x="65435" y="30906"/>
                    <a:pt x="65435" y="43296"/>
                  </a:cubicBezTo>
                  <a:lnTo>
                    <a:pt x="65436" y="43296"/>
                  </a:lnTo>
                  <a:cubicBezTo>
                    <a:pt x="65436" y="55686"/>
                    <a:pt x="55392" y="65731"/>
                    <a:pt x="43002" y="65731"/>
                  </a:cubicBezTo>
                  <a:cubicBezTo>
                    <a:pt x="30611" y="65731"/>
                    <a:pt x="20566" y="55688"/>
                    <a:pt x="20566" y="43296"/>
                  </a:cubicBezTo>
                  <a:cubicBezTo>
                    <a:pt x="20566" y="30904"/>
                    <a:pt x="30610" y="20861"/>
                    <a:pt x="43000" y="20861"/>
                  </a:cubicBezTo>
                  <a:close/>
                  <a:moveTo>
                    <a:pt x="38366" y="1"/>
                  </a:moveTo>
                  <a:lnTo>
                    <a:pt x="36297" y="8204"/>
                  </a:lnTo>
                  <a:cubicBezTo>
                    <a:pt x="33510" y="8732"/>
                    <a:pt x="30799" y="9594"/>
                    <a:pt x="28216" y="10770"/>
                  </a:cubicBezTo>
                  <a:lnTo>
                    <a:pt x="21794" y="5210"/>
                  </a:lnTo>
                  <a:lnTo>
                    <a:pt x="14433" y="10364"/>
                  </a:lnTo>
                  <a:lnTo>
                    <a:pt x="17467" y="18313"/>
                  </a:lnTo>
                  <a:cubicBezTo>
                    <a:pt x="15489" y="20334"/>
                    <a:pt x="13756" y="22581"/>
                    <a:pt x="12305" y="25009"/>
                  </a:cubicBezTo>
                  <a:lnTo>
                    <a:pt x="3845" y="24136"/>
                  </a:lnTo>
                  <a:lnTo>
                    <a:pt x="773" y="32579"/>
                  </a:lnTo>
                  <a:lnTo>
                    <a:pt x="7776" y="37331"/>
                  </a:lnTo>
                  <a:cubicBezTo>
                    <a:pt x="7442" y="39301"/>
                    <a:pt x="7273" y="41296"/>
                    <a:pt x="7271" y="43296"/>
                  </a:cubicBezTo>
                  <a:cubicBezTo>
                    <a:pt x="7271" y="44145"/>
                    <a:pt x="7311" y="44984"/>
                    <a:pt x="7369" y="45820"/>
                  </a:cubicBezTo>
                  <a:lnTo>
                    <a:pt x="1" y="49934"/>
                  </a:lnTo>
                  <a:lnTo>
                    <a:pt x="2326" y="58613"/>
                  </a:lnTo>
                  <a:lnTo>
                    <a:pt x="10667" y="58505"/>
                  </a:lnTo>
                  <a:cubicBezTo>
                    <a:pt x="11895" y="61109"/>
                    <a:pt x="13434" y="63555"/>
                    <a:pt x="15248" y="65791"/>
                  </a:cubicBezTo>
                  <a:lnTo>
                    <a:pt x="11647" y="73273"/>
                  </a:lnTo>
                  <a:lnTo>
                    <a:pt x="18530" y="79048"/>
                  </a:lnTo>
                  <a:lnTo>
                    <a:pt x="25200" y="74270"/>
                  </a:lnTo>
                  <a:cubicBezTo>
                    <a:pt x="27729" y="75727"/>
                    <a:pt x="30429" y="76868"/>
                    <a:pt x="33237" y="77665"/>
                  </a:cubicBezTo>
                  <a:lnTo>
                    <a:pt x="34573" y="85711"/>
                  </a:lnTo>
                  <a:lnTo>
                    <a:pt x="43524" y="86495"/>
                  </a:lnTo>
                  <a:lnTo>
                    <a:pt x="46224" y="78874"/>
                  </a:lnTo>
                  <a:cubicBezTo>
                    <a:pt x="49163" y="78612"/>
                    <a:pt x="52057" y="77986"/>
                    <a:pt x="54840" y="77009"/>
                  </a:cubicBezTo>
                  <a:lnTo>
                    <a:pt x="60488" y="82748"/>
                  </a:lnTo>
                  <a:lnTo>
                    <a:pt x="68270" y="78256"/>
                  </a:lnTo>
                  <a:lnTo>
                    <a:pt x="66133" y="70518"/>
                  </a:lnTo>
                  <a:cubicBezTo>
                    <a:pt x="68385" y="68599"/>
                    <a:pt x="70395" y="66412"/>
                    <a:pt x="72111" y="64002"/>
                  </a:cubicBezTo>
                  <a:lnTo>
                    <a:pt x="80017" y="65460"/>
                  </a:lnTo>
                  <a:lnTo>
                    <a:pt x="83814" y="57317"/>
                  </a:lnTo>
                  <a:lnTo>
                    <a:pt x="77613" y="52195"/>
                  </a:lnTo>
                  <a:cubicBezTo>
                    <a:pt x="78342" y="49337"/>
                    <a:pt x="78716" y="46399"/>
                    <a:pt x="78727" y="43450"/>
                  </a:cubicBezTo>
                  <a:lnTo>
                    <a:pt x="86095" y="40093"/>
                  </a:lnTo>
                  <a:lnTo>
                    <a:pt x="84534" y="31244"/>
                  </a:lnTo>
                  <a:lnTo>
                    <a:pt x="76404" y="30613"/>
                  </a:lnTo>
                  <a:cubicBezTo>
                    <a:pt x="75369" y="27888"/>
                    <a:pt x="74001" y="25300"/>
                    <a:pt x="72335" y="22908"/>
                  </a:cubicBezTo>
                  <a:lnTo>
                    <a:pt x="76527" y="15829"/>
                  </a:lnTo>
                  <a:lnTo>
                    <a:pt x="70173" y="9475"/>
                  </a:lnTo>
                  <a:lnTo>
                    <a:pt x="63038" y="13711"/>
                  </a:lnTo>
                  <a:cubicBezTo>
                    <a:pt x="58934" y="10927"/>
                    <a:pt x="54293" y="9034"/>
                    <a:pt x="49414" y="8152"/>
                  </a:cubicBezTo>
                  <a:lnTo>
                    <a:pt x="47350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44"/>
            <p:cNvSpPr/>
            <p:nvPr/>
          </p:nvSpPr>
          <p:spPr>
            <a:xfrm>
              <a:off x="3949600" y="2149500"/>
              <a:ext cx="2172425" cy="2180900"/>
            </a:xfrm>
            <a:custGeom>
              <a:rect b="b" l="l" r="r" t="t"/>
              <a:pathLst>
                <a:path extrusionOk="0" h="87236" w="86897">
                  <a:moveTo>
                    <a:pt x="43404" y="21604"/>
                  </a:moveTo>
                  <a:cubicBezTo>
                    <a:pt x="55570" y="21604"/>
                    <a:pt x="65468" y="31501"/>
                    <a:pt x="65468" y="43667"/>
                  </a:cubicBezTo>
                  <a:cubicBezTo>
                    <a:pt x="65468" y="55833"/>
                    <a:pt x="55570" y="65730"/>
                    <a:pt x="43404" y="65730"/>
                  </a:cubicBezTo>
                  <a:cubicBezTo>
                    <a:pt x="31238" y="65730"/>
                    <a:pt x="21341" y="55833"/>
                    <a:pt x="21341" y="43667"/>
                  </a:cubicBezTo>
                  <a:cubicBezTo>
                    <a:pt x="21341" y="31501"/>
                    <a:pt x="31238" y="21604"/>
                    <a:pt x="43404" y="21604"/>
                  </a:cubicBezTo>
                  <a:close/>
                  <a:moveTo>
                    <a:pt x="43404" y="20861"/>
                  </a:moveTo>
                  <a:cubicBezTo>
                    <a:pt x="30828" y="20861"/>
                    <a:pt x="20599" y="31091"/>
                    <a:pt x="20599" y="43667"/>
                  </a:cubicBezTo>
                  <a:cubicBezTo>
                    <a:pt x="20599" y="56243"/>
                    <a:pt x="30828" y="66473"/>
                    <a:pt x="43404" y="66473"/>
                  </a:cubicBezTo>
                  <a:cubicBezTo>
                    <a:pt x="55980" y="66473"/>
                    <a:pt x="66212" y="56241"/>
                    <a:pt x="66212" y="43667"/>
                  </a:cubicBezTo>
                  <a:cubicBezTo>
                    <a:pt x="66212" y="31092"/>
                    <a:pt x="55980" y="20861"/>
                    <a:pt x="43404" y="20861"/>
                  </a:cubicBezTo>
                  <a:close/>
                  <a:moveTo>
                    <a:pt x="47466" y="743"/>
                  </a:moveTo>
                  <a:lnTo>
                    <a:pt x="49457" y="8613"/>
                  </a:lnTo>
                  <a:cubicBezTo>
                    <a:pt x="49493" y="8754"/>
                    <a:pt x="49608" y="8863"/>
                    <a:pt x="49751" y="8888"/>
                  </a:cubicBezTo>
                  <a:cubicBezTo>
                    <a:pt x="54619" y="9770"/>
                    <a:pt x="59155" y="11622"/>
                    <a:pt x="63234" y="14390"/>
                  </a:cubicBezTo>
                  <a:cubicBezTo>
                    <a:pt x="63297" y="14432"/>
                    <a:pt x="63370" y="14454"/>
                    <a:pt x="63443" y="14454"/>
                  </a:cubicBezTo>
                  <a:cubicBezTo>
                    <a:pt x="63508" y="14454"/>
                    <a:pt x="63573" y="14437"/>
                    <a:pt x="63632" y="14402"/>
                  </a:cubicBezTo>
                  <a:lnTo>
                    <a:pt x="70519" y="10312"/>
                  </a:lnTo>
                  <a:lnTo>
                    <a:pt x="76467" y="16259"/>
                  </a:lnTo>
                  <a:lnTo>
                    <a:pt x="72422" y="23092"/>
                  </a:lnTo>
                  <a:cubicBezTo>
                    <a:pt x="72347" y="23216"/>
                    <a:pt x="72353" y="23374"/>
                    <a:pt x="72436" y="23492"/>
                  </a:cubicBezTo>
                  <a:cubicBezTo>
                    <a:pt x="74085" y="25859"/>
                    <a:pt x="75437" y="28421"/>
                    <a:pt x="76464" y="31116"/>
                  </a:cubicBezTo>
                  <a:cubicBezTo>
                    <a:pt x="76514" y="31251"/>
                    <a:pt x="76639" y="31343"/>
                    <a:pt x="76781" y="31355"/>
                  </a:cubicBezTo>
                  <a:lnTo>
                    <a:pt x="84625" y="31964"/>
                  </a:lnTo>
                  <a:lnTo>
                    <a:pt x="86086" y="40246"/>
                  </a:lnTo>
                  <a:lnTo>
                    <a:pt x="78976" y="43484"/>
                  </a:lnTo>
                  <a:cubicBezTo>
                    <a:pt x="78844" y="43545"/>
                    <a:pt x="78759" y="43676"/>
                    <a:pt x="78759" y="43821"/>
                  </a:cubicBezTo>
                  <a:cubicBezTo>
                    <a:pt x="78749" y="46739"/>
                    <a:pt x="78379" y="49645"/>
                    <a:pt x="77657" y="52473"/>
                  </a:cubicBezTo>
                  <a:cubicBezTo>
                    <a:pt x="77622" y="52612"/>
                    <a:pt x="77669" y="52759"/>
                    <a:pt x="77781" y="52851"/>
                  </a:cubicBezTo>
                  <a:lnTo>
                    <a:pt x="83761" y="57789"/>
                  </a:lnTo>
                  <a:lnTo>
                    <a:pt x="80207" y="65413"/>
                  </a:lnTo>
                  <a:lnTo>
                    <a:pt x="72583" y="64006"/>
                  </a:lnTo>
                  <a:cubicBezTo>
                    <a:pt x="72559" y="64002"/>
                    <a:pt x="72535" y="63999"/>
                    <a:pt x="72512" y="63999"/>
                  </a:cubicBezTo>
                  <a:cubicBezTo>
                    <a:pt x="72393" y="63999"/>
                    <a:pt x="72280" y="64056"/>
                    <a:pt x="72212" y="64155"/>
                  </a:cubicBezTo>
                  <a:cubicBezTo>
                    <a:pt x="70513" y="66541"/>
                    <a:pt x="68527" y="68706"/>
                    <a:pt x="66296" y="70604"/>
                  </a:cubicBezTo>
                  <a:cubicBezTo>
                    <a:pt x="66185" y="70697"/>
                    <a:pt x="66139" y="70846"/>
                    <a:pt x="66179" y="70986"/>
                  </a:cubicBezTo>
                  <a:lnTo>
                    <a:pt x="68238" y="78447"/>
                  </a:lnTo>
                  <a:lnTo>
                    <a:pt x="60955" y="82653"/>
                  </a:lnTo>
                  <a:lnTo>
                    <a:pt x="55508" y="77118"/>
                  </a:lnTo>
                  <a:cubicBezTo>
                    <a:pt x="55437" y="77047"/>
                    <a:pt x="55342" y="77008"/>
                    <a:pt x="55245" y="77008"/>
                  </a:cubicBezTo>
                  <a:cubicBezTo>
                    <a:pt x="55203" y="77008"/>
                    <a:pt x="55161" y="77015"/>
                    <a:pt x="55120" y="77029"/>
                  </a:cubicBezTo>
                  <a:cubicBezTo>
                    <a:pt x="52366" y="77995"/>
                    <a:pt x="49503" y="78615"/>
                    <a:pt x="46595" y="78875"/>
                  </a:cubicBezTo>
                  <a:cubicBezTo>
                    <a:pt x="46451" y="78887"/>
                    <a:pt x="46327" y="78983"/>
                    <a:pt x="46278" y="79120"/>
                  </a:cubicBezTo>
                  <a:lnTo>
                    <a:pt x="43676" y="86469"/>
                  </a:lnTo>
                  <a:lnTo>
                    <a:pt x="35298" y="85736"/>
                  </a:lnTo>
                  <a:lnTo>
                    <a:pt x="34006" y="77974"/>
                  </a:lnTo>
                  <a:cubicBezTo>
                    <a:pt x="33982" y="77833"/>
                    <a:pt x="33880" y="77717"/>
                    <a:pt x="33742" y="77677"/>
                  </a:cubicBezTo>
                  <a:cubicBezTo>
                    <a:pt x="30963" y="76888"/>
                    <a:pt x="28292" y="75761"/>
                    <a:pt x="25790" y="74321"/>
                  </a:cubicBezTo>
                  <a:cubicBezTo>
                    <a:pt x="25732" y="74287"/>
                    <a:pt x="25668" y="74271"/>
                    <a:pt x="25604" y="74271"/>
                  </a:cubicBezTo>
                  <a:cubicBezTo>
                    <a:pt x="25528" y="74271"/>
                    <a:pt x="25452" y="74294"/>
                    <a:pt x="25387" y="74340"/>
                  </a:cubicBezTo>
                  <a:lnTo>
                    <a:pt x="18952" y="78949"/>
                  </a:lnTo>
                  <a:lnTo>
                    <a:pt x="12512" y="73544"/>
                  </a:lnTo>
                  <a:lnTo>
                    <a:pt x="15986" y="66324"/>
                  </a:lnTo>
                  <a:cubicBezTo>
                    <a:pt x="16049" y="66194"/>
                    <a:pt x="16031" y="66041"/>
                    <a:pt x="15940" y="65928"/>
                  </a:cubicBezTo>
                  <a:cubicBezTo>
                    <a:pt x="14145" y="63717"/>
                    <a:pt x="12623" y="61296"/>
                    <a:pt x="11408" y="58720"/>
                  </a:cubicBezTo>
                  <a:cubicBezTo>
                    <a:pt x="11346" y="58588"/>
                    <a:pt x="11221" y="58524"/>
                    <a:pt x="11067" y="58506"/>
                  </a:cubicBezTo>
                  <a:lnTo>
                    <a:pt x="3014" y="58610"/>
                  </a:lnTo>
                  <a:lnTo>
                    <a:pt x="838" y="50490"/>
                  </a:lnTo>
                  <a:lnTo>
                    <a:pt x="7953" y="46517"/>
                  </a:lnTo>
                  <a:cubicBezTo>
                    <a:pt x="8079" y="46447"/>
                    <a:pt x="8153" y="46310"/>
                    <a:pt x="8143" y="46166"/>
                  </a:cubicBezTo>
                  <a:cubicBezTo>
                    <a:pt x="8076" y="45207"/>
                    <a:pt x="8045" y="44412"/>
                    <a:pt x="8045" y="43667"/>
                  </a:cubicBezTo>
                  <a:cubicBezTo>
                    <a:pt x="8048" y="41689"/>
                    <a:pt x="8216" y="39715"/>
                    <a:pt x="8547" y="37764"/>
                  </a:cubicBezTo>
                  <a:cubicBezTo>
                    <a:pt x="8570" y="37622"/>
                    <a:pt x="8508" y="37478"/>
                    <a:pt x="8388" y="37396"/>
                  </a:cubicBezTo>
                  <a:lnTo>
                    <a:pt x="1624" y="32808"/>
                  </a:lnTo>
                  <a:lnTo>
                    <a:pt x="4500" y="24909"/>
                  </a:lnTo>
                  <a:lnTo>
                    <a:pt x="12670" y="25751"/>
                  </a:lnTo>
                  <a:cubicBezTo>
                    <a:pt x="12682" y="25752"/>
                    <a:pt x="12694" y="25753"/>
                    <a:pt x="12706" y="25753"/>
                  </a:cubicBezTo>
                  <a:cubicBezTo>
                    <a:pt x="12837" y="25753"/>
                    <a:pt x="12959" y="25685"/>
                    <a:pt x="13028" y="25571"/>
                  </a:cubicBezTo>
                  <a:cubicBezTo>
                    <a:pt x="14464" y="23169"/>
                    <a:pt x="16178" y="20946"/>
                    <a:pt x="18135" y="18946"/>
                  </a:cubicBezTo>
                  <a:cubicBezTo>
                    <a:pt x="18237" y="18842"/>
                    <a:pt x="18269" y="18689"/>
                    <a:pt x="18217" y="18552"/>
                  </a:cubicBezTo>
                  <a:lnTo>
                    <a:pt x="15287" y="10873"/>
                  </a:lnTo>
                  <a:lnTo>
                    <a:pt x="22174" y="6053"/>
                  </a:lnTo>
                  <a:lnTo>
                    <a:pt x="28378" y="11423"/>
                  </a:lnTo>
                  <a:cubicBezTo>
                    <a:pt x="28447" y="11482"/>
                    <a:pt x="28533" y="11513"/>
                    <a:pt x="28620" y="11513"/>
                  </a:cubicBezTo>
                  <a:cubicBezTo>
                    <a:pt x="28673" y="11513"/>
                    <a:pt x="28726" y="11502"/>
                    <a:pt x="28776" y="11479"/>
                  </a:cubicBezTo>
                  <a:cubicBezTo>
                    <a:pt x="31329" y="10316"/>
                    <a:pt x="34014" y="9464"/>
                    <a:pt x="36770" y="8940"/>
                  </a:cubicBezTo>
                  <a:cubicBezTo>
                    <a:pt x="36912" y="8913"/>
                    <a:pt x="37026" y="8806"/>
                    <a:pt x="37062" y="8665"/>
                  </a:cubicBezTo>
                  <a:lnTo>
                    <a:pt x="39059" y="743"/>
                  </a:lnTo>
                  <a:close/>
                  <a:moveTo>
                    <a:pt x="38770" y="1"/>
                  </a:moveTo>
                  <a:cubicBezTo>
                    <a:pt x="38599" y="1"/>
                    <a:pt x="38451" y="115"/>
                    <a:pt x="38410" y="281"/>
                  </a:cubicBezTo>
                  <a:lnTo>
                    <a:pt x="36398" y="8254"/>
                  </a:lnTo>
                  <a:cubicBezTo>
                    <a:pt x="33742" y="8778"/>
                    <a:pt x="31155" y="9599"/>
                    <a:pt x="28684" y="10704"/>
                  </a:cubicBezTo>
                  <a:lnTo>
                    <a:pt x="22441" y="5300"/>
                  </a:lnTo>
                  <a:cubicBezTo>
                    <a:pt x="22371" y="5240"/>
                    <a:pt x="22284" y="5209"/>
                    <a:pt x="22197" y="5209"/>
                  </a:cubicBezTo>
                  <a:cubicBezTo>
                    <a:pt x="22123" y="5209"/>
                    <a:pt x="22048" y="5232"/>
                    <a:pt x="21984" y="5277"/>
                  </a:cubicBezTo>
                  <a:lnTo>
                    <a:pt x="14625" y="10431"/>
                  </a:lnTo>
                  <a:cubicBezTo>
                    <a:pt x="14485" y="10527"/>
                    <a:pt x="14429" y="10709"/>
                    <a:pt x="14491" y="10867"/>
                  </a:cubicBezTo>
                  <a:lnTo>
                    <a:pt x="17439" y="18595"/>
                  </a:lnTo>
                  <a:cubicBezTo>
                    <a:pt x="15565" y="20536"/>
                    <a:pt x="13912" y="22679"/>
                    <a:pt x="12512" y="24985"/>
                  </a:cubicBezTo>
                  <a:lnTo>
                    <a:pt x="4289" y="24138"/>
                  </a:lnTo>
                  <a:cubicBezTo>
                    <a:pt x="4278" y="24137"/>
                    <a:pt x="4267" y="24137"/>
                    <a:pt x="4256" y="24137"/>
                  </a:cubicBezTo>
                  <a:cubicBezTo>
                    <a:pt x="4100" y="24137"/>
                    <a:pt x="3959" y="24233"/>
                    <a:pt x="3902" y="24380"/>
                  </a:cubicBezTo>
                  <a:lnTo>
                    <a:pt x="828" y="32824"/>
                  </a:lnTo>
                  <a:cubicBezTo>
                    <a:pt x="770" y="32983"/>
                    <a:pt x="828" y="33162"/>
                    <a:pt x="969" y="33257"/>
                  </a:cubicBezTo>
                  <a:lnTo>
                    <a:pt x="7775" y="37876"/>
                  </a:lnTo>
                  <a:cubicBezTo>
                    <a:pt x="7463" y="39790"/>
                    <a:pt x="7305" y="41726"/>
                    <a:pt x="7302" y="43667"/>
                  </a:cubicBezTo>
                  <a:cubicBezTo>
                    <a:pt x="7302" y="44366"/>
                    <a:pt x="7329" y="45109"/>
                    <a:pt x="7387" y="45982"/>
                  </a:cubicBezTo>
                  <a:lnTo>
                    <a:pt x="224" y="49982"/>
                  </a:lnTo>
                  <a:cubicBezTo>
                    <a:pt x="75" y="50064"/>
                    <a:pt x="1" y="50238"/>
                    <a:pt x="45" y="50403"/>
                  </a:cubicBezTo>
                  <a:lnTo>
                    <a:pt x="2371" y="59081"/>
                  </a:lnTo>
                  <a:cubicBezTo>
                    <a:pt x="2414" y="59246"/>
                    <a:pt x="2552" y="59336"/>
                    <a:pt x="2735" y="59357"/>
                  </a:cubicBezTo>
                  <a:lnTo>
                    <a:pt x="10839" y="59253"/>
                  </a:lnTo>
                  <a:cubicBezTo>
                    <a:pt x="12027" y="61733"/>
                    <a:pt x="13496" y="64067"/>
                    <a:pt x="15216" y="66214"/>
                  </a:cubicBezTo>
                  <a:lnTo>
                    <a:pt x="11716" y="73483"/>
                  </a:lnTo>
                  <a:cubicBezTo>
                    <a:pt x="11643" y="73636"/>
                    <a:pt x="11681" y="73820"/>
                    <a:pt x="11812" y="73929"/>
                  </a:cubicBezTo>
                  <a:lnTo>
                    <a:pt x="18695" y="79704"/>
                  </a:lnTo>
                  <a:cubicBezTo>
                    <a:pt x="18764" y="79761"/>
                    <a:pt x="18849" y="79790"/>
                    <a:pt x="18935" y="79790"/>
                  </a:cubicBezTo>
                  <a:cubicBezTo>
                    <a:pt x="19010" y="79790"/>
                    <a:pt x="19086" y="79768"/>
                    <a:pt x="19151" y="79722"/>
                  </a:cubicBezTo>
                  <a:lnTo>
                    <a:pt x="25628" y="75084"/>
                  </a:lnTo>
                  <a:cubicBezTo>
                    <a:pt x="28054" y="76459"/>
                    <a:pt x="30634" y="77548"/>
                    <a:pt x="33313" y="78327"/>
                  </a:cubicBezTo>
                  <a:lnTo>
                    <a:pt x="34612" y="86142"/>
                  </a:lnTo>
                  <a:cubicBezTo>
                    <a:pt x="34639" y="86309"/>
                    <a:pt x="34777" y="86436"/>
                    <a:pt x="34946" y="86451"/>
                  </a:cubicBezTo>
                  <a:lnTo>
                    <a:pt x="43897" y="87234"/>
                  </a:lnTo>
                  <a:cubicBezTo>
                    <a:pt x="43908" y="87235"/>
                    <a:pt x="43918" y="87235"/>
                    <a:pt x="43928" y="87235"/>
                  </a:cubicBezTo>
                  <a:cubicBezTo>
                    <a:pt x="44087" y="87235"/>
                    <a:pt x="44227" y="87136"/>
                    <a:pt x="44280" y="86987"/>
                  </a:cubicBezTo>
                  <a:lnTo>
                    <a:pt x="46900" y="79592"/>
                  </a:lnTo>
                  <a:cubicBezTo>
                    <a:pt x="49709" y="79322"/>
                    <a:pt x="52476" y="78724"/>
                    <a:pt x="55146" y="77807"/>
                  </a:cubicBezTo>
                  <a:lnTo>
                    <a:pt x="60628" y="83379"/>
                  </a:lnTo>
                  <a:cubicBezTo>
                    <a:pt x="60700" y="83452"/>
                    <a:pt x="60796" y="83490"/>
                    <a:pt x="60893" y="83490"/>
                  </a:cubicBezTo>
                  <a:cubicBezTo>
                    <a:pt x="60957" y="83490"/>
                    <a:pt x="61020" y="83473"/>
                    <a:pt x="61078" y="83440"/>
                  </a:cubicBezTo>
                  <a:lnTo>
                    <a:pt x="68859" y="78948"/>
                  </a:lnTo>
                  <a:cubicBezTo>
                    <a:pt x="69006" y="78863"/>
                    <a:pt x="69077" y="78691"/>
                    <a:pt x="69033" y="78528"/>
                  </a:cubicBezTo>
                  <a:lnTo>
                    <a:pt x="66958" y="71015"/>
                  </a:lnTo>
                  <a:cubicBezTo>
                    <a:pt x="69103" y="69166"/>
                    <a:pt x="71023" y="67074"/>
                    <a:pt x="72680" y="64778"/>
                  </a:cubicBezTo>
                  <a:lnTo>
                    <a:pt x="80354" y="66194"/>
                  </a:lnTo>
                  <a:cubicBezTo>
                    <a:pt x="80378" y="66199"/>
                    <a:pt x="80402" y="66201"/>
                    <a:pt x="80426" y="66201"/>
                  </a:cubicBezTo>
                  <a:cubicBezTo>
                    <a:pt x="80567" y="66201"/>
                    <a:pt x="80700" y="66118"/>
                    <a:pt x="80758" y="65986"/>
                  </a:cubicBezTo>
                  <a:lnTo>
                    <a:pt x="84555" y="57842"/>
                  </a:lnTo>
                  <a:cubicBezTo>
                    <a:pt x="84626" y="57688"/>
                    <a:pt x="84585" y="57507"/>
                    <a:pt x="84456" y="57398"/>
                  </a:cubicBezTo>
                  <a:lnTo>
                    <a:pt x="78436" y="52427"/>
                  </a:lnTo>
                  <a:cubicBezTo>
                    <a:pt x="79116" y="49690"/>
                    <a:pt x="79472" y="46882"/>
                    <a:pt x="79500" y="44062"/>
                  </a:cubicBezTo>
                  <a:lnTo>
                    <a:pt x="86655" y="40802"/>
                  </a:lnTo>
                  <a:cubicBezTo>
                    <a:pt x="86809" y="40733"/>
                    <a:pt x="86897" y="40566"/>
                    <a:pt x="86867" y="40400"/>
                  </a:cubicBezTo>
                  <a:lnTo>
                    <a:pt x="85306" y="31551"/>
                  </a:lnTo>
                  <a:cubicBezTo>
                    <a:pt x="85277" y="31383"/>
                    <a:pt x="85139" y="31257"/>
                    <a:pt x="84969" y="31245"/>
                  </a:cubicBezTo>
                  <a:lnTo>
                    <a:pt x="77072" y="30632"/>
                  </a:lnTo>
                  <a:cubicBezTo>
                    <a:pt x="76066" y="28033"/>
                    <a:pt x="74759" y="25561"/>
                    <a:pt x="73182" y="23264"/>
                  </a:cubicBezTo>
                  <a:lnTo>
                    <a:pt x="77252" y="16388"/>
                  </a:lnTo>
                  <a:cubicBezTo>
                    <a:pt x="77338" y="16243"/>
                    <a:pt x="77316" y="16057"/>
                    <a:pt x="77196" y="15937"/>
                  </a:cubicBezTo>
                  <a:lnTo>
                    <a:pt x="70842" y="9583"/>
                  </a:lnTo>
                  <a:cubicBezTo>
                    <a:pt x="70770" y="9512"/>
                    <a:pt x="70675" y="9475"/>
                    <a:pt x="70579" y="9475"/>
                  </a:cubicBezTo>
                  <a:cubicBezTo>
                    <a:pt x="70514" y="9475"/>
                    <a:pt x="70449" y="9492"/>
                    <a:pt x="70390" y="9526"/>
                  </a:cubicBezTo>
                  <a:lnTo>
                    <a:pt x="63455" y="13643"/>
                  </a:lnTo>
                  <a:cubicBezTo>
                    <a:pt x="59408" y="10934"/>
                    <a:pt x="54923" y="9103"/>
                    <a:pt x="50121" y="8200"/>
                  </a:cubicBezTo>
                  <a:lnTo>
                    <a:pt x="48116" y="280"/>
                  </a:lnTo>
                  <a:cubicBezTo>
                    <a:pt x="48074" y="115"/>
                    <a:pt x="47926" y="1"/>
                    <a:pt x="477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44"/>
            <p:cNvSpPr/>
            <p:nvPr/>
          </p:nvSpPr>
          <p:spPr>
            <a:xfrm>
              <a:off x="5638800" y="3738150"/>
              <a:ext cx="407500" cy="367050"/>
            </a:xfrm>
            <a:custGeom>
              <a:rect b="b" l="l" r="r" t="t"/>
              <a:pathLst>
                <a:path extrusionOk="0" h="14682" w="16300">
                  <a:moveTo>
                    <a:pt x="5682" y="0"/>
                  </a:moveTo>
                  <a:cubicBezTo>
                    <a:pt x="2619" y="0"/>
                    <a:pt x="1854" y="1531"/>
                    <a:pt x="1854" y="1531"/>
                  </a:cubicBezTo>
                  <a:cubicBezTo>
                    <a:pt x="1854" y="1531"/>
                    <a:pt x="2040" y="2086"/>
                    <a:pt x="1483" y="3199"/>
                  </a:cubicBezTo>
                  <a:cubicBezTo>
                    <a:pt x="926" y="4309"/>
                    <a:pt x="1" y="4679"/>
                    <a:pt x="556" y="5236"/>
                  </a:cubicBezTo>
                  <a:cubicBezTo>
                    <a:pt x="1113" y="5791"/>
                    <a:pt x="2408" y="6347"/>
                    <a:pt x="2408" y="6347"/>
                  </a:cubicBezTo>
                  <a:cubicBezTo>
                    <a:pt x="2408" y="6347"/>
                    <a:pt x="2779" y="10050"/>
                    <a:pt x="4445" y="11718"/>
                  </a:cubicBezTo>
                  <a:cubicBezTo>
                    <a:pt x="4929" y="12201"/>
                    <a:pt x="5600" y="12373"/>
                    <a:pt x="6310" y="12373"/>
                  </a:cubicBezTo>
                  <a:cubicBezTo>
                    <a:pt x="8043" y="12373"/>
                    <a:pt x="10002" y="11348"/>
                    <a:pt x="10002" y="11348"/>
                  </a:cubicBezTo>
                  <a:lnTo>
                    <a:pt x="11854" y="14682"/>
                  </a:lnTo>
                  <a:lnTo>
                    <a:pt x="16300" y="12087"/>
                  </a:lnTo>
                  <a:cubicBezTo>
                    <a:pt x="16300" y="12087"/>
                    <a:pt x="15189" y="10977"/>
                    <a:pt x="13892" y="7088"/>
                  </a:cubicBezTo>
                  <a:cubicBezTo>
                    <a:pt x="12596" y="3197"/>
                    <a:pt x="10559" y="420"/>
                    <a:pt x="6670" y="49"/>
                  </a:cubicBezTo>
                  <a:cubicBezTo>
                    <a:pt x="6316" y="15"/>
                    <a:pt x="5988" y="0"/>
                    <a:pt x="56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44"/>
            <p:cNvSpPr/>
            <p:nvPr/>
          </p:nvSpPr>
          <p:spPr>
            <a:xfrm>
              <a:off x="5632450" y="3729600"/>
              <a:ext cx="427800" cy="387400"/>
            </a:xfrm>
            <a:custGeom>
              <a:rect b="b" l="l" r="r" t="t"/>
              <a:pathLst>
                <a:path extrusionOk="0" h="15496" w="17112">
                  <a:moveTo>
                    <a:pt x="5924" y="684"/>
                  </a:moveTo>
                  <a:cubicBezTo>
                    <a:pt x="6222" y="684"/>
                    <a:pt x="6544" y="699"/>
                    <a:pt x="6891" y="732"/>
                  </a:cubicBezTo>
                  <a:cubicBezTo>
                    <a:pt x="10222" y="1050"/>
                    <a:pt x="12359" y="3149"/>
                    <a:pt x="13821" y="7538"/>
                  </a:cubicBezTo>
                  <a:cubicBezTo>
                    <a:pt x="14763" y="10362"/>
                    <a:pt x="15615" y="11758"/>
                    <a:pt x="16037" y="12334"/>
                  </a:cubicBezTo>
                  <a:lnTo>
                    <a:pt x="12240" y="14550"/>
                  </a:lnTo>
                  <a:lnTo>
                    <a:pt x="10394" y="11231"/>
                  </a:lnTo>
                  <a:lnTo>
                    <a:pt x="10098" y="11386"/>
                  </a:lnTo>
                  <a:cubicBezTo>
                    <a:pt x="10072" y="11399"/>
                    <a:pt x="8175" y="12378"/>
                    <a:pt x="6566" y="12378"/>
                  </a:cubicBezTo>
                  <a:cubicBezTo>
                    <a:pt x="5939" y="12378"/>
                    <a:pt x="5356" y="12230"/>
                    <a:pt x="4944" y="11818"/>
                  </a:cubicBezTo>
                  <a:cubicBezTo>
                    <a:pt x="3385" y="10258"/>
                    <a:pt x="3009" y="6690"/>
                    <a:pt x="3005" y="6654"/>
                  </a:cubicBezTo>
                  <a:lnTo>
                    <a:pt x="2984" y="6454"/>
                  </a:lnTo>
                  <a:lnTo>
                    <a:pt x="2798" y="6374"/>
                  </a:lnTo>
                  <a:cubicBezTo>
                    <a:pt x="2454" y="6225"/>
                    <a:pt x="1471" y="5750"/>
                    <a:pt x="1054" y="5334"/>
                  </a:cubicBezTo>
                  <a:cubicBezTo>
                    <a:pt x="948" y="5229"/>
                    <a:pt x="929" y="5210"/>
                    <a:pt x="1314" y="4749"/>
                  </a:cubicBezTo>
                  <a:cubicBezTo>
                    <a:pt x="1538" y="4482"/>
                    <a:pt x="1817" y="4148"/>
                    <a:pt x="2044" y="3693"/>
                  </a:cubicBezTo>
                  <a:cubicBezTo>
                    <a:pt x="2488" y="2807"/>
                    <a:pt x="2501" y="2217"/>
                    <a:pt x="2469" y="1941"/>
                  </a:cubicBezTo>
                  <a:cubicBezTo>
                    <a:pt x="2677" y="1646"/>
                    <a:pt x="3545" y="684"/>
                    <a:pt x="5924" y="684"/>
                  </a:cubicBezTo>
                  <a:close/>
                  <a:moveTo>
                    <a:pt x="5947" y="0"/>
                  </a:moveTo>
                  <a:cubicBezTo>
                    <a:pt x="2701" y="0"/>
                    <a:pt x="1840" y="1644"/>
                    <a:pt x="1801" y="1720"/>
                  </a:cubicBezTo>
                  <a:lnTo>
                    <a:pt x="1746" y="1846"/>
                  </a:lnTo>
                  <a:lnTo>
                    <a:pt x="1780" y="1972"/>
                  </a:lnTo>
                  <a:cubicBezTo>
                    <a:pt x="1781" y="1977"/>
                    <a:pt x="1900" y="2449"/>
                    <a:pt x="1431" y="3386"/>
                  </a:cubicBezTo>
                  <a:cubicBezTo>
                    <a:pt x="1239" y="3769"/>
                    <a:pt x="999" y="4056"/>
                    <a:pt x="788" y="4310"/>
                  </a:cubicBezTo>
                  <a:cubicBezTo>
                    <a:pt x="437" y="4730"/>
                    <a:pt x="1" y="5251"/>
                    <a:pt x="568" y="5820"/>
                  </a:cubicBezTo>
                  <a:cubicBezTo>
                    <a:pt x="1040" y="6291"/>
                    <a:pt x="1954" y="6741"/>
                    <a:pt x="2346" y="6922"/>
                  </a:cubicBezTo>
                  <a:cubicBezTo>
                    <a:pt x="2450" y="7736"/>
                    <a:pt x="2934" y="10777"/>
                    <a:pt x="4459" y="12302"/>
                  </a:cubicBezTo>
                  <a:cubicBezTo>
                    <a:pt x="5018" y="12860"/>
                    <a:pt x="5778" y="13056"/>
                    <a:pt x="6568" y="13056"/>
                  </a:cubicBezTo>
                  <a:cubicBezTo>
                    <a:pt x="7978" y="13056"/>
                    <a:pt x="9483" y="12434"/>
                    <a:pt x="10115" y="12140"/>
                  </a:cubicBezTo>
                  <a:lnTo>
                    <a:pt x="11980" y="15496"/>
                  </a:lnTo>
                  <a:lnTo>
                    <a:pt x="17112" y="12504"/>
                  </a:lnTo>
                  <a:lnTo>
                    <a:pt x="16797" y="12187"/>
                  </a:lnTo>
                  <a:cubicBezTo>
                    <a:pt x="16785" y="12177"/>
                    <a:pt x="15728" y="11089"/>
                    <a:pt x="14472" y="7321"/>
                  </a:cubicBezTo>
                  <a:cubicBezTo>
                    <a:pt x="12933" y="2702"/>
                    <a:pt x="10544" y="392"/>
                    <a:pt x="6956" y="49"/>
                  </a:cubicBezTo>
                  <a:cubicBezTo>
                    <a:pt x="6596" y="16"/>
                    <a:pt x="6260" y="0"/>
                    <a:pt x="59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44"/>
            <p:cNvSpPr/>
            <p:nvPr/>
          </p:nvSpPr>
          <p:spPr>
            <a:xfrm>
              <a:off x="5130575" y="4063075"/>
              <a:ext cx="290675" cy="212750"/>
            </a:xfrm>
            <a:custGeom>
              <a:rect b="b" l="l" r="r" t="t"/>
              <a:pathLst>
                <a:path extrusionOk="0" h="8510" w="11627">
                  <a:moveTo>
                    <a:pt x="4348" y="1"/>
                  </a:moveTo>
                  <a:cubicBezTo>
                    <a:pt x="4304" y="1"/>
                    <a:pt x="4260" y="6"/>
                    <a:pt x="4217" y="17"/>
                  </a:cubicBezTo>
                  <a:cubicBezTo>
                    <a:pt x="3477" y="203"/>
                    <a:pt x="4588" y="1313"/>
                    <a:pt x="5143" y="1869"/>
                  </a:cubicBezTo>
                  <a:cubicBezTo>
                    <a:pt x="5699" y="2424"/>
                    <a:pt x="6440" y="2795"/>
                    <a:pt x="6440" y="2795"/>
                  </a:cubicBezTo>
                  <a:cubicBezTo>
                    <a:pt x="6440" y="2795"/>
                    <a:pt x="3847" y="2610"/>
                    <a:pt x="1810" y="2054"/>
                  </a:cubicBezTo>
                  <a:cubicBezTo>
                    <a:pt x="1343" y="1927"/>
                    <a:pt x="1002" y="1868"/>
                    <a:pt x="773" y="1868"/>
                  </a:cubicBezTo>
                  <a:cubicBezTo>
                    <a:pt x="1" y="1868"/>
                    <a:pt x="483" y="2537"/>
                    <a:pt x="1624" y="3536"/>
                  </a:cubicBezTo>
                  <a:cubicBezTo>
                    <a:pt x="3106" y="4833"/>
                    <a:pt x="5329" y="6129"/>
                    <a:pt x="6068" y="6129"/>
                  </a:cubicBezTo>
                  <a:cubicBezTo>
                    <a:pt x="6809" y="6129"/>
                    <a:pt x="8663" y="6684"/>
                    <a:pt x="8663" y="6684"/>
                  </a:cubicBezTo>
                  <a:lnTo>
                    <a:pt x="9665" y="8509"/>
                  </a:lnTo>
                  <a:lnTo>
                    <a:pt x="11627" y="6315"/>
                  </a:lnTo>
                  <a:cubicBezTo>
                    <a:pt x="11627" y="6315"/>
                    <a:pt x="11070" y="4833"/>
                    <a:pt x="10514" y="3351"/>
                  </a:cubicBezTo>
                  <a:cubicBezTo>
                    <a:pt x="9959" y="1869"/>
                    <a:pt x="8663" y="1313"/>
                    <a:pt x="7181" y="1313"/>
                  </a:cubicBezTo>
                  <a:cubicBezTo>
                    <a:pt x="5786" y="1313"/>
                    <a:pt x="5048" y="1"/>
                    <a:pt x="43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44"/>
            <p:cNvSpPr/>
            <p:nvPr/>
          </p:nvSpPr>
          <p:spPr>
            <a:xfrm>
              <a:off x="5127850" y="4054500"/>
              <a:ext cx="303250" cy="236100"/>
            </a:xfrm>
            <a:custGeom>
              <a:rect b="b" l="l" r="r" t="t"/>
              <a:pathLst>
                <a:path extrusionOk="0" h="9444" w="12130">
                  <a:moveTo>
                    <a:pt x="4453" y="687"/>
                  </a:moveTo>
                  <a:cubicBezTo>
                    <a:pt x="4639" y="687"/>
                    <a:pt x="4898" y="892"/>
                    <a:pt x="5184" y="1107"/>
                  </a:cubicBezTo>
                  <a:cubicBezTo>
                    <a:pt x="5707" y="1505"/>
                    <a:pt x="6357" y="1999"/>
                    <a:pt x="7290" y="1999"/>
                  </a:cubicBezTo>
                  <a:cubicBezTo>
                    <a:pt x="8837" y="1999"/>
                    <a:pt x="9851" y="2610"/>
                    <a:pt x="10303" y="3814"/>
                  </a:cubicBezTo>
                  <a:lnTo>
                    <a:pt x="11341" y="6583"/>
                  </a:lnTo>
                  <a:lnTo>
                    <a:pt x="9841" y="8263"/>
                  </a:lnTo>
                  <a:lnTo>
                    <a:pt x="9005" y="6739"/>
                  </a:lnTo>
                  <a:lnTo>
                    <a:pt x="8870" y="6699"/>
                  </a:lnTo>
                  <a:cubicBezTo>
                    <a:pt x="8792" y="6676"/>
                    <a:pt x="6961" y="6129"/>
                    <a:pt x="6179" y="6129"/>
                  </a:cubicBezTo>
                  <a:cubicBezTo>
                    <a:pt x="5588" y="6129"/>
                    <a:pt x="3436" y="4913"/>
                    <a:pt x="1960" y="3621"/>
                  </a:cubicBezTo>
                  <a:cubicBezTo>
                    <a:pt x="1295" y="3039"/>
                    <a:pt x="1028" y="2717"/>
                    <a:pt x="921" y="2553"/>
                  </a:cubicBezTo>
                  <a:lnTo>
                    <a:pt x="921" y="2553"/>
                  </a:lnTo>
                  <a:cubicBezTo>
                    <a:pt x="1068" y="2559"/>
                    <a:pt x="1341" y="2595"/>
                    <a:pt x="1826" y="2727"/>
                  </a:cubicBezTo>
                  <a:cubicBezTo>
                    <a:pt x="3874" y="3285"/>
                    <a:pt x="6416" y="3472"/>
                    <a:pt x="6523" y="3480"/>
                  </a:cubicBezTo>
                  <a:lnTo>
                    <a:pt x="8246" y="3603"/>
                  </a:lnTo>
                  <a:lnTo>
                    <a:pt x="6702" y="2831"/>
                  </a:lnTo>
                  <a:cubicBezTo>
                    <a:pt x="6696" y="2828"/>
                    <a:pt x="6005" y="2479"/>
                    <a:pt x="5494" y="1968"/>
                  </a:cubicBezTo>
                  <a:cubicBezTo>
                    <a:pt x="4854" y="1330"/>
                    <a:pt x="4498" y="899"/>
                    <a:pt x="4434" y="688"/>
                  </a:cubicBezTo>
                  <a:cubicBezTo>
                    <a:pt x="4440" y="688"/>
                    <a:pt x="4447" y="687"/>
                    <a:pt x="4453" y="687"/>
                  </a:cubicBezTo>
                  <a:close/>
                  <a:moveTo>
                    <a:pt x="4460" y="1"/>
                  </a:moveTo>
                  <a:cubicBezTo>
                    <a:pt x="4390" y="1"/>
                    <a:pt x="4318" y="9"/>
                    <a:pt x="4244" y="27"/>
                  </a:cubicBezTo>
                  <a:cubicBezTo>
                    <a:pt x="3902" y="114"/>
                    <a:pt x="3794" y="336"/>
                    <a:pt x="3760" y="461"/>
                  </a:cubicBezTo>
                  <a:cubicBezTo>
                    <a:pt x="3623" y="951"/>
                    <a:pt x="4094" y="1541"/>
                    <a:pt x="5010" y="2455"/>
                  </a:cubicBezTo>
                  <a:cubicBezTo>
                    <a:pt x="5081" y="2525"/>
                    <a:pt x="5156" y="2593"/>
                    <a:pt x="5230" y="2659"/>
                  </a:cubicBezTo>
                  <a:cubicBezTo>
                    <a:pt x="4315" y="2547"/>
                    <a:pt x="3078" y="2357"/>
                    <a:pt x="2009" y="2066"/>
                  </a:cubicBezTo>
                  <a:cubicBezTo>
                    <a:pt x="1567" y="1946"/>
                    <a:pt x="1187" y="1866"/>
                    <a:pt x="886" y="1866"/>
                  </a:cubicBezTo>
                  <a:cubicBezTo>
                    <a:pt x="570" y="1866"/>
                    <a:pt x="343" y="1954"/>
                    <a:pt x="224" y="2173"/>
                  </a:cubicBezTo>
                  <a:cubicBezTo>
                    <a:pt x="0" y="2589"/>
                    <a:pt x="347" y="3122"/>
                    <a:pt x="1509" y="4136"/>
                  </a:cubicBezTo>
                  <a:cubicBezTo>
                    <a:pt x="2922" y="5375"/>
                    <a:pt x="5272" y="6815"/>
                    <a:pt x="6179" y="6815"/>
                  </a:cubicBezTo>
                  <a:cubicBezTo>
                    <a:pt x="6700" y="6815"/>
                    <a:pt x="7953" y="7146"/>
                    <a:pt x="8540" y="7317"/>
                  </a:cubicBezTo>
                  <a:lnTo>
                    <a:pt x="9709" y="9443"/>
                  </a:lnTo>
                  <a:lnTo>
                    <a:pt x="12129" y="6732"/>
                  </a:lnTo>
                  <a:lnTo>
                    <a:pt x="10944" y="3575"/>
                  </a:lnTo>
                  <a:cubicBezTo>
                    <a:pt x="10389" y="2096"/>
                    <a:pt x="9125" y="1315"/>
                    <a:pt x="7290" y="1315"/>
                  </a:cubicBezTo>
                  <a:cubicBezTo>
                    <a:pt x="6589" y="1315"/>
                    <a:pt x="6063" y="914"/>
                    <a:pt x="5598" y="562"/>
                  </a:cubicBezTo>
                  <a:cubicBezTo>
                    <a:pt x="5222" y="274"/>
                    <a:pt x="4863" y="1"/>
                    <a:pt x="44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44"/>
            <p:cNvSpPr/>
            <p:nvPr/>
          </p:nvSpPr>
          <p:spPr>
            <a:xfrm>
              <a:off x="5741425" y="3353475"/>
              <a:ext cx="210250" cy="262950"/>
            </a:xfrm>
            <a:custGeom>
              <a:rect b="b" l="l" r="r" t="t"/>
              <a:pathLst>
                <a:path extrusionOk="0" h="10518" w="8410">
                  <a:moveTo>
                    <a:pt x="1617" y="0"/>
                  </a:moveTo>
                  <a:cubicBezTo>
                    <a:pt x="1321" y="0"/>
                    <a:pt x="1326" y="416"/>
                    <a:pt x="1754" y="1405"/>
                  </a:cubicBezTo>
                  <a:cubicBezTo>
                    <a:pt x="2593" y="3344"/>
                    <a:pt x="3144" y="5883"/>
                    <a:pt x="3144" y="5883"/>
                  </a:cubicBezTo>
                  <a:cubicBezTo>
                    <a:pt x="3144" y="5883"/>
                    <a:pt x="2672" y="5203"/>
                    <a:pt x="2043" y="4732"/>
                  </a:cubicBezTo>
                  <a:cubicBezTo>
                    <a:pt x="1585" y="4388"/>
                    <a:pt x="790" y="3791"/>
                    <a:pt x="364" y="3791"/>
                  </a:cubicBezTo>
                  <a:cubicBezTo>
                    <a:pt x="207" y="3791"/>
                    <a:pt x="100" y="3873"/>
                    <a:pt x="79" y="4078"/>
                  </a:cubicBezTo>
                  <a:cubicBezTo>
                    <a:pt x="0" y="4838"/>
                    <a:pt x="1573" y="5361"/>
                    <a:pt x="1782" y="6828"/>
                  </a:cubicBezTo>
                  <a:cubicBezTo>
                    <a:pt x="1993" y="8293"/>
                    <a:pt x="2727" y="9499"/>
                    <a:pt x="4272" y="9838"/>
                  </a:cubicBezTo>
                  <a:lnTo>
                    <a:pt x="7363" y="10518"/>
                  </a:lnTo>
                  <a:lnTo>
                    <a:pt x="8409" y="8166"/>
                  </a:lnTo>
                  <a:lnTo>
                    <a:pt x="7178" y="6615"/>
                  </a:lnTo>
                  <a:cubicBezTo>
                    <a:pt x="7178" y="6615"/>
                    <a:pt x="6497" y="5778"/>
                    <a:pt x="6391" y="5044"/>
                  </a:cubicBezTo>
                  <a:cubicBezTo>
                    <a:pt x="6286" y="4311"/>
                    <a:pt x="4688" y="2294"/>
                    <a:pt x="3194" y="1011"/>
                  </a:cubicBezTo>
                  <a:cubicBezTo>
                    <a:pt x="2463" y="383"/>
                    <a:pt x="1902" y="0"/>
                    <a:pt x="16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44"/>
            <p:cNvSpPr/>
            <p:nvPr/>
          </p:nvSpPr>
          <p:spPr>
            <a:xfrm>
              <a:off x="5733575" y="3344875"/>
              <a:ext cx="228050" cy="281425"/>
            </a:xfrm>
            <a:custGeom>
              <a:rect b="b" l="l" r="r" t="t"/>
              <a:pathLst>
                <a:path extrusionOk="0" h="11257" w="9122">
                  <a:moveTo>
                    <a:pt x="2083" y="737"/>
                  </a:moveTo>
                  <a:cubicBezTo>
                    <a:pt x="2259" y="821"/>
                    <a:pt x="2616" y="1040"/>
                    <a:pt x="3286" y="1617"/>
                  </a:cubicBezTo>
                  <a:cubicBezTo>
                    <a:pt x="4815" y="2929"/>
                    <a:pt x="6282" y="4846"/>
                    <a:pt x="6367" y="5437"/>
                  </a:cubicBezTo>
                  <a:cubicBezTo>
                    <a:pt x="6484" y="6256"/>
                    <a:pt x="7197" y="7139"/>
                    <a:pt x="7225" y="7173"/>
                  </a:cubicBezTo>
                  <a:lnTo>
                    <a:pt x="8327" y="8560"/>
                  </a:lnTo>
                  <a:lnTo>
                    <a:pt x="7479" y="10467"/>
                  </a:lnTo>
                  <a:lnTo>
                    <a:pt x="4659" y="9846"/>
                  </a:lnTo>
                  <a:cubicBezTo>
                    <a:pt x="3404" y="9570"/>
                    <a:pt x="2656" y="8654"/>
                    <a:pt x="2436" y="7121"/>
                  </a:cubicBezTo>
                  <a:cubicBezTo>
                    <a:pt x="2304" y="6199"/>
                    <a:pt x="1722" y="5626"/>
                    <a:pt x="1254" y="5164"/>
                  </a:cubicBezTo>
                  <a:cubicBezTo>
                    <a:pt x="1002" y="4916"/>
                    <a:pt x="764" y="4680"/>
                    <a:pt x="740" y="4482"/>
                  </a:cubicBezTo>
                  <a:lnTo>
                    <a:pt x="740" y="4482"/>
                  </a:lnTo>
                  <a:cubicBezTo>
                    <a:pt x="962" y="4521"/>
                    <a:pt x="1434" y="4812"/>
                    <a:pt x="2154" y="5351"/>
                  </a:cubicBezTo>
                  <a:cubicBezTo>
                    <a:pt x="2729" y="5782"/>
                    <a:pt x="3174" y="6417"/>
                    <a:pt x="3177" y="6423"/>
                  </a:cubicBezTo>
                  <a:lnTo>
                    <a:pt x="4159" y="7834"/>
                  </a:lnTo>
                  <a:lnTo>
                    <a:pt x="4159" y="7834"/>
                  </a:lnTo>
                  <a:lnTo>
                    <a:pt x="3795" y="6155"/>
                  </a:lnTo>
                  <a:cubicBezTo>
                    <a:pt x="3771" y="6049"/>
                    <a:pt x="3226" y="3559"/>
                    <a:pt x="2384" y="1614"/>
                  </a:cubicBezTo>
                  <a:cubicBezTo>
                    <a:pt x="2184" y="1149"/>
                    <a:pt x="2108" y="883"/>
                    <a:pt x="2083" y="737"/>
                  </a:cubicBezTo>
                  <a:close/>
                  <a:moveTo>
                    <a:pt x="1927" y="0"/>
                  </a:moveTo>
                  <a:cubicBezTo>
                    <a:pt x="1805" y="0"/>
                    <a:pt x="1700" y="35"/>
                    <a:pt x="1608" y="103"/>
                  </a:cubicBezTo>
                  <a:cubicBezTo>
                    <a:pt x="1214" y="393"/>
                    <a:pt x="1382" y="1026"/>
                    <a:pt x="1755" y="1885"/>
                  </a:cubicBezTo>
                  <a:cubicBezTo>
                    <a:pt x="2194" y="2901"/>
                    <a:pt x="2556" y="4099"/>
                    <a:pt x="2797" y="4990"/>
                  </a:cubicBezTo>
                  <a:cubicBezTo>
                    <a:pt x="2721" y="4925"/>
                    <a:pt x="2643" y="4860"/>
                    <a:pt x="2561" y="4799"/>
                  </a:cubicBezTo>
                  <a:cubicBezTo>
                    <a:pt x="1827" y="4249"/>
                    <a:pt x="1168" y="3794"/>
                    <a:pt x="674" y="3794"/>
                  </a:cubicBezTo>
                  <a:cubicBezTo>
                    <a:pt x="581" y="3794"/>
                    <a:pt x="493" y="3810"/>
                    <a:pt x="412" y="3845"/>
                  </a:cubicBezTo>
                  <a:cubicBezTo>
                    <a:pt x="295" y="3899"/>
                    <a:pt x="90" y="4037"/>
                    <a:pt x="53" y="4386"/>
                  </a:cubicBezTo>
                  <a:cubicBezTo>
                    <a:pt x="1" y="4892"/>
                    <a:pt x="375" y="5262"/>
                    <a:pt x="773" y="5653"/>
                  </a:cubicBezTo>
                  <a:cubicBezTo>
                    <a:pt x="1187" y="6062"/>
                    <a:pt x="1658" y="6526"/>
                    <a:pt x="1756" y="7221"/>
                  </a:cubicBezTo>
                  <a:cubicBezTo>
                    <a:pt x="2017" y="9038"/>
                    <a:pt x="2971" y="10179"/>
                    <a:pt x="4512" y="10517"/>
                  </a:cubicBezTo>
                  <a:lnTo>
                    <a:pt x="7877" y="11257"/>
                  </a:lnTo>
                  <a:lnTo>
                    <a:pt x="9121" y="8459"/>
                  </a:lnTo>
                  <a:lnTo>
                    <a:pt x="7760" y="6744"/>
                  </a:lnTo>
                  <a:cubicBezTo>
                    <a:pt x="7586" y="6532"/>
                    <a:pt x="7121" y="5865"/>
                    <a:pt x="7047" y="5339"/>
                  </a:cubicBezTo>
                  <a:cubicBezTo>
                    <a:pt x="6918" y="4442"/>
                    <a:pt x="5160" y="2322"/>
                    <a:pt x="3732" y="1097"/>
                  </a:cubicBezTo>
                  <a:cubicBezTo>
                    <a:pt x="2850" y="337"/>
                    <a:pt x="2304" y="0"/>
                    <a:pt x="1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44"/>
            <p:cNvSpPr/>
            <p:nvPr/>
          </p:nvSpPr>
          <p:spPr>
            <a:xfrm>
              <a:off x="5347125" y="4216450"/>
              <a:ext cx="194475" cy="425450"/>
            </a:xfrm>
            <a:custGeom>
              <a:rect b="b" l="l" r="r" t="t"/>
              <a:pathLst>
                <a:path extrusionOk="0" h="17018" w="7779">
                  <a:moveTo>
                    <a:pt x="1882" y="1"/>
                  </a:moveTo>
                  <a:cubicBezTo>
                    <a:pt x="768" y="1"/>
                    <a:pt x="1" y="549"/>
                    <a:pt x="1" y="549"/>
                  </a:cubicBezTo>
                  <a:lnTo>
                    <a:pt x="1113" y="16291"/>
                  </a:lnTo>
                  <a:cubicBezTo>
                    <a:pt x="1705" y="16810"/>
                    <a:pt x="2328" y="17018"/>
                    <a:pt x="2944" y="17018"/>
                  </a:cubicBezTo>
                  <a:cubicBezTo>
                    <a:pt x="5409" y="17018"/>
                    <a:pt x="7779" y="13699"/>
                    <a:pt x="7779" y="13699"/>
                  </a:cubicBezTo>
                  <a:lnTo>
                    <a:pt x="2965" y="178"/>
                  </a:lnTo>
                  <a:cubicBezTo>
                    <a:pt x="2580" y="50"/>
                    <a:pt x="2215" y="1"/>
                    <a:pt x="1882" y="1"/>
                  </a:cubicBezTo>
                  <a:close/>
                </a:path>
              </a:pathLst>
            </a:custGeom>
            <a:solidFill>
              <a:srgbClr val="ACFF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44"/>
            <p:cNvSpPr/>
            <p:nvPr/>
          </p:nvSpPr>
          <p:spPr>
            <a:xfrm>
              <a:off x="5338250" y="4207900"/>
              <a:ext cx="212975" cy="442575"/>
            </a:xfrm>
            <a:custGeom>
              <a:rect b="b" l="l" r="r" t="t"/>
              <a:pathLst>
                <a:path extrusionOk="0" h="17703" w="8519">
                  <a:moveTo>
                    <a:pt x="2229" y="685"/>
                  </a:moveTo>
                  <a:cubicBezTo>
                    <a:pt x="2485" y="685"/>
                    <a:pt x="2762" y="717"/>
                    <a:pt x="3054" y="798"/>
                  </a:cubicBezTo>
                  <a:lnTo>
                    <a:pt x="7749" y="13981"/>
                  </a:lnTo>
                  <a:cubicBezTo>
                    <a:pt x="7298" y="14566"/>
                    <a:pt x="5474" y="16782"/>
                    <a:pt x="3590" y="17000"/>
                  </a:cubicBezTo>
                  <a:cubicBezTo>
                    <a:pt x="3491" y="17011"/>
                    <a:pt x="3395" y="17017"/>
                    <a:pt x="3299" y="17017"/>
                  </a:cubicBezTo>
                  <a:cubicBezTo>
                    <a:pt x="2758" y="17017"/>
                    <a:pt x="2262" y="16837"/>
                    <a:pt x="1799" y="16466"/>
                  </a:cubicBezTo>
                  <a:lnTo>
                    <a:pt x="712" y="1074"/>
                  </a:lnTo>
                  <a:cubicBezTo>
                    <a:pt x="968" y="932"/>
                    <a:pt x="1518" y="685"/>
                    <a:pt x="2229" y="685"/>
                  </a:cubicBezTo>
                  <a:close/>
                  <a:moveTo>
                    <a:pt x="2232" y="1"/>
                  </a:moveTo>
                  <a:cubicBezTo>
                    <a:pt x="1032" y="1"/>
                    <a:pt x="201" y="580"/>
                    <a:pt x="157" y="612"/>
                  </a:cubicBezTo>
                  <a:lnTo>
                    <a:pt x="1" y="724"/>
                  </a:lnTo>
                  <a:lnTo>
                    <a:pt x="1135" y="16798"/>
                  </a:lnTo>
                  <a:lnTo>
                    <a:pt x="1242" y="16892"/>
                  </a:lnTo>
                  <a:cubicBezTo>
                    <a:pt x="1858" y="17431"/>
                    <a:pt x="2547" y="17703"/>
                    <a:pt x="3297" y="17703"/>
                  </a:cubicBezTo>
                  <a:cubicBezTo>
                    <a:pt x="3422" y="17703"/>
                    <a:pt x="3547" y="17695"/>
                    <a:pt x="3670" y="17682"/>
                  </a:cubicBezTo>
                  <a:cubicBezTo>
                    <a:pt x="6135" y="17394"/>
                    <a:pt x="8321" y="14369"/>
                    <a:pt x="8414" y="14240"/>
                  </a:cubicBezTo>
                  <a:lnTo>
                    <a:pt x="8518" y="14094"/>
                  </a:lnTo>
                  <a:lnTo>
                    <a:pt x="3642" y="406"/>
                  </a:lnTo>
                  <a:lnTo>
                    <a:pt x="3587" y="248"/>
                  </a:lnTo>
                  <a:lnTo>
                    <a:pt x="3428" y="197"/>
                  </a:lnTo>
                  <a:cubicBezTo>
                    <a:pt x="3003" y="55"/>
                    <a:pt x="2600" y="1"/>
                    <a:pt x="2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44"/>
            <p:cNvSpPr/>
            <p:nvPr/>
          </p:nvSpPr>
          <p:spPr>
            <a:xfrm>
              <a:off x="5523425" y="4919025"/>
              <a:ext cx="365475" cy="181875"/>
            </a:xfrm>
            <a:custGeom>
              <a:rect b="b" l="l" r="r" t="t"/>
              <a:pathLst>
                <a:path extrusionOk="0" h="7275" w="14619">
                  <a:moveTo>
                    <a:pt x="3038" y="0"/>
                  </a:moveTo>
                  <a:cubicBezTo>
                    <a:pt x="1792" y="0"/>
                    <a:pt x="746" y="322"/>
                    <a:pt x="543" y="1339"/>
                  </a:cubicBezTo>
                  <a:cubicBezTo>
                    <a:pt x="1" y="4045"/>
                    <a:pt x="8234" y="7274"/>
                    <a:pt x="11406" y="7274"/>
                  </a:cubicBezTo>
                  <a:cubicBezTo>
                    <a:pt x="11493" y="7274"/>
                    <a:pt x="11576" y="7272"/>
                    <a:pt x="11654" y="7267"/>
                  </a:cubicBezTo>
                  <a:cubicBezTo>
                    <a:pt x="14618" y="7081"/>
                    <a:pt x="11840" y="2450"/>
                    <a:pt x="7951" y="968"/>
                  </a:cubicBezTo>
                  <a:cubicBezTo>
                    <a:pt x="7951" y="968"/>
                    <a:pt x="5196" y="0"/>
                    <a:pt x="30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44"/>
            <p:cNvSpPr/>
            <p:nvPr/>
          </p:nvSpPr>
          <p:spPr>
            <a:xfrm>
              <a:off x="5525475" y="4910550"/>
              <a:ext cx="334650" cy="198850"/>
            </a:xfrm>
            <a:custGeom>
              <a:rect b="b" l="l" r="r" t="t"/>
              <a:pathLst>
                <a:path extrusionOk="0" h="7954" w="13386">
                  <a:moveTo>
                    <a:pt x="2940" y="685"/>
                  </a:moveTo>
                  <a:cubicBezTo>
                    <a:pt x="4620" y="685"/>
                    <a:pt x="6809" y="1299"/>
                    <a:pt x="7749" y="1629"/>
                  </a:cubicBezTo>
                  <a:cubicBezTo>
                    <a:pt x="10604" y="2719"/>
                    <a:pt x="12642" y="5444"/>
                    <a:pt x="12459" y="6647"/>
                  </a:cubicBezTo>
                  <a:cubicBezTo>
                    <a:pt x="12438" y="6786"/>
                    <a:pt x="12374" y="7211"/>
                    <a:pt x="11550" y="7262"/>
                  </a:cubicBezTo>
                  <a:cubicBezTo>
                    <a:pt x="11477" y="7266"/>
                    <a:pt x="11399" y="7268"/>
                    <a:pt x="11318" y="7268"/>
                  </a:cubicBezTo>
                  <a:cubicBezTo>
                    <a:pt x="8924" y="7268"/>
                    <a:pt x="3240" y="5288"/>
                    <a:pt x="1335" y="3108"/>
                  </a:cubicBezTo>
                  <a:cubicBezTo>
                    <a:pt x="899" y="2606"/>
                    <a:pt x="716" y="2147"/>
                    <a:pt x="796" y="1745"/>
                  </a:cubicBezTo>
                  <a:cubicBezTo>
                    <a:pt x="863" y="1415"/>
                    <a:pt x="1043" y="1170"/>
                    <a:pt x="1349" y="998"/>
                  </a:cubicBezTo>
                  <a:cubicBezTo>
                    <a:pt x="1742" y="772"/>
                    <a:pt x="2305" y="685"/>
                    <a:pt x="2940" y="685"/>
                  </a:cubicBezTo>
                  <a:close/>
                  <a:moveTo>
                    <a:pt x="2962" y="0"/>
                  </a:moveTo>
                  <a:cubicBezTo>
                    <a:pt x="2212" y="0"/>
                    <a:pt x="1521" y="110"/>
                    <a:pt x="1009" y="401"/>
                  </a:cubicBezTo>
                  <a:cubicBezTo>
                    <a:pt x="527" y="676"/>
                    <a:pt x="230" y="1083"/>
                    <a:pt x="125" y="1611"/>
                  </a:cubicBezTo>
                  <a:cubicBezTo>
                    <a:pt x="0" y="2232"/>
                    <a:pt x="233" y="2888"/>
                    <a:pt x="820" y="3558"/>
                  </a:cubicBezTo>
                  <a:cubicBezTo>
                    <a:pt x="2868" y="5904"/>
                    <a:pt x="8758" y="7954"/>
                    <a:pt x="11335" y="7954"/>
                  </a:cubicBezTo>
                  <a:cubicBezTo>
                    <a:pt x="11425" y="7954"/>
                    <a:pt x="11512" y="7952"/>
                    <a:pt x="11593" y="7946"/>
                  </a:cubicBezTo>
                  <a:cubicBezTo>
                    <a:pt x="12792" y="7872"/>
                    <a:pt x="13077" y="7165"/>
                    <a:pt x="13139" y="6749"/>
                  </a:cubicBezTo>
                  <a:cubicBezTo>
                    <a:pt x="13386" y="5132"/>
                    <a:pt x="11057" y="2155"/>
                    <a:pt x="7991" y="988"/>
                  </a:cubicBezTo>
                  <a:lnTo>
                    <a:pt x="7982" y="983"/>
                  </a:lnTo>
                  <a:cubicBezTo>
                    <a:pt x="7831" y="931"/>
                    <a:pt x="5150" y="0"/>
                    <a:pt x="29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44"/>
            <p:cNvSpPr/>
            <p:nvPr/>
          </p:nvSpPr>
          <p:spPr>
            <a:xfrm>
              <a:off x="5453625" y="4504375"/>
              <a:ext cx="1037200" cy="744450"/>
            </a:xfrm>
            <a:custGeom>
              <a:rect b="b" l="l" r="r" t="t"/>
              <a:pathLst>
                <a:path extrusionOk="0" h="29778" w="41488">
                  <a:moveTo>
                    <a:pt x="36940" y="1"/>
                  </a:moveTo>
                  <a:cubicBezTo>
                    <a:pt x="36177" y="1"/>
                    <a:pt x="35335" y="429"/>
                    <a:pt x="34449" y="1442"/>
                  </a:cubicBezTo>
                  <a:cubicBezTo>
                    <a:pt x="31886" y="4371"/>
                    <a:pt x="25526" y="12002"/>
                    <a:pt x="22875" y="12002"/>
                  </a:cubicBezTo>
                  <a:cubicBezTo>
                    <a:pt x="22843" y="12002"/>
                    <a:pt x="22812" y="12001"/>
                    <a:pt x="22781" y="11999"/>
                  </a:cubicBezTo>
                  <a:cubicBezTo>
                    <a:pt x="22781" y="11999"/>
                    <a:pt x="11854" y="5146"/>
                    <a:pt x="8891" y="3665"/>
                  </a:cubicBezTo>
                  <a:cubicBezTo>
                    <a:pt x="7788" y="3113"/>
                    <a:pt x="6633" y="2818"/>
                    <a:pt x="5551" y="2818"/>
                  </a:cubicBezTo>
                  <a:cubicBezTo>
                    <a:pt x="3727" y="2818"/>
                    <a:pt x="2111" y="3657"/>
                    <a:pt x="1297" y="5517"/>
                  </a:cubicBezTo>
                  <a:cubicBezTo>
                    <a:pt x="1" y="8479"/>
                    <a:pt x="12964" y="20518"/>
                    <a:pt x="15928" y="24593"/>
                  </a:cubicBezTo>
                  <a:cubicBezTo>
                    <a:pt x="18891" y="28667"/>
                    <a:pt x="26115" y="29778"/>
                    <a:pt x="29819" y="29778"/>
                  </a:cubicBezTo>
                  <a:cubicBezTo>
                    <a:pt x="33523" y="29778"/>
                    <a:pt x="40005" y="25705"/>
                    <a:pt x="40746" y="22185"/>
                  </a:cubicBezTo>
                  <a:cubicBezTo>
                    <a:pt x="41487" y="18666"/>
                    <a:pt x="41117" y="6813"/>
                    <a:pt x="40191" y="3665"/>
                  </a:cubicBezTo>
                  <a:cubicBezTo>
                    <a:pt x="39581" y="1592"/>
                    <a:pt x="38409" y="1"/>
                    <a:pt x="3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44"/>
            <p:cNvSpPr/>
            <p:nvPr/>
          </p:nvSpPr>
          <p:spPr>
            <a:xfrm>
              <a:off x="5913475" y="4810525"/>
              <a:ext cx="96075" cy="285950"/>
            </a:xfrm>
            <a:custGeom>
              <a:rect b="b" l="l" r="r" t="t"/>
              <a:pathLst>
                <a:path extrusionOk="0" h="11438" w="3843">
                  <a:moveTo>
                    <a:pt x="3525" y="1"/>
                  </a:moveTo>
                  <a:cubicBezTo>
                    <a:pt x="3381" y="350"/>
                    <a:pt x="1" y="8587"/>
                    <a:pt x="408" y="11438"/>
                  </a:cubicBezTo>
                  <a:lnTo>
                    <a:pt x="746" y="11389"/>
                  </a:lnTo>
                  <a:cubicBezTo>
                    <a:pt x="353" y="8631"/>
                    <a:pt x="3807" y="216"/>
                    <a:pt x="3842" y="131"/>
                  </a:cubicBezTo>
                  <a:lnTo>
                    <a:pt x="35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44"/>
            <p:cNvSpPr/>
            <p:nvPr/>
          </p:nvSpPr>
          <p:spPr>
            <a:xfrm>
              <a:off x="6387250" y="4779000"/>
              <a:ext cx="85275" cy="178575"/>
            </a:xfrm>
            <a:custGeom>
              <a:rect b="b" l="l" r="r" t="t"/>
              <a:pathLst>
                <a:path extrusionOk="0" h="7143" w="3411">
                  <a:moveTo>
                    <a:pt x="262" y="1"/>
                  </a:moveTo>
                  <a:lnTo>
                    <a:pt x="1" y="222"/>
                  </a:lnTo>
                  <a:cubicBezTo>
                    <a:pt x="29" y="256"/>
                    <a:pt x="2936" y="3728"/>
                    <a:pt x="3067" y="7142"/>
                  </a:cubicBezTo>
                  <a:lnTo>
                    <a:pt x="3410" y="7129"/>
                  </a:lnTo>
                  <a:cubicBezTo>
                    <a:pt x="3274" y="3599"/>
                    <a:pt x="385" y="145"/>
                    <a:pt x="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44"/>
            <p:cNvSpPr/>
            <p:nvPr/>
          </p:nvSpPr>
          <p:spPr>
            <a:xfrm>
              <a:off x="5356400" y="3558800"/>
              <a:ext cx="1041800" cy="1322550"/>
            </a:xfrm>
            <a:custGeom>
              <a:rect b="b" l="l" r="r" t="t"/>
              <a:pathLst>
                <a:path extrusionOk="0" h="52902" w="41672">
                  <a:moveTo>
                    <a:pt x="22780" y="0"/>
                  </a:moveTo>
                  <a:lnTo>
                    <a:pt x="22039" y="2779"/>
                  </a:lnTo>
                  <a:cubicBezTo>
                    <a:pt x="22039" y="2779"/>
                    <a:pt x="33151" y="10928"/>
                    <a:pt x="33336" y="11669"/>
                  </a:cubicBezTo>
                  <a:cubicBezTo>
                    <a:pt x="33522" y="12410"/>
                    <a:pt x="27781" y="18336"/>
                    <a:pt x="27781" y="18336"/>
                  </a:cubicBezTo>
                  <a:cubicBezTo>
                    <a:pt x="27781" y="18336"/>
                    <a:pt x="23706" y="20558"/>
                    <a:pt x="22040" y="22411"/>
                  </a:cubicBezTo>
                  <a:cubicBezTo>
                    <a:pt x="20373" y="24263"/>
                    <a:pt x="3519" y="39265"/>
                    <a:pt x="1853" y="40190"/>
                  </a:cubicBezTo>
                  <a:cubicBezTo>
                    <a:pt x="185" y="41115"/>
                    <a:pt x="1" y="44820"/>
                    <a:pt x="2963" y="45192"/>
                  </a:cubicBezTo>
                  <a:cubicBezTo>
                    <a:pt x="3032" y="45200"/>
                    <a:pt x="3107" y="45204"/>
                    <a:pt x="3188" y="45204"/>
                  </a:cubicBezTo>
                  <a:cubicBezTo>
                    <a:pt x="6590" y="45204"/>
                    <a:pt x="20372" y="37784"/>
                    <a:pt x="20373" y="37783"/>
                  </a:cubicBezTo>
                  <a:lnTo>
                    <a:pt x="20373" y="37783"/>
                  </a:lnTo>
                  <a:cubicBezTo>
                    <a:pt x="20373" y="37783"/>
                    <a:pt x="19076" y="41117"/>
                    <a:pt x="20373" y="42228"/>
                  </a:cubicBezTo>
                  <a:cubicBezTo>
                    <a:pt x="21669" y="43338"/>
                    <a:pt x="25003" y="44265"/>
                    <a:pt x="25374" y="45747"/>
                  </a:cubicBezTo>
                  <a:cubicBezTo>
                    <a:pt x="25744" y="47229"/>
                    <a:pt x="25188" y="50191"/>
                    <a:pt x="27040" y="51673"/>
                  </a:cubicBezTo>
                  <a:cubicBezTo>
                    <a:pt x="27946" y="52398"/>
                    <a:pt x="29782" y="52901"/>
                    <a:pt x="31834" y="52901"/>
                  </a:cubicBezTo>
                  <a:cubicBezTo>
                    <a:pt x="33977" y="52901"/>
                    <a:pt x="36355" y="52352"/>
                    <a:pt x="38153" y="50932"/>
                  </a:cubicBezTo>
                  <a:cubicBezTo>
                    <a:pt x="41671" y="48154"/>
                    <a:pt x="41487" y="41487"/>
                    <a:pt x="40746" y="37042"/>
                  </a:cubicBezTo>
                  <a:cubicBezTo>
                    <a:pt x="40005" y="32596"/>
                    <a:pt x="41302" y="16299"/>
                    <a:pt x="40375" y="12594"/>
                  </a:cubicBezTo>
                  <a:cubicBezTo>
                    <a:pt x="39448" y="8891"/>
                    <a:pt x="22780" y="0"/>
                    <a:pt x="22780" y="0"/>
                  </a:cubicBezTo>
                  <a:close/>
                </a:path>
              </a:pathLst>
            </a:custGeom>
            <a:solidFill>
              <a:srgbClr val="ACFF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44"/>
            <p:cNvSpPr/>
            <p:nvPr/>
          </p:nvSpPr>
          <p:spPr>
            <a:xfrm>
              <a:off x="5359225" y="3546175"/>
              <a:ext cx="1057750" cy="1344000"/>
            </a:xfrm>
            <a:custGeom>
              <a:rect b="b" l="l" r="r" t="t"/>
              <a:pathLst>
                <a:path extrusionOk="0" h="53760" w="42310">
                  <a:moveTo>
                    <a:pt x="22888" y="1012"/>
                  </a:moveTo>
                  <a:cubicBezTo>
                    <a:pt x="27738" y="3630"/>
                    <a:pt x="39220" y="10341"/>
                    <a:pt x="39931" y="13182"/>
                  </a:cubicBezTo>
                  <a:cubicBezTo>
                    <a:pt x="40403" y="15074"/>
                    <a:pt x="40278" y="20491"/>
                    <a:pt x="40158" y="25731"/>
                  </a:cubicBezTo>
                  <a:cubicBezTo>
                    <a:pt x="40044" y="30728"/>
                    <a:pt x="39935" y="35449"/>
                    <a:pt x="40295" y="37602"/>
                  </a:cubicBezTo>
                  <a:cubicBezTo>
                    <a:pt x="40696" y="40011"/>
                    <a:pt x="41704" y="48107"/>
                    <a:pt x="37828" y="51169"/>
                  </a:cubicBezTo>
                  <a:cubicBezTo>
                    <a:pt x="36082" y="52546"/>
                    <a:pt x="33789" y="53067"/>
                    <a:pt x="31733" y="53067"/>
                  </a:cubicBezTo>
                  <a:cubicBezTo>
                    <a:pt x="29744" y="53067"/>
                    <a:pt x="27978" y="52580"/>
                    <a:pt x="27142" y="51911"/>
                  </a:cubicBezTo>
                  <a:cubicBezTo>
                    <a:pt x="25943" y="50952"/>
                    <a:pt x="25852" y="49283"/>
                    <a:pt x="25773" y="47811"/>
                  </a:cubicBezTo>
                  <a:cubicBezTo>
                    <a:pt x="25739" y="47202"/>
                    <a:pt x="25708" y="46628"/>
                    <a:pt x="25594" y="46169"/>
                  </a:cubicBezTo>
                  <a:cubicBezTo>
                    <a:pt x="25323" y="45086"/>
                    <a:pt x="23864" y="44345"/>
                    <a:pt x="22450" y="43628"/>
                  </a:cubicBezTo>
                  <a:cubicBezTo>
                    <a:pt x="21670" y="43233"/>
                    <a:pt x="20934" y="42859"/>
                    <a:pt x="20482" y="42471"/>
                  </a:cubicBezTo>
                  <a:cubicBezTo>
                    <a:pt x="19572" y="41692"/>
                    <a:pt x="20243" y="39276"/>
                    <a:pt x="20579" y="38411"/>
                  </a:cubicBezTo>
                  <a:lnTo>
                    <a:pt x="20916" y="37544"/>
                  </a:lnTo>
                  <a:lnTo>
                    <a:pt x="20916" y="37544"/>
                  </a:lnTo>
                  <a:lnTo>
                    <a:pt x="20096" y="37985"/>
                  </a:lnTo>
                  <a:cubicBezTo>
                    <a:pt x="16206" y="40082"/>
                    <a:pt x="5774" y="45367"/>
                    <a:pt x="3084" y="45367"/>
                  </a:cubicBezTo>
                  <a:cubicBezTo>
                    <a:pt x="3015" y="45367"/>
                    <a:pt x="2952" y="45364"/>
                    <a:pt x="2893" y="45357"/>
                  </a:cubicBezTo>
                  <a:cubicBezTo>
                    <a:pt x="1450" y="45175"/>
                    <a:pt x="1046" y="44173"/>
                    <a:pt x="933" y="43592"/>
                  </a:cubicBezTo>
                  <a:cubicBezTo>
                    <a:pt x="731" y="42551"/>
                    <a:pt x="1159" y="41410"/>
                    <a:pt x="1906" y="40995"/>
                  </a:cubicBezTo>
                  <a:cubicBezTo>
                    <a:pt x="3645" y="40029"/>
                    <a:pt x="20447" y="25072"/>
                    <a:pt x="22183" y="23143"/>
                  </a:cubicBezTo>
                  <a:cubicBezTo>
                    <a:pt x="23789" y="21358"/>
                    <a:pt x="27793" y="19164"/>
                    <a:pt x="27833" y="19141"/>
                  </a:cubicBezTo>
                  <a:lnTo>
                    <a:pt x="27915" y="19079"/>
                  </a:lnTo>
                  <a:cubicBezTo>
                    <a:pt x="30595" y="16314"/>
                    <a:pt x="33749" y="12855"/>
                    <a:pt x="33557" y="12091"/>
                  </a:cubicBezTo>
                  <a:cubicBezTo>
                    <a:pt x="33373" y="11353"/>
                    <a:pt x="26526" y="6233"/>
                    <a:pt x="22319" y="3145"/>
                  </a:cubicBezTo>
                  <a:lnTo>
                    <a:pt x="22888" y="1012"/>
                  </a:lnTo>
                  <a:close/>
                  <a:moveTo>
                    <a:pt x="22449" y="0"/>
                  </a:moveTo>
                  <a:lnTo>
                    <a:pt x="21535" y="3422"/>
                  </a:lnTo>
                  <a:lnTo>
                    <a:pt x="21724" y="3561"/>
                  </a:lnTo>
                  <a:cubicBezTo>
                    <a:pt x="25763" y="6524"/>
                    <a:pt x="32257" y="11425"/>
                    <a:pt x="32874" y="12251"/>
                  </a:cubicBezTo>
                  <a:cubicBezTo>
                    <a:pt x="32663" y="12921"/>
                    <a:pt x="30001" y="15938"/>
                    <a:pt x="27457" y="18565"/>
                  </a:cubicBezTo>
                  <a:cubicBezTo>
                    <a:pt x="26978" y="18829"/>
                    <a:pt x="23282" y="20896"/>
                    <a:pt x="21672" y="22686"/>
                  </a:cubicBezTo>
                  <a:cubicBezTo>
                    <a:pt x="20036" y="24503"/>
                    <a:pt x="3198" y="39492"/>
                    <a:pt x="1573" y="40395"/>
                  </a:cubicBezTo>
                  <a:cubicBezTo>
                    <a:pt x="565" y="40955"/>
                    <a:pt x="1" y="42387"/>
                    <a:pt x="261" y="43723"/>
                  </a:cubicBezTo>
                  <a:cubicBezTo>
                    <a:pt x="511" y="45022"/>
                    <a:pt x="1440" y="45866"/>
                    <a:pt x="2807" y="46037"/>
                  </a:cubicBezTo>
                  <a:cubicBezTo>
                    <a:pt x="2883" y="46046"/>
                    <a:pt x="2965" y="46051"/>
                    <a:pt x="3053" y="46051"/>
                  </a:cubicBezTo>
                  <a:cubicBezTo>
                    <a:pt x="6105" y="46051"/>
                    <a:pt x="16700" y="40561"/>
                    <a:pt x="19666" y="38994"/>
                  </a:cubicBezTo>
                  <a:lnTo>
                    <a:pt x="19666" y="38994"/>
                  </a:lnTo>
                  <a:cubicBezTo>
                    <a:pt x="19342" y="40131"/>
                    <a:pt x="18987" y="42093"/>
                    <a:pt x="20037" y="42993"/>
                  </a:cubicBezTo>
                  <a:cubicBezTo>
                    <a:pt x="20551" y="43434"/>
                    <a:pt x="21323" y="43826"/>
                    <a:pt x="22140" y="44240"/>
                  </a:cubicBezTo>
                  <a:cubicBezTo>
                    <a:pt x="23356" y="44858"/>
                    <a:pt x="24734" y="45557"/>
                    <a:pt x="24928" y="46335"/>
                  </a:cubicBezTo>
                  <a:cubicBezTo>
                    <a:pt x="25026" y="46730"/>
                    <a:pt x="25056" y="47274"/>
                    <a:pt x="25087" y="47848"/>
                  </a:cubicBezTo>
                  <a:cubicBezTo>
                    <a:pt x="25170" y="49384"/>
                    <a:pt x="25274" y="51296"/>
                    <a:pt x="26713" y="52447"/>
                  </a:cubicBezTo>
                  <a:cubicBezTo>
                    <a:pt x="27713" y="53246"/>
                    <a:pt x="29602" y="53760"/>
                    <a:pt x="31689" y="53760"/>
                  </a:cubicBezTo>
                  <a:cubicBezTo>
                    <a:pt x="33930" y="53760"/>
                    <a:pt x="36401" y="53169"/>
                    <a:pt x="38251" y="51708"/>
                  </a:cubicBezTo>
                  <a:cubicBezTo>
                    <a:pt x="42310" y="48503"/>
                    <a:pt x="41505" y="40698"/>
                    <a:pt x="40970" y="37491"/>
                  </a:cubicBezTo>
                  <a:cubicBezTo>
                    <a:pt x="40621" y="35401"/>
                    <a:pt x="40734" y="30494"/>
                    <a:pt x="40844" y="25748"/>
                  </a:cubicBezTo>
                  <a:cubicBezTo>
                    <a:pt x="40970" y="20219"/>
                    <a:pt x="41091" y="14998"/>
                    <a:pt x="40595" y="13017"/>
                  </a:cubicBezTo>
                  <a:cubicBezTo>
                    <a:pt x="39643" y="9208"/>
                    <a:pt x="23516" y="569"/>
                    <a:pt x="22829" y="202"/>
                  </a:cubicBezTo>
                  <a:lnTo>
                    <a:pt x="224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44"/>
            <p:cNvSpPr/>
            <p:nvPr/>
          </p:nvSpPr>
          <p:spPr>
            <a:xfrm>
              <a:off x="5856600" y="4439350"/>
              <a:ext cx="187175" cy="72575"/>
            </a:xfrm>
            <a:custGeom>
              <a:rect b="b" l="l" r="r" t="t"/>
              <a:pathLst>
                <a:path extrusionOk="0" h="2903" w="7487">
                  <a:moveTo>
                    <a:pt x="7102" y="0"/>
                  </a:moveTo>
                  <a:cubicBezTo>
                    <a:pt x="7067" y="0"/>
                    <a:pt x="7031" y="6"/>
                    <a:pt x="6995" y="17"/>
                  </a:cubicBezTo>
                  <a:lnTo>
                    <a:pt x="258" y="2235"/>
                  </a:lnTo>
                  <a:cubicBezTo>
                    <a:pt x="97" y="2288"/>
                    <a:pt x="1" y="2448"/>
                    <a:pt x="28" y="2615"/>
                  </a:cubicBezTo>
                  <a:cubicBezTo>
                    <a:pt x="54" y="2781"/>
                    <a:pt x="197" y="2903"/>
                    <a:pt x="365" y="2903"/>
                  </a:cubicBezTo>
                  <a:cubicBezTo>
                    <a:pt x="369" y="2903"/>
                    <a:pt x="372" y="2903"/>
                    <a:pt x="376" y="2903"/>
                  </a:cubicBezTo>
                  <a:cubicBezTo>
                    <a:pt x="409" y="2903"/>
                    <a:pt x="441" y="2897"/>
                    <a:pt x="472" y="2888"/>
                  </a:cubicBezTo>
                  <a:lnTo>
                    <a:pt x="7209" y="669"/>
                  </a:lnTo>
                  <a:cubicBezTo>
                    <a:pt x="7389" y="610"/>
                    <a:pt x="7487" y="415"/>
                    <a:pt x="7427" y="236"/>
                  </a:cubicBezTo>
                  <a:cubicBezTo>
                    <a:pt x="7380" y="92"/>
                    <a:pt x="7246" y="0"/>
                    <a:pt x="71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44"/>
            <p:cNvSpPr/>
            <p:nvPr/>
          </p:nvSpPr>
          <p:spPr>
            <a:xfrm>
              <a:off x="5874475" y="4483475"/>
              <a:ext cx="168700" cy="65725"/>
            </a:xfrm>
            <a:custGeom>
              <a:rect b="b" l="l" r="r" t="t"/>
              <a:pathLst>
                <a:path extrusionOk="0" h="2629" w="6748">
                  <a:moveTo>
                    <a:pt x="385" y="1"/>
                  </a:moveTo>
                  <a:cubicBezTo>
                    <a:pt x="240" y="1"/>
                    <a:pt x="106" y="93"/>
                    <a:pt x="60" y="238"/>
                  </a:cubicBezTo>
                  <a:cubicBezTo>
                    <a:pt x="0" y="418"/>
                    <a:pt x="100" y="611"/>
                    <a:pt x="279" y="670"/>
                  </a:cubicBezTo>
                  <a:lnTo>
                    <a:pt x="6282" y="2611"/>
                  </a:lnTo>
                  <a:cubicBezTo>
                    <a:pt x="6316" y="2623"/>
                    <a:pt x="6351" y="2629"/>
                    <a:pt x="6387" y="2629"/>
                  </a:cubicBezTo>
                  <a:lnTo>
                    <a:pt x="6387" y="2627"/>
                  </a:lnTo>
                  <a:cubicBezTo>
                    <a:pt x="6555" y="2626"/>
                    <a:pt x="6696" y="2504"/>
                    <a:pt x="6723" y="2338"/>
                  </a:cubicBezTo>
                  <a:cubicBezTo>
                    <a:pt x="6748" y="2173"/>
                    <a:pt x="6651" y="2012"/>
                    <a:pt x="6492" y="1959"/>
                  </a:cubicBezTo>
                  <a:lnTo>
                    <a:pt x="492" y="18"/>
                  </a:lnTo>
                  <a:cubicBezTo>
                    <a:pt x="456" y="6"/>
                    <a:pt x="420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44"/>
            <p:cNvSpPr/>
            <p:nvPr/>
          </p:nvSpPr>
          <p:spPr>
            <a:xfrm>
              <a:off x="5583275" y="3511925"/>
              <a:ext cx="1060350" cy="1271750"/>
            </a:xfrm>
            <a:custGeom>
              <a:rect b="b" l="l" r="r" t="t"/>
              <a:pathLst>
                <a:path extrusionOk="0" h="50870" w="42414">
                  <a:moveTo>
                    <a:pt x="15598" y="0"/>
                  </a:moveTo>
                  <a:cubicBezTo>
                    <a:pt x="13531" y="0"/>
                    <a:pt x="11504" y="845"/>
                    <a:pt x="10001" y="1691"/>
                  </a:cubicBezTo>
                  <a:cubicBezTo>
                    <a:pt x="10001" y="1691"/>
                    <a:pt x="8749" y="674"/>
                    <a:pt x="6906" y="674"/>
                  </a:cubicBezTo>
                  <a:cubicBezTo>
                    <a:pt x="5914" y="674"/>
                    <a:pt x="4750" y="969"/>
                    <a:pt x="3518" y="1877"/>
                  </a:cubicBezTo>
                  <a:cubicBezTo>
                    <a:pt x="0" y="4469"/>
                    <a:pt x="2222" y="8358"/>
                    <a:pt x="3147" y="9471"/>
                  </a:cubicBezTo>
                  <a:lnTo>
                    <a:pt x="4073" y="10581"/>
                  </a:lnTo>
                  <a:cubicBezTo>
                    <a:pt x="4073" y="10581"/>
                    <a:pt x="6852" y="15583"/>
                    <a:pt x="9630" y="17620"/>
                  </a:cubicBezTo>
                  <a:cubicBezTo>
                    <a:pt x="12408" y="19657"/>
                    <a:pt x="18706" y="20211"/>
                    <a:pt x="18706" y="20211"/>
                  </a:cubicBezTo>
                  <a:cubicBezTo>
                    <a:pt x="18706" y="20211"/>
                    <a:pt x="21115" y="22618"/>
                    <a:pt x="20743" y="29471"/>
                  </a:cubicBezTo>
                  <a:cubicBezTo>
                    <a:pt x="20374" y="36324"/>
                    <a:pt x="17965" y="40028"/>
                    <a:pt x="22225" y="45585"/>
                  </a:cubicBezTo>
                  <a:cubicBezTo>
                    <a:pt x="24710" y="48826"/>
                    <a:pt x="28330" y="50869"/>
                    <a:pt x="31651" y="50869"/>
                  </a:cubicBezTo>
                  <a:cubicBezTo>
                    <a:pt x="34022" y="50869"/>
                    <a:pt x="36240" y="49828"/>
                    <a:pt x="37783" y="47436"/>
                  </a:cubicBezTo>
                  <a:cubicBezTo>
                    <a:pt x="41487" y="41696"/>
                    <a:pt x="42413" y="35768"/>
                    <a:pt x="37969" y="29841"/>
                  </a:cubicBezTo>
                  <a:cubicBezTo>
                    <a:pt x="33524" y="23915"/>
                    <a:pt x="26115" y="21322"/>
                    <a:pt x="24077" y="20397"/>
                  </a:cubicBezTo>
                  <a:cubicBezTo>
                    <a:pt x="22040" y="19470"/>
                    <a:pt x="21299" y="17988"/>
                    <a:pt x="21299" y="17247"/>
                  </a:cubicBezTo>
                  <a:cubicBezTo>
                    <a:pt x="21299" y="16506"/>
                    <a:pt x="24633" y="7987"/>
                    <a:pt x="21299" y="3172"/>
                  </a:cubicBezTo>
                  <a:cubicBezTo>
                    <a:pt x="19656" y="799"/>
                    <a:pt x="17608" y="0"/>
                    <a:pt x="15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44"/>
            <p:cNvSpPr/>
            <p:nvPr/>
          </p:nvSpPr>
          <p:spPr>
            <a:xfrm>
              <a:off x="5714400" y="3569250"/>
              <a:ext cx="205975" cy="396225"/>
            </a:xfrm>
            <a:custGeom>
              <a:rect b="b" l="l" r="r" t="t"/>
              <a:pathLst>
                <a:path extrusionOk="0" h="15849" w="8239">
                  <a:moveTo>
                    <a:pt x="3226" y="1"/>
                  </a:moveTo>
                  <a:cubicBezTo>
                    <a:pt x="2865" y="1"/>
                    <a:pt x="2421" y="73"/>
                    <a:pt x="1991" y="335"/>
                  </a:cubicBezTo>
                  <a:cubicBezTo>
                    <a:pt x="1219" y="804"/>
                    <a:pt x="729" y="1731"/>
                    <a:pt x="536" y="3090"/>
                  </a:cubicBezTo>
                  <a:cubicBezTo>
                    <a:pt x="0" y="6838"/>
                    <a:pt x="2326" y="13533"/>
                    <a:pt x="7934" y="15835"/>
                  </a:cubicBezTo>
                  <a:cubicBezTo>
                    <a:pt x="7955" y="15844"/>
                    <a:pt x="7977" y="15848"/>
                    <a:pt x="8000" y="15848"/>
                  </a:cubicBezTo>
                  <a:cubicBezTo>
                    <a:pt x="8187" y="15848"/>
                    <a:pt x="8239" y="15590"/>
                    <a:pt x="8065" y="15519"/>
                  </a:cubicBezTo>
                  <a:cubicBezTo>
                    <a:pt x="2615" y="13282"/>
                    <a:pt x="355" y="6778"/>
                    <a:pt x="875" y="3139"/>
                  </a:cubicBezTo>
                  <a:cubicBezTo>
                    <a:pt x="1053" y="1888"/>
                    <a:pt x="1488" y="1043"/>
                    <a:pt x="2167" y="631"/>
                  </a:cubicBezTo>
                  <a:cubicBezTo>
                    <a:pt x="2532" y="407"/>
                    <a:pt x="2916" y="346"/>
                    <a:pt x="3229" y="346"/>
                  </a:cubicBezTo>
                  <a:cubicBezTo>
                    <a:pt x="3610" y="346"/>
                    <a:pt x="3886" y="437"/>
                    <a:pt x="3891" y="439"/>
                  </a:cubicBezTo>
                  <a:cubicBezTo>
                    <a:pt x="3910" y="446"/>
                    <a:pt x="3929" y="449"/>
                    <a:pt x="3948" y="449"/>
                  </a:cubicBezTo>
                  <a:cubicBezTo>
                    <a:pt x="4018" y="449"/>
                    <a:pt x="4084" y="405"/>
                    <a:pt x="4109" y="334"/>
                  </a:cubicBezTo>
                  <a:cubicBezTo>
                    <a:pt x="4140" y="244"/>
                    <a:pt x="4094" y="146"/>
                    <a:pt x="4004" y="115"/>
                  </a:cubicBezTo>
                  <a:cubicBezTo>
                    <a:pt x="3981" y="108"/>
                    <a:pt x="3664" y="1"/>
                    <a:pt x="3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44"/>
            <p:cNvSpPr/>
            <p:nvPr/>
          </p:nvSpPr>
          <p:spPr>
            <a:xfrm>
              <a:off x="5777825" y="3713750"/>
              <a:ext cx="323375" cy="285500"/>
            </a:xfrm>
            <a:custGeom>
              <a:rect b="b" l="l" r="r" t="t"/>
              <a:pathLst>
                <a:path extrusionOk="0" h="11420" w="12935">
                  <a:moveTo>
                    <a:pt x="195" y="0"/>
                  </a:moveTo>
                  <a:cubicBezTo>
                    <a:pt x="175" y="0"/>
                    <a:pt x="155" y="3"/>
                    <a:pt x="136" y="11"/>
                  </a:cubicBezTo>
                  <a:cubicBezTo>
                    <a:pt x="47" y="43"/>
                    <a:pt x="1" y="141"/>
                    <a:pt x="34" y="231"/>
                  </a:cubicBezTo>
                  <a:cubicBezTo>
                    <a:pt x="48" y="271"/>
                    <a:pt x="1572" y="4357"/>
                    <a:pt x="4938" y="7588"/>
                  </a:cubicBezTo>
                  <a:cubicBezTo>
                    <a:pt x="8318" y="10833"/>
                    <a:pt x="12693" y="11412"/>
                    <a:pt x="12736" y="11418"/>
                  </a:cubicBezTo>
                  <a:cubicBezTo>
                    <a:pt x="12743" y="11420"/>
                    <a:pt x="12751" y="11420"/>
                    <a:pt x="12757" y="11420"/>
                  </a:cubicBezTo>
                  <a:cubicBezTo>
                    <a:pt x="12847" y="11420"/>
                    <a:pt x="12923" y="11348"/>
                    <a:pt x="12929" y="11258"/>
                  </a:cubicBezTo>
                  <a:cubicBezTo>
                    <a:pt x="12935" y="11167"/>
                    <a:pt x="12868" y="11088"/>
                    <a:pt x="12779" y="11077"/>
                  </a:cubicBezTo>
                  <a:cubicBezTo>
                    <a:pt x="12736" y="11072"/>
                    <a:pt x="8474" y="10508"/>
                    <a:pt x="5176" y="7342"/>
                  </a:cubicBezTo>
                  <a:cubicBezTo>
                    <a:pt x="1869" y="4167"/>
                    <a:pt x="371" y="152"/>
                    <a:pt x="356" y="112"/>
                  </a:cubicBezTo>
                  <a:cubicBezTo>
                    <a:pt x="330" y="42"/>
                    <a:pt x="265" y="0"/>
                    <a:pt x="1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44"/>
            <p:cNvSpPr/>
            <p:nvPr/>
          </p:nvSpPr>
          <p:spPr>
            <a:xfrm>
              <a:off x="6129100" y="4061550"/>
              <a:ext cx="424450" cy="684700"/>
            </a:xfrm>
            <a:custGeom>
              <a:rect b="b" l="l" r="r" t="t"/>
              <a:pathLst>
                <a:path extrusionOk="0" h="27388" w="16978">
                  <a:moveTo>
                    <a:pt x="192" y="0"/>
                  </a:moveTo>
                  <a:cubicBezTo>
                    <a:pt x="151" y="0"/>
                    <a:pt x="110" y="15"/>
                    <a:pt x="76" y="44"/>
                  </a:cubicBezTo>
                  <a:cubicBezTo>
                    <a:pt x="6" y="108"/>
                    <a:pt x="0" y="216"/>
                    <a:pt x="64" y="286"/>
                  </a:cubicBezTo>
                  <a:cubicBezTo>
                    <a:pt x="113" y="341"/>
                    <a:pt x="4976" y="5844"/>
                    <a:pt x="3132" y="12961"/>
                  </a:cubicBezTo>
                  <a:cubicBezTo>
                    <a:pt x="2041" y="17173"/>
                    <a:pt x="2963" y="21797"/>
                    <a:pt x="5483" y="24746"/>
                  </a:cubicBezTo>
                  <a:cubicBezTo>
                    <a:pt x="6953" y="26464"/>
                    <a:pt x="8787" y="27388"/>
                    <a:pt x="10702" y="27388"/>
                  </a:cubicBezTo>
                  <a:cubicBezTo>
                    <a:pt x="10895" y="27388"/>
                    <a:pt x="11091" y="27377"/>
                    <a:pt x="11285" y="27360"/>
                  </a:cubicBezTo>
                  <a:cubicBezTo>
                    <a:pt x="16912" y="26810"/>
                    <a:pt x="16978" y="19027"/>
                    <a:pt x="16978" y="18949"/>
                  </a:cubicBezTo>
                  <a:cubicBezTo>
                    <a:pt x="16978" y="18854"/>
                    <a:pt x="16901" y="18777"/>
                    <a:pt x="16806" y="18777"/>
                  </a:cubicBezTo>
                  <a:cubicBezTo>
                    <a:pt x="16710" y="18777"/>
                    <a:pt x="16635" y="18854"/>
                    <a:pt x="16635" y="18949"/>
                  </a:cubicBezTo>
                  <a:cubicBezTo>
                    <a:pt x="16635" y="19025"/>
                    <a:pt x="16572" y="26498"/>
                    <a:pt x="11252" y="27018"/>
                  </a:cubicBezTo>
                  <a:cubicBezTo>
                    <a:pt x="11069" y="27036"/>
                    <a:pt x="10886" y="27045"/>
                    <a:pt x="10705" y="27045"/>
                  </a:cubicBezTo>
                  <a:cubicBezTo>
                    <a:pt x="8892" y="27045"/>
                    <a:pt x="7146" y="26163"/>
                    <a:pt x="5744" y="24523"/>
                  </a:cubicBezTo>
                  <a:cubicBezTo>
                    <a:pt x="3294" y="21657"/>
                    <a:pt x="2400" y="17153"/>
                    <a:pt x="3465" y="13048"/>
                  </a:cubicBezTo>
                  <a:cubicBezTo>
                    <a:pt x="5357" y="5749"/>
                    <a:pt x="370" y="112"/>
                    <a:pt x="318" y="56"/>
                  </a:cubicBezTo>
                  <a:cubicBezTo>
                    <a:pt x="284" y="19"/>
                    <a:pt x="238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44"/>
            <p:cNvSpPr/>
            <p:nvPr/>
          </p:nvSpPr>
          <p:spPr>
            <a:xfrm>
              <a:off x="6105925" y="4034525"/>
              <a:ext cx="387425" cy="650650"/>
            </a:xfrm>
            <a:custGeom>
              <a:rect b="b" l="l" r="r" t="t"/>
              <a:pathLst>
                <a:path extrusionOk="0" h="26026" w="15497">
                  <a:moveTo>
                    <a:pt x="175" y="1"/>
                  </a:moveTo>
                  <a:cubicBezTo>
                    <a:pt x="84" y="1"/>
                    <a:pt x="10" y="72"/>
                    <a:pt x="5" y="164"/>
                  </a:cubicBezTo>
                  <a:cubicBezTo>
                    <a:pt x="1" y="256"/>
                    <a:pt x="71" y="336"/>
                    <a:pt x="164" y="344"/>
                  </a:cubicBezTo>
                  <a:cubicBezTo>
                    <a:pt x="194" y="345"/>
                    <a:pt x="3125" y="572"/>
                    <a:pt x="7464" y="6487"/>
                  </a:cubicBezTo>
                  <a:cubicBezTo>
                    <a:pt x="10525" y="10661"/>
                    <a:pt x="10162" y="14571"/>
                    <a:pt x="9843" y="18022"/>
                  </a:cubicBezTo>
                  <a:cubicBezTo>
                    <a:pt x="9697" y="19586"/>
                    <a:pt x="9561" y="21063"/>
                    <a:pt x="9729" y="22481"/>
                  </a:cubicBezTo>
                  <a:cubicBezTo>
                    <a:pt x="10048" y="25199"/>
                    <a:pt x="11462" y="25843"/>
                    <a:pt x="12274" y="25986"/>
                  </a:cubicBezTo>
                  <a:cubicBezTo>
                    <a:pt x="12428" y="26013"/>
                    <a:pt x="12586" y="26026"/>
                    <a:pt x="12743" y="26026"/>
                  </a:cubicBezTo>
                  <a:cubicBezTo>
                    <a:pt x="13848" y="26026"/>
                    <a:pt x="14979" y="25383"/>
                    <a:pt x="15455" y="24427"/>
                  </a:cubicBezTo>
                  <a:cubicBezTo>
                    <a:pt x="15496" y="24342"/>
                    <a:pt x="15462" y="24240"/>
                    <a:pt x="15377" y="24197"/>
                  </a:cubicBezTo>
                  <a:cubicBezTo>
                    <a:pt x="15353" y="24185"/>
                    <a:pt x="15327" y="24179"/>
                    <a:pt x="15302" y="24179"/>
                  </a:cubicBezTo>
                  <a:cubicBezTo>
                    <a:pt x="15239" y="24179"/>
                    <a:pt x="15178" y="24214"/>
                    <a:pt x="15147" y="24274"/>
                  </a:cubicBezTo>
                  <a:cubicBezTo>
                    <a:pt x="14727" y="25116"/>
                    <a:pt x="13731" y="25683"/>
                    <a:pt x="12750" y="25683"/>
                  </a:cubicBezTo>
                  <a:cubicBezTo>
                    <a:pt x="12610" y="25683"/>
                    <a:pt x="12471" y="25671"/>
                    <a:pt x="12333" y="25647"/>
                  </a:cubicBezTo>
                  <a:cubicBezTo>
                    <a:pt x="11613" y="25521"/>
                    <a:pt x="10363" y="24936"/>
                    <a:pt x="10069" y="22440"/>
                  </a:cubicBezTo>
                  <a:cubicBezTo>
                    <a:pt x="9905" y="21057"/>
                    <a:pt x="10041" y="19598"/>
                    <a:pt x="10185" y="18052"/>
                  </a:cubicBezTo>
                  <a:cubicBezTo>
                    <a:pt x="10510" y="14541"/>
                    <a:pt x="10878" y="10562"/>
                    <a:pt x="7740" y="6284"/>
                  </a:cubicBezTo>
                  <a:cubicBezTo>
                    <a:pt x="3286" y="209"/>
                    <a:pt x="305" y="7"/>
                    <a:pt x="180" y="1"/>
                  </a:cubicBezTo>
                  <a:cubicBezTo>
                    <a:pt x="179" y="1"/>
                    <a:pt x="177" y="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44"/>
            <p:cNvSpPr/>
            <p:nvPr/>
          </p:nvSpPr>
          <p:spPr>
            <a:xfrm>
              <a:off x="4612200" y="693350"/>
              <a:ext cx="1274525" cy="1028100"/>
            </a:xfrm>
            <a:custGeom>
              <a:rect b="b" l="l" r="r" t="t"/>
              <a:pathLst>
                <a:path extrusionOk="0" h="41124" w="50981">
                  <a:moveTo>
                    <a:pt x="13441" y="0"/>
                  </a:moveTo>
                  <a:cubicBezTo>
                    <a:pt x="9177" y="0"/>
                    <a:pt x="5353" y="1744"/>
                    <a:pt x="5736" y="6643"/>
                  </a:cubicBezTo>
                  <a:cubicBezTo>
                    <a:pt x="5462" y="6821"/>
                    <a:pt x="5189" y="7010"/>
                    <a:pt x="4920" y="7219"/>
                  </a:cubicBezTo>
                  <a:cubicBezTo>
                    <a:pt x="4470" y="7285"/>
                    <a:pt x="4030" y="7408"/>
                    <a:pt x="3612" y="7586"/>
                  </a:cubicBezTo>
                  <a:cubicBezTo>
                    <a:pt x="261" y="8997"/>
                    <a:pt x="0" y="15951"/>
                    <a:pt x="2501" y="19133"/>
                  </a:cubicBezTo>
                  <a:cubicBezTo>
                    <a:pt x="3830" y="20823"/>
                    <a:pt x="6439" y="22247"/>
                    <a:pt x="8836" y="23043"/>
                  </a:cubicBezTo>
                  <a:lnTo>
                    <a:pt x="8849" y="23116"/>
                  </a:lnTo>
                  <a:cubicBezTo>
                    <a:pt x="8849" y="23116"/>
                    <a:pt x="9052" y="23811"/>
                    <a:pt x="16015" y="24471"/>
                  </a:cubicBezTo>
                  <a:cubicBezTo>
                    <a:pt x="22978" y="25131"/>
                    <a:pt x="25013" y="27891"/>
                    <a:pt x="24695" y="31238"/>
                  </a:cubicBezTo>
                  <a:cubicBezTo>
                    <a:pt x="24462" y="33749"/>
                    <a:pt x="25321" y="36240"/>
                    <a:pt x="27054" y="38071"/>
                  </a:cubicBezTo>
                  <a:cubicBezTo>
                    <a:pt x="27902" y="39259"/>
                    <a:pt x="29268" y="40191"/>
                    <a:pt x="31472" y="40730"/>
                  </a:cubicBezTo>
                  <a:cubicBezTo>
                    <a:pt x="32565" y="40998"/>
                    <a:pt x="33618" y="41124"/>
                    <a:pt x="34627" y="41124"/>
                  </a:cubicBezTo>
                  <a:cubicBezTo>
                    <a:pt x="45362" y="41124"/>
                    <a:pt x="50981" y="26888"/>
                    <a:pt x="44008" y="18331"/>
                  </a:cubicBezTo>
                  <a:cubicBezTo>
                    <a:pt x="40383" y="13881"/>
                    <a:pt x="34111" y="13009"/>
                    <a:pt x="29460" y="9839"/>
                  </a:cubicBezTo>
                  <a:cubicBezTo>
                    <a:pt x="26356" y="7723"/>
                    <a:pt x="23369" y="5378"/>
                    <a:pt x="20561" y="2880"/>
                  </a:cubicBezTo>
                  <a:cubicBezTo>
                    <a:pt x="20489" y="2880"/>
                    <a:pt x="20418" y="2885"/>
                    <a:pt x="20348" y="2897"/>
                  </a:cubicBezTo>
                  <a:cubicBezTo>
                    <a:pt x="18716" y="1311"/>
                    <a:pt x="16860" y="231"/>
                    <a:pt x="14844" y="60"/>
                  </a:cubicBezTo>
                  <a:cubicBezTo>
                    <a:pt x="14374" y="21"/>
                    <a:pt x="13905" y="0"/>
                    <a:pt x="134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44"/>
            <p:cNvSpPr/>
            <p:nvPr/>
          </p:nvSpPr>
          <p:spPr>
            <a:xfrm>
              <a:off x="4825175" y="909275"/>
              <a:ext cx="942150" cy="497100"/>
            </a:xfrm>
            <a:custGeom>
              <a:rect b="b" l="l" r="r" t="t"/>
              <a:pathLst>
                <a:path extrusionOk="0" h="19884" w="37686">
                  <a:moveTo>
                    <a:pt x="192" y="1"/>
                  </a:moveTo>
                  <a:cubicBezTo>
                    <a:pt x="153" y="1"/>
                    <a:pt x="113" y="14"/>
                    <a:pt x="80" y="42"/>
                  </a:cubicBezTo>
                  <a:cubicBezTo>
                    <a:pt x="9" y="101"/>
                    <a:pt x="0" y="207"/>
                    <a:pt x="58" y="280"/>
                  </a:cubicBezTo>
                  <a:cubicBezTo>
                    <a:pt x="106" y="336"/>
                    <a:pt x="4932" y="5906"/>
                    <a:pt x="12267" y="7946"/>
                  </a:cubicBezTo>
                  <a:cubicBezTo>
                    <a:pt x="15479" y="8839"/>
                    <a:pt x="18770" y="8879"/>
                    <a:pt x="21954" y="8916"/>
                  </a:cubicBezTo>
                  <a:cubicBezTo>
                    <a:pt x="25978" y="8964"/>
                    <a:pt x="29781" y="9008"/>
                    <a:pt x="32463" y="10921"/>
                  </a:cubicBezTo>
                  <a:cubicBezTo>
                    <a:pt x="36989" y="14147"/>
                    <a:pt x="37329" y="17462"/>
                    <a:pt x="36818" y="19673"/>
                  </a:cubicBezTo>
                  <a:cubicBezTo>
                    <a:pt x="36797" y="19765"/>
                    <a:pt x="36854" y="19857"/>
                    <a:pt x="36946" y="19879"/>
                  </a:cubicBezTo>
                  <a:cubicBezTo>
                    <a:pt x="36959" y="19882"/>
                    <a:pt x="36972" y="19884"/>
                    <a:pt x="36986" y="19884"/>
                  </a:cubicBezTo>
                  <a:cubicBezTo>
                    <a:pt x="37064" y="19884"/>
                    <a:pt x="37133" y="19829"/>
                    <a:pt x="37151" y="19752"/>
                  </a:cubicBezTo>
                  <a:cubicBezTo>
                    <a:pt x="37685" y="17437"/>
                    <a:pt x="37341" y="13978"/>
                    <a:pt x="32662" y="10643"/>
                  </a:cubicBezTo>
                  <a:cubicBezTo>
                    <a:pt x="29891" y="8667"/>
                    <a:pt x="26037" y="8622"/>
                    <a:pt x="21957" y="8573"/>
                  </a:cubicBezTo>
                  <a:cubicBezTo>
                    <a:pt x="18797" y="8536"/>
                    <a:pt x="15528" y="8497"/>
                    <a:pt x="12359" y="7617"/>
                  </a:cubicBezTo>
                  <a:cubicBezTo>
                    <a:pt x="5126" y="5605"/>
                    <a:pt x="366" y="113"/>
                    <a:pt x="320" y="57"/>
                  </a:cubicBezTo>
                  <a:cubicBezTo>
                    <a:pt x="286" y="20"/>
                    <a:pt x="239" y="1"/>
                    <a:pt x="1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0" name="Google Shape;1440;p44"/>
            <p:cNvSpPr/>
            <p:nvPr/>
          </p:nvSpPr>
          <p:spPr>
            <a:xfrm>
              <a:off x="4793625" y="826875"/>
              <a:ext cx="828125" cy="283075"/>
            </a:xfrm>
            <a:custGeom>
              <a:rect b="b" l="l" r="r" t="t"/>
              <a:pathLst>
                <a:path extrusionOk="0" h="11323" w="33125">
                  <a:moveTo>
                    <a:pt x="4582" y="1"/>
                  </a:moveTo>
                  <a:cubicBezTo>
                    <a:pt x="2029" y="1"/>
                    <a:pt x="211" y="959"/>
                    <a:pt x="114" y="1011"/>
                  </a:cubicBezTo>
                  <a:cubicBezTo>
                    <a:pt x="31" y="1056"/>
                    <a:pt x="0" y="1160"/>
                    <a:pt x="45" y="1243"/>
                  </a:cubicBezTo>
                  <a:cubicBezTo>
                    <a:pt x="75" y="1300"/>
                    <a:pt x="135" y="1333"/>
                    <a:pt x="196" y="1333"/>
                  </a:cubicBezTo>
                  <a:cubicBezTo>
                    <a:pt x="224" y="1333"/>
                    <a:pt x="252" y="1326"/>
                    <a:pt x="278" y="1312"/>
                  </a:cubicBezTo>
                  <a:cubicBezTo>
                    <a:pt x="300" y="1300"/>
                    <a:pt x="2105" y="349"/>
                    <a:pt x="4609" y="349"/>
                  </a:cubicBezTo>
                  <a:cubicBezTo>
                    <a:pt x="5307" y="349"/>
                    <a:pt x="6060" y="423"/>
                    <a:pt x="6843" y="612"/>
                  </a:cubicBezTo>
                  <a:cubicBezTo>
                    <a:pt x="8537" y="1020"/>
                    <a:pt x="10019" y="2279"/>
                    <a:pt x="11734" y="3737"/>
                  </a:cubicBezTo>
                  <a:cubicBezTo>
                    <a:pt x="13765" y="5464"/>
                    <a:pt x="16069" y="7422"/>
                    <a:pt x="19548" y="8835"/>
                  </a:cubicBezTo>
                  <a:cubicBezTo>
                    <a:pt x="23130" y="10292"/>
                    <a:pt x="25860" y="10363"/>
                    <a:pt x="28055" y="10421"/>
                  </a:cubicBezTo>
                  <a:cubicBezTo>
                    <a:pt x="29916" y="10470"/>
                    <a:pt x="31384" y="10510"/>
                    <a:pt x="32802" y="11302"/>
                  </a:cubicBezTo>
                  <a:cubicBezTo>
                    <a:pt x="32829" y="11315"/>
                    <a:pt x="32857" y="11323"/>
                    <a:pt x="32887" y="11323"/>
                  </a:cubicBezTo>
                  <a:cubicBezTo>
                    <a:pt x="32888" y="11323"/>
                    <a:pt x="32888" y="11323"/>
                    <a:pt x="32889" y="11323"/>
                  </a:cubicBezTo>
                  <a:cubicBezTo>
                    <a:pt x="33064" y="11323"/>
                    <a:pt x="33124" y="11088"/>
                    <a:pt x="32970" y="11002"/>
                  </a:cubicBezTo>
                  <a:cubicBezTo>
                    <a:pt x="31478" y="10169"/>
                    <a:pt x="29896" y="10127"/>
                    <a:pt x="28064" y="10078"/>
                  </a:cubicBezTo>
                  <a:cubicBezTo>
                    <a:pt x="25897" y="10022"/>
                    <a:pt x="23201" y="9950"/>
                    <a:pt x="19677" y="8519"/>
                  </a:cubicBezTo>
                  <a:cubicBezTo>
                    <a:pt x="16248" y="7125"/>
                    <a:pt x="13969" y="5187"/>
                    <a:pt x="11957" y="3476"/>
                  </a:cubicBezTo>
                  <a:cubicBezTo>
                    <a:pt x="10209" y="1990"/>
                    <a:pt x="8697" y="705"/>
                    <a:pt x="6923" y="277"/>
                  </a:cubicBezTo>
                  <a:cubicBezTo>
                    <a:pt x="6098" y="79"/>
                    <a:pt x="5310" y="1"/>
                    <a:pt x="4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44"/>
            <p:cNvSpPr/>
            <p:nvPr/>
          </p:nvSpPr>
          <p:spPr>
            <a:xfrm>
              <a:off x="4714250" y="932600"/>
              <a:ext cx="88225" cy="275250"/>
            </a:xfrm>
            <a:custGeom>
              <a:rect b="b" l="l" r="r" t="t"/>
              <a:pathLst>
                <a:path extrusionOk="0" h="11010" w="3529">
                  <a:moveTo>
                    <a:pt x="3333" y="0"/>
                  </a:moveTo>
                  <a:cubicBezTo>
                    <a:pt x="3302" y="0"/>
                    <a:pt x="3270" y="9"/>
                    <a:pt x="3242" y="27"/>
                  </a:cubicBezTo>
                  <a:cubicBezTo>
                    <a:pt x="3209" y="47"/>
                    <a:pt x="0" y="2122"/>
                    <a:pt x="21" y="6225"/>
                  </a:cubicBezTo>
                  <a:cubicBezTo>
                    <a:pt x="43" y="10374"/>
                    <a:pt x="3205" y="11000"/>
                    <a:pt x="3237" y="11006"/>
                  </a:cubicBezTo>
                  <a:cubicBezTo>
                    <a:pt x="3248" y="11008"/>
                    <a:pt x="3258" y="11009"/>
                    <a:pt x="3269" y="11009"/>
                  </a:cubicBezTo>
                  <a:cubicBezTo>
                    <a:pt x="3356" y="11009"/>
                    <a:pt x="3430" y="10941"/>
                    <a:pt x="3439" y="10853"/>
                  </a:cubicBezTo>
                  <a:cubicBezTo>
                    <a:pt x="3447" y="10764"/>
                    <a:pt x="3386" y="10684"/>
                    <a:pt x="3298" y="10669"/>
                  </a:cubicBezTo>
                  <a:cubicBezTo>
                    <a:pt x="3270" y="10663"/>
                    <a:pt x="385" y="10090"/>
                    <a:pt x="364" y="6222"/>
                  </a:cubicBezTo>
                  <a:cubicBezTo>
                    <a:pt x="343" y="2315"/>
                    <a:pt x="3395" y="336"/>
                    <a:pt x="3425" y="316"/>
                  </a:cubicBezTo>
                  <a:cubicBezTo>
                    <a:pt x="3505" y="266"/>
                    <a:pt x="3528" y="160"/>
                    <a:pt x="3478" y="80"/>
                  </a:cubicBezTo>
                  <a:cubicBezTo>
                    <a:pt x="3445" y="28"/>
                    <a:pt x="3390" y="0"/>
                    <a:pt x="33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2" name="Google Shape;1442;p44"/>
            <p:cNvSpPr/>
            <p:nvPr/>
          </p:nvSpPr>
          <p:spPr>
            <a:xfrm>
              <a:off x="4639150" y="916625"/>
              <a:ext cx="137825" cy="260825"/>
            </a:xfrm>
            <a:custGeom>
              <a:rect b="b" l="l" r="r" t="t"/>
              <a:pathLst>
                <a:path extrusionOk="0" h="10433" w="5513">
                  <a:moveTo>
                    <a:pt x="5316" y="1"/>
                  </a:moveTo>
                  <a:cubicBezTo>
                    <a:pt x="5288" y="1"/>
                    <a:pt x="5259" y="8"/>
                    <a:pt x="5233" y="23"/>
                  </a:cubicBezTo>
                  <a:cubicBezTo>
                    <a:pt x="5019" y="143"/>
                    <a:pt x="0" y="3007"/>
                    <a:pt x="386" y="6227"/>
                  </a:cubicBezTo>
                  <a:cubicBezTo>
                    <a:pt x="772" y="9437"/>
                    <a:pt x="3331" y="10411"/>
                    <a:pt x="3356" y="10422"/>
                  </a:cubicBezTo>
                  <a:cubicBezTo>
                    <a:pt x="3375" y="10428"/>
                    <a:pt x="3395" y="10432"/>
                    <a:pt x="3416" y="10432"/>
                  </a:cubicBezTo>
                  <a:lnTo>
                    <a:pt x="3416" y="10431"/>
                  </a:lnTo>
                  <a:cubicBezTo>
                    <a:pt x="3606" y="10431"/>
                    <a:pt x="3653" y="10165"/>
                    <a:pt x="3474" y="10098"/>
                  </a:cubicBezTo>
                  <a:cubicBezTo>
                    <a:pt x="3450" y="10091"/>
                    <a:pt x="1087" y="9189"/>
                    <a:pt x="726" y="6185"/>
                  </a:cubicBezTo>
                  <a:cubicBezTo>
                    <a:pt x="368" y="3193"/>
                    <a:pt x="5350" y="351"/>
                    <a:pt x="5401" y="323"/>
                  </a:cubicBezTo>
                  <a:cubicBezTo>
                    <a:pt x="5484" y="275"/>
                    <a:pt x="5512" y="171"/>
                    <a:pt x="5466" y="88"/>
                  </a:cubicBezTo>
                  <a:cubicBezTo>
                    <a:pt x="5435" y="32"/>
                    <a:pt x="5376" y="1"/>
                    <a:pt x="53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3" name="Google Shape;1443;p44"/>
            <p:cNvSpPr/>
            <p:nvPr/>
          </p:nvSpPr>
          <p:spPr>
            <a:xfrm>
              <a:off x="4688850" y="1495400"/>
              <a:ext cx="762925" cy="871700"/>
            </a:xfrm>
            <a:custGeom>
              <a:rect b="b" l="l" r="r" t="t"/>
              <a:pathLst>
                <a:path extrusionOk="0" h="34868" w="30517">
                  <a:moveTo>
                    <a:pt x="16009" y="0"/>
                  </a:moveTo>
                  <a:cubicBezTo>
                    <a:pt x="12651" y="0"/>
                    <a:pt x="8440" y="948"/>
                    <a:pt x="7410" y="2543"/>
                  </a:cubicBezTo>
                  <a:cubicBezTo>
                    <a:pt x="7410" y="2543"/>
                    <a:pt x="3091" y="6335"/>
                    <a:pt x="2023" y="10962"/>
                  </a:cubicBezTo>
                  <a:cubicBezTo>
                    <a:pt x="955" y="15587"/>
                    <a:pt x="1" y="32462"/>
                    <a:pt x="1578" y="34002"/>
                  </a:cubicBezTo>
                  <a:cubicBezTo>
                    <a:pt x="2206" y="34615"/>
                    <a:pt x="2883" y="34868"/>
                    <a:pt x="3543" y="34868"/>
                  </a:cubicBezTo>
                  <a:cubicBezTo>
                    <a:pt x="4542" y="34868"/>
                    <a:pt x="5500" y="34290"/>
                    <a:pt x="6185" y="33512"/>
                  </a:cubicBezTo>
                  <a:cubicBezTo>
                    <a:pt x="7323" y="32220"/>
                    <a:pt x="13003" y="14168"/>
                    <a:pt x="13003" y="14168"/>
                  </a:cubicBezTo>
                  <a:lnTo>
                    <a:pt x="14629" y="14585"/>
                  </a:lnTo>
                  <a:cubicBezTo>
                    <a:pt x="14629" y="14585"/>
                    <a:pt x="21128" y="29191"/>
                    <a:pt x="21834" y="30866"/>
                  </a:cubicBezTo>
                  <a:cubicBezTo>
                    <a:pt x="22393" y="32193"/>
                    <a:pt x="24177" y="34175"/>
                    <a:pt x="26219" y="34175"/>
                  </a:cubicBezTo>
                  <a:cubicBezTo>
                    <a:pt x="26752" y="34175"/>
                    <a:pt x="27302" y="34040"/>
                    <a:pt x="27852" y="33724"/>
                  </a:cubicBezTo>
                  <a:cubicBezTo>
                    <a:pt x="30516" y="32195"/>
                    <a:pt x="28510" y="20687"/>
                    <a:pt x="27181" y="16431"/>
                  </a:cubicBezTo>
                  <a:cubicBezTo>
                    <a:pt x="25853" y="12176"/>
                    <a:pt x="22206" y="1590"/>
                    <a:pt x="19357" y="469"/>
                  </a:cubicBezTo>
                  <a:cubicBezTo>
                    <a:pt x="18545" y="150"/>
                    <a:pt x="17345" y="0"/>
                    <a:pt x="1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4" name="Google Shape;1444;p44"/>
            <p:cNvSpPr/>
            <p:nvPr/>
          </p:nvSpPr>
          <p:spPr>
            <a:xfrm>
              <a:off x="4858250" y="1527775"/>
              <a:ext cx="333825" cy="184425"/>
            </a:xfrm>
            <a:custGeom>
              <a:rect b="b" l="l" r="r" t="t"/>
              <a:pathLst>
                <a:path extrusionOk="0" h="7377" w="13353">
                  <a:moveTo>
                    <a:pt x="12567" y="1"/>
                  </a:moveTo>
                  <a:cubicBezTo>
                    <a:pt x="9957" y="1"/>
                    <a:pt x="0" y="2909"/>
                    <a:pt x="0" y="2909"/>
                  </a:cubicBezTo>
                  <a:cubicBezTo>
                    <a:pt x="0" y="2909"/>
                    <a:pt x="2965" y="7376"/>
                    <a:pt x="6815" y="7376"/>
                  </a:cubicBezTo>
                  <a:cubicBezTo>
                    <a:pt x="7141" y="7376"/>
                    <a:pt x="7475" y="7344"/>
                    <a:pt x="7813" y="7274"/>
                  </a:cubicBezTo>
                  <a:cubicBezTo>
                    <a:pt x="12135" y="6382"/>
                    <a:pt x="13353" y="1286"/>
                    <a:pt x="13185" y="197"/>
                  </a:cubicBezTo>
                  <a:cubicBezTo>
                    <a:pt x="13164" y="60"/>
                    <a:pt x="12941" y="1"/>
                    <a:pt x="12567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p44"/>
            <p:cNvSpPr/>
            <p:nvPr/>
          </p:nvSpPr>
          <p:spPr>
            <a:xfrm>
              <a:off x="4844650" y="1519800"/>
              <a:ext cx="356525" cy="200975"/>
            </a:xfrm>
            <a:custGeom>
              <a:rect b="b" l="l" r="r" t="t"/>
              <a:pathLst>
                <a:path extrusionOk="0" h="8039" w="14261">
                  <a:moveTo>
                    <a:pt x="13111" y="650"/>
                  </a:moveTo>
                  <a:cubicBezTo>
                    <a:pt x="13232" y="650"/>
                    <a:pt x="13329" y="658"/>
                    <a:pt x="13400" y="675"/>
                  </a:cubicBezTo>
                  <a:cubicBezTo>
                    <a:pt x="13431" y="1728"/>
                    <a:pt x="12359" y="6417"/>
                    <a:pt x="8288" y="7256"/>
                  </a:cubicBezTo>
                  <a:cubicBezTo>
                    <a:pt x="7977" y="7321"/>
                    <a:pt x="7670" y="7351"/>
                    <a:pt x="7367" y="7351"/>
                  </a:cubicBezTo>
                  <a:cubicBezTo>
                    <a:pt x="4396" y="7351"/>
                    <a:pt x="1919" y="4476"/>
                    <a:pt x="1110" y="3421"/>
                  </a:cubicBezTo>
                  <a:lnTo>
                    <a:pt x="1109" y="3421"/>
                  </a:lnTo>
                  <a:cubicBezTo>
                    <a:pt x="6174" y="1957"/>
                    <a:pt x="11582" y="650"/>
                    <a:pt x="13111" y="650"/>
                  </a:cubicBezTo>
                  <a:close/>
                  <a:moveTo>
                    <a:pt x="13123" y="0"/>
                  </a:moveTo>
                  <a:cubicBezTo>
                    <a:pt x="10593" y="0"/>
                    <a:pt x="2968" y="2164"/>
                    <a:pt x="448" y="2899"/>
                  </a:cubicBezTo>
                  <a:lnTo>
                    <a:pt x="1" y="3029"/>
                  </a:lnTo>
                  <a:lnTo>
                    <a:pt x="258" y="3418"/>
                  </a:lnTo>
                  <a:cubicBezTo>
                    <a:pt x="393" y="3621"/>
                    <a:pt x="3376" y="8039"/>
                    <a:pt x="7347" y="8039"/>
                  </a:cubicBezTo>
                  <a:cubicBezTo>
                    <a:pt x="7354" y="8039"/>
                    <a:pt x="7361" y="8039"/>
                    <a:pt x="7368" y="8039"/>
                  </a:cubicBezTo>
                  <a:cubicBezTo>
                    <a:pt x="7723" y="8039"/>
                    <a:pt x="8078" y="8002"/>
                    <a:pt x="8426" y="7930"/>
                  </a:cubicBezTo>
                  <a:cubicBezTo>
                    <a:pt x="12969" y="6992"/>
                    <a:pt x="14261" y="1717"/>
                    <a:pt x="14068" y="464"/>
                  </a:cubicBezTo>
                  <a:cubicBezTo>
                    <a:pt x="14044" y="322"/>
                    <a:pt x="13959" y="197"/>
                    <a:pt x="13836" y="123"/>
                  </a:cubicBezTo>
                  <a:cubicBezTo>
                    <a:pt x="13703" y="38"/>
                    <a:pt x="13458" y="0"/>
                    <a:pt x="1312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44"/>
            <p:cNvSpPr/>
            <p:nvPr/>
          </p:nvSpPr>
          <p:spPr>
            <a:xfrm>
              <a:off x="4398550" y="1135475"/>
              <a:ext cx="1147700" cy="1132850"/>
            </a:xfrm>
            <a:custGeom>
              <a:rect b="b" l="l" r="r" t="t"/>
              <a:pathLst>
                <a:path extrusionOk="0" h="45314" w="45908">
                  <a:moveTo>
                    <a:pt x="28493" y="1"/>
                  </a:moveTo>
                  <a:cubicBezTo>
                    <a:pt x="25318" y="1"/>
                    <a:pt x="21822" y="449"/>
                    <a:pt x="21822" y="449"/>
                  </a:cubicBezTo>
                  <a:cubicBezTo>
                    <a:pt x="21822" y="449"/>
                    <a:pt x="12071" y="3744"/>
                    <a:pt x="10232" y="6259"/>
                  </a:cubicBezTo>
                  <a:cubicBezTo>
                    <a:pt x="8390" y="8775"/>
                    <a:pt x="5795" y="26573"/>
                    <a:pt x="5460" y="27294"/>
                  </a:cubicBezTo>
                  <a:cubicBezTo>
                    <a:pt x="5126" y="28014"/>
                    <a:pt x="0" y="45313"/>
                    <a:pt x="0" y="45313"/>
                  </a:cubicBezTo>
                  <a:lnTo>
                    <a:pt x="2865" y="45092"/>
                  </a:lnTo>
                  <a:cubicBezTo>
                    <a:pt x="2865" y="45092"/>
                    <a:pt x="11360" y="27941"/>
                    <a:pt x="11694" y="27221"/>
                  </a:cubicBezTo>
                  <a:cubicBezTo>
                    <a:pt x="12028" y="26499"/>
                    <a:pt x="14581" y="15622"/>
                    <a:pt x="14581" y="15622"/>
                  </a:cubicBezTo>
                  <a:cubicBezTo>
                    <a:pt x="14581" y="15622"/>
                    <a:pt x="15741" y="18788"/>
                    <a:pt x="17585" y="19171"/>
                  </a:cubicBezTo>
                  <a:cubicBezTo>
                    <a:pt x="17928" y="19242"/>
                    <a:pt x="18381" y="19273"/>
                    <a:pt x="18914" y="19273"/>
                  </a:cubicBezTo>
                  <a:cubicBezTo>
                    <a:pt x="21241" y="19273"/>
                    <a:pt x="25087" y="18678"/>
                    <a:pt x="27923" y="18238"/>
                  </a:cubicBezTo>
                  <a:cubicBezTo>
                    <a:pt x="31410" y="17699"/>
                    <a:pt x="32498" y="17530"/>
                    <a:pt x="33786" y="15770"/>
                  </a:cubicBezTo>
                  <a:cubicBezTo>
                    <a:pt x="35075" y="14009"/>
                    <a:pt x="34888" y="11362"/>
                    <a:pt x="34888" y="11362"/>
                  </a:cubicBezTo>
                  <a:lnTo>
                    <a:pt x="34888" y="11362"/>
                  </a:lnTo>
                  <a:lnTo>
                    <a:pt x="40581" y="23639"/>
                  </a:lnTo>
                  <a:lnTo>
                    <a:pt x="36729" y="43416"/>
                  </a:lnTo>
                  <a:lnTo>
                    <a:pt x="39578" y="44535"/>
                  </a:lnTo>
                  <a:cubicBezTo>
                    <a:pt x="39578" y="44535"/>
                    <a:pt x="45509" y="26667"/>
                    <a:pt x="45708" y="25074"/>
                  </a:cubicBezTo>
                  <a:cubicBezTo>
                    <a:pt x="45907" y="23482"/>
                    <a:pt x="41656" y="11874"/>
                    <a:pt x="38852" y="6731"/>
                  </a:cubicBezTo>
                  <a:cubicBezTo>
                    <a:pt x="36049" y="1591"/>
                    <a:pt x="35395" y="1692"/>
                    <a:pt x="32764" y="538"/>
                  </a:cubicBezTo>
                  <a:cubicBezTo>
                    <a:pt x="31839" y="132"/>
                    <a:pt x="30213" y="1"/>
                    <a:pt x="28493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p44"/>
            <p:cNvSpPr/>
            <p:nvPr/>
          </p:nvSpPr>
          <p:spPr>
            <a:xfrm>
              <a:off x="4386750" y="1126925"/>
              <a:ext cx="1168525" cy="1150900"/>
            </a:xfrm>
            <a:custGeom>
              <a:rect b="b" l="l" r="r" t="t"/>
              <a:pathLst>
                <a:path extrusionOk="0" h="46036" w="46741">
                  <a:moveTo>
                    <a:pt x="28993" y="684"/>
                  </a:moveTo>
                  <a:cubicBezTo>
                    <a:pt x="30660" y="684"/>
                    <a:pt x="32222" y="810"/>
                    <a:pt x="33098" y="1195"/>
                  </a:cubicBezTo>
                  <a:cubicBezTo>
                    <a:pt x="33330" y="1296"/>
                    <a:pt x="33546" y="1388"/>
                    <a:pt x="33750" y="1474"/>
                  </a:cubicBezTo>
                  <a:cubicBezTo>
                    <a:pt x="35824" y="2354"/>
                    <a:pt x="36524" y="2651"/>
                    <a:pt x="39024" y="7238"/>
                  </a:cubicBezTo>
                  <a:cubicBezTo>
                    <a:pt x="41850" y="12419"/>
                    <a:pt x="46029" y="23876"/>
                    <a:pt x="45840" y="25374"/>
                  </a:cubicBezTo>
                  <a:cubicBezTo>
                    <a:pt x="45689" y="26584"/>
                    <a:pt x="41914" y="38165"/>
                    <a:pt x="39840" y="44426"/>
                  </a:cubicBezTo>
                  <a:lnTo>
                    <a:pt x="37593" y="43542"/>
                  </a:lnTo>
                  <a:lnTo>
                    <a:pt x="41388" y="24046"/>
                  </a:lnTo>
                  <a:lnTo>
                    <a:pt x="41409" y="23937"/>
                  </a:lnTo>
                  <a:lnTo>
                    <a:pt x="34887" y="9874"/>
                  </a:lnTo>
                  <a:lnTo>
                    <a:pt x="35017" y="11727"/>
                  </a:lnTo>
                  <a:cubicBezTo>
                    <a:pt x="35018" y="11753"/>
                    <a:pt x="35178" y="14272"/>
                    <a:pt x="33982" y="15909"/>
                  </a:cubicBezTo>
                  <a:cubicBezTo>
                    <a:pt x="32776" y="17554"/>
                    <a:pt x="31837" y="17701"/>
                    <a:pt x="28343" y="18242"/>
                  </a:cubicBezTo>
                  <a:cubicBezTo>
                    <a:pt x="25590" y="18668"/>
                    <a:pt x="21684" y="19273"/>
                    <a:pt x="19383" y="19273"/>
                  </a:cubicBezTo>
                  <a:cubicBezTo>
                    <a:pt x="18877" y="19273"/>
                    <a:pt x="18448" y="19244"/>
                    <a:pt x="18127" y="19177"/>
                  </a:cubicBezTo>
                  <a:cubicBezTo>
                    <a:pt x="16492" y="18837"/>
                    <a:pt x="15387" y="15875"/>
                    <a:pt x="15377" y="15845"/>
                  </a:cubicBezTo>
                  <a:lnTo>
                    <a:pt x="14982" y="14771"/>
                  </a:lnTo>
                  <a:lnTo>
                    <a:pt x="14720" y="15885"/>
                  </a:lnTo>
                  <a:cubicBezTo>
                    <a:pt x="13697" y="20243"/>
                    <a:pt x="12089" y="26912"/>
                    <a:pt x="11856" y="27419"/>
                  </a:cubicBezTo>
                  <a:cubicBezTo>
                    <a:pt x="11546" y="28088"/>
                    <a:pt x="4014" y="43296"/>
                    <a:pt x="3117" y="45107"/>
                  </a:cubicBezTo>
                  <a:lnTo>
                    <a:pt x="942" y="45275"/>
                  </a:lnTo>
                  <a:cubicBezTo>
                    <a:pt x="3000" y="38336"/>
                    <a:pt x="6013" y="28280"/>
                    <a:pt x="6244" y="27780"/>
                  </a:cubicBezTo>
                  <a:cubicBezTo>
                    <a:pt x="6348" y="27557"/>
                    <a:pt x="6516" y="26630"/>
                    <a:pt x="7011" y="23822"/>
                  </a:cubicBezTo>
                  <a:cubicBezTo>
                    <a:pt x="7950" y="18487"/>
                    <a:pt x="9700" y="8554"/>
                    <a:pt x="10981" y="6803"/>
                  </a:cubicBezTo>
                  <a:cubicBezTo>
                    <a:pt x="12686" y="4473"/>
                    <a:pt x="21753" y="1339"/>
                    <a:pt x="22372" y="1126"/>
                  </a:cubicBezTo>
                  <a:cubicBezTo>
                    <a:pt x="22742" y="1081"/>
                    <a:pt x="26033" y="684"/>
                    <a:pt x="28993" y="684"/>
                  </a:cubicBezTo>
                  <a:close/>
                  <a:moveTo>
                    <a:pt x="28931" y="1"/>
                  </a:moveTo>
                  <a:cubicBezTo>
                    <a:pt x="25825" y="1"/>
                    <a:pt x="22467" y="423"/>
                    <a:pt x="22249" y="451"/>
                  </a:cubicBezTo>
                  <a:lnTo>
                    <a:pt x="22184" y="465"/>
                  </a:lnTo>
                  <a:cubicBezTo>
                    <a:pt x="21781" y="602"/>
                    <a:pt x="12310" y="3824"/>
                    <a:pt x="10427" y="6398"/>
                  </a:cubicBezTo>
                  <a:cubicBezTo>
                    <a:pt x="9158" y="8132"/>
                    <a:pt x="7649" y="16240"/>
                    <a:pt x="6333" y="23703"/>
                  </a:cubicBezTo>
                  <a:cubicBezTo>
                    <a:pt x="6011" y="25543"/>
                    <a:pt x="5704" y="27282"/>
                    <a:pt x="5621" y="27491"/>
                  </a:cubicBezTo>
                  <a:cubicBezTo>
                    <a:pt x="5285" y="28215"/>
                    <a:pt x="668" y="43784"/>
                    <a:pt x="143" y="45557"/>
                  </a:cubicBezTo>
                  <a:lnTo>
                    <a:pt x="0" y="46036"/>
                  </a:lnTo>
                  <a:lnTo>
                    <a:pt x="3558" y="45761"/>
                  </a:lnTo>
                  <a:lnTo>
                    <a:pt x="3646" y="45587"/>
                  </a:lnTo>
                  <a:cubicBezTo>
                    <a:pt x="3992" y="44886"/>
                    <a:pt x="12145" y="28423"/>
                    <a:pt x="12478" y="27707"/>
                  </a:cubicBezTo>
                  <a:cubicBezTo>
                    <a:pt x="12768" y="27082"/>
                    <a:pt x="14495" y="19831"/>
                    <a:pt x="15155" y="17032"/>
                  </a:cubicBezTo>
                  <a:cubicBezTo>
                    <a:pt x="15675" y="18055"/>
                    <a:pt x="16652" y="19571"/>
                    <a:pt x="17987" y="19848"/>
                  </a:cubicBezTo>
                  <a:cubicBezTo>
                    <a:pt x="18352" y="19924"/>
                    <a:pt x="18830" y="19957"/>
                    <a:pt x="19388" y="19957"/>
                  </a:cubicBezTo>
                  <a:cubicBezTo>
                    <a:pt x="21740" y="19957"/>
                    <a:pt x="25530" y="19371"/>
                    <a:pt x="28447" y="18919"/>
                  </a:cubicBezTo>
                  <a:cubicBezTo>
                    <a:pt x="31974" y="18374"/>
                    <a:pt x="33162" y="18190"/>
                    <a:pt x="34534" y="16314"/>
                  </a:cubicBezTo>
                  <a:cubicBezTo>
                    <a:pt x="35259" y="15324"/>
                    <a:pt x="35544" y="14093"/>
                    <a:pt x="35651" y="13148"/>
                  </a:cubicBezTo>
                  <a:lnTo>
                    <a:pt x="40695" y="24024"/>
                  </a:lnTo>
                  <a:lnTo>
                    <a:pt x="36810" y="43971"/>
                  </a:lnTo>
                  <a:lnTo>
                    <a:pt x="40263" y="45329"/>
                  </a:lnTo>
                  <a:lnTo>
                    <a:pt x="40377" y="44986"/>
                  </a:lnTo>
                  <a:cubicBezTo>
                    <a:pt x="40618" y="44255"/>
                    <a:pt x="46318" y="27065"/>
                    <a:pt x="46520" y="25459"/>
                  </a:cubicBezTo>
                  <a:cubicBezTo>
                    <a:pt x="46740" y="23708"/>
                    <a:pt x="42358" y="11920"/>
                    <a:pt x="39626" y="6910"/>
                  </a:cubicBezTo>
                  <a:cubicBezTo>
                    <a:pt x="37011" y="2112"/>
                    <a:pt x="36196" y="1766"/>
                    <a:pt x="34017" y="843"/>
                  </a:cubicBezTo>
                  <a:cubicBezTo>
                    <a:pt x="33817" y="758"/>
                    <a:pt x="33603" y="666"/>
                    <a:pt x="33374" y="566"/>
                  </a:cubicBezTo>
                  <a:cubicBezTo>
                    <a:pt x="32397" y="138"/>
                    <a:pt x="30705" y="1"/>
                    <a:pt x="289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p44"/>
            <p:cNvSpPr/>
            <p:nvPr/>
          </p:nvSpPr>
          <p:spPr>
            <a:xfrm>
              <a:off x="4924500" y="1268075"/>
              <a:ext cx="117175" cy="145525"/>
            </a:xfrm>
            <a:custGeom>
              <a:rect b="b" l="l" r="r" t="t"/>
              <a:pathLst>
                <a:path extrusionOk="0" h="5821" w="4687">
                  <a:moveTo>
                    <a:pt x="3990" y="0"/>
                  </a:moveTo>
                  <a:lnTo>
                    <a:pt x="1" y="173"/>
                  </a:lnTo>
                  <a:cubicBezTo>
                    <a:pt x="1" y="173"/>
                    <a:pt x="559" y="5216"/>
                    <a:pt x="2655" y="5784"/>
                  </a:cubicBezTo>
                  <a:cubicBezTo>
                    <a:pt x="2744" y="5809"/>
                    <a:pt x="2828" y="5820"/>
                    <a:pt x="2908" y="5820"/>
                  </a:cubicBezTo>
                  <a:cubicBezTo>
                    <a:pt x="4686" y="5820"/>
                    <a:pt x="3990" y="0"/>
                    <a:pt x="39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44"/>
            <p:cNvSpPr/>
            <p:nvPr/>
          </p:nvSpPr>
          <p:spPr>
            <a:xfrm>
              <a:off x="4914975" y="1259175"/>
              <a:ext cx="131300" cy="162975"/>
            </a:xfrm>
            <a:custGeom>
              <a:rect b="b" l="l" r="r" t="t"/>
              <a:pathLst>
                <a:path extrusionOk="0" h="6519" w="5252">
                  <a:moveTo>
                    <a:pt x="4063" y="713"/>
                  </a:moveTo>
                  <a:lnTo>
                    <a:pt x="4063" y="713"/>
                  </a:lnTo>
                  <a:cubicBezTo>
                    <a:pt x="4238" y="2464"/>
                    <a:pt x="4246" y="5132"/>
                    <a:pt x="3554" y="5730"/>
                  </a:cubicBezTo>
                  <a:cubicBezTo>
                    <a:pt x="3495" y="5781"/>
                    <a:pt x="3414" y="5832"/>
                    <a:pt x="3285" y="5832"/>
                  </a:cubicBezTo>
                  <a:cubicBezTo>
                    <a:pt x="3238" y="5832"/>
                    <a:pt x="3185" y="5825"/>
                    <a:pt x="3125" y="5809"/>
                  </a:cubicBezTo>
                  <a:cubicBezTo>
                    <a:pt x="1717" y="5428"/>
                    <a:pt x="992" y="2383"/>
                    <a:pt x="770" y="855"/>
                  </a:cubicBezTo>
                  <a:lnTo>
                    <a:pt x="4063" y="713"/>
                  </a:lnTo>
                  <a:close/>
                  <a:moveTo>
                    <a:pt x="4672" y="0"/>
                  </a:moveTo>
                  <a:lnTo>
                    <a:pt x="0" y="202"/>
                  </a:lnTo>
                  <a:lnTo>
                    <a:pt x="40" y="566"/>
                  </a:lnTo>
                  <a:cubicBezTo>
                    <a:pt x="100" y="1106"/>
                    <a:pt x="691" y="5860"/>
                    <a:pt x="2945" y="6470"/>
                  </a:cubicBezTo>
                  <a:cubicBezTo>
                    <a:pt x="3058" y="6501"/>
                    <a:pt x="3172" y="6517"/>
                    <a:pt x="3288" y="6519"/>
                  </a:cubicBezTo>
                  <a:cubicBezTo>
                    <a:pt x="3551" y="6519"/>
                    <a:pt x="3805" y="6424"/>
                    <a:pt x="4001" y="6250"/>
                  </a:cubicBezTo>
                  <a:cubicBezTo>
                    <a:pt x="5251" y="5169"/>
                    <a:pt x="4769" y="809"/>
                    <a:pt x="4709" y="316"/>
                  </a:cubicBezTo>
                  <a:lnTo>
                    <a:pt x="46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44"/>
            <p:cNvSpPr/>
            <p:nvPr/>
          </p:nvSpPr>
          <p:spPr>
            <a:xfrm>
              <a:off x="4807250" y="1023050"/>
              <a:ext cx="278950" cy="303000"/>
            </a:xfrm>
            <a:custGeom>
              <a:rect b="b" l="l" r="r" t="t"/>
              <a:pathLst>
                <a:path extrusionOk="0" h="12120" w="11158">
                  <a:moveTo>
                    <a:pt x="3205" y="1"/>
                  </a:moveTo>
                  <a:cubicBezTo>
                    <a:pt x="2570" y="1434"/>
                    <a:pt x="1179" y="2602"/>
                    <a:pt x="0" y="3394"/>
                  </a:cubicBezTo>
                  <a:cubicBezTo>
                    <a:pt x="500" y="5113"/>
                    <a:pt x="1270" y="6990"/>
                    <a:pt x="2461" y="8535"/>
                  </a:cubicBezTo>
                  <a:cubicBezTo>
                    <a:pt x="4460" y="11129"/>
                    <a:pt x="5832" y="12119"/>
                    <a:pt x="6981" y="12119"/>
                  </a:cubicBezTo>
                  <a:cubicBezTo>
                    <a:pt x="7597" y="12119"/>
                    <a:pt x="8148" y="11835"/>
                    <a:pt x="8697" y="11361"/>
                  </a:cubicBezTo>
                  <a:cubicBezTo>
                    <a:pt x="10032" y="10208"/>
                    <a:pt x="11156" y="6682"/>
                    <a:pt x="11158" y="3642"/>
                  </a:cubicBezTo>
                  <a:cubicBezTo>
                    <a:pt x="4342" y="1784"/>
                    <a:pt x="3205" y="1"/>
                    <a:pt x="32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44"/>
            <p:cNvSpPr/>
            <p:nvPr/>
          </p:nvSpPr>
          <p:spPr>
            <a:xfrm>
              <a:off x="4797300" y="1004975"/>
              <a:ext cx="297475" cy="329650"/>
            </a:xfrm>
            <a:custGeom>
              <a:rect b="b" l="l" r="r" t="t"/>
              <a:pathLst>
                <a:path extrusionOk="0" h="13186" w="11899">
                  <a:moveTo>
                    <a:pt x="3689" y="1313"/>
                  </a:moveTo>
                  <a:cubicBezTo>
                    <a:pt x="4409" y="1958"/>
                    <a:pt x="6363" y="3278"/>
                    <a:pt x="11210" y="4626"/>
                  </a:cubicBezTo>
                  <a:cubicBezTo>
                    <a:pt x="11148" y="7513"/>
                    <a:pt x="10101" y="10762"/>
                    <a:pt x="8871" y="11824"/>
                  </a:cubicBezTo>
                  <a:cubicBezTo>
                    <a:pt x="8335" y="12286"/>
                    <a:pt x="7867" y="12499"/>
                    <a:pt x="7379" y="12499"/>
                  </a:cubicBezTo>
                  <a:cubicBezTo>
                    <a:pt x="7322" y="12499"/>
                    <a:pt x="7264" y="12496"/>
                    <a:pt x="7207" y="12490"/>
                  </a:cubicBezTo>
                  <a:cubicBezTo>
                    <a:pt x="6152" y="12384"/>
                    <a:pt x="4857" y="11289"/>
                    <a:pt x="3130" y="9048"/>
                  </a:cubicBezTo>
                  <a:cubicBezTo>
                    <a:pt x="2167" y="7798"/>
                    <a:pt x="1383" y="6188"/>
                    <a:pt x="799" y="4259"/>
                  </a:cubicBezTo>
                  <a:cubicBezTo>
                    <a:pt x="2149" y="3322"/>
                    <a:pt x="3118" y="2335"/>
                    <a:pt x="3689" y="1313"/>
                  </a:cubicBezTo>
                  <a:close/>
                  <a:moveTo>
                    <a:pt x="3548" y="1"/>
                  </a:moveTo>
                  <a:lnTo>
                    <a:pt x="3289" y="586"/>
                  </a:lnTo>
                  <a:cubicBezTo>
                    <a:pt x="2676" y="1971"/>
                    <a:pt x="1274" y="3116"/>
                    <a:pt x="208" y="3832"/>
                  </a:cubicBezTo>
                  <a:lnTo>
                    <a:pt x="0" y="3971"/>
                  </a:lnTo>
                  <a:lnTo>
                    <a:pt x="68" y="4212"/>
                  </a:lnTo>
                  <a:cubicBezTo>
                    <a:pt x="685" y="6329"/>
                    <a:pt x="1531" y="8097"/>
                    <a:pt x="2587" y="9467"/>
                  </a:cubicBezTo>
                  <a:cubicBezTo>
                    <a:pt x="4462" y="11901"/>
                    <a:pt x="5866" y="13044"/>
                    <a:pt x="7138" y="13172"/>
                  </a:cubicBezTo>
                  <a:cubicBezTo>
                    <a:pt x="7220" y="13181"/>
                    <a:pt x="7302" y="13185"/>
                    <a:pt x="7383" y="13185"/>
                  </a:cubicBezTo>
                  <a:cubicBezTo>
                    <a:pt x="8037" y="13185"/>
                    <a:pt x="8660" y="12914"/>
                    <a:pt x="9320" y="12342"/>
                  </a:cubicBezTo>
                  <a:cubicBezTo>
                    <a:pt x="10739" y="11117"/>
                    <a:pt x="11896" y="7538"/>
                    <a:pt x="11899" y="4365"/>
                  </a:cubicBezTo>
                  <a:lnTo>
                    <a:pt x="11899" y="4103"/>
                  </a:lnTo>
                  <a:lnTo>
                    <a:pt x="11646" y="4034"/>
                  </a:lnTo>
                  <a:cubicBezTo>
                    <a:pt x="5194" y="2277"/>
                    <a:pt x="3926" y="586"/>
                    <a:pt x="3889" y="535"/>
                  </a:cubicBezTo>
                  <a:lnTo>
                    <a:pt x="35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44"/>
            <p:cNvSpPr/>
            <p:nvPr/>
          </p:nvSpPr>
          <p:spPr>
            <a:xfrm>
              <a:off x="4840175" y="1114775"/>
              <a:ext cx="145575" cy="130075"/>
            </a:xfrm>
            <a:custGeom>
              <a:rect b="b" l="l" r="r" t="t"/>
              <a:pathLst>
                <a:path extrusionOk="0" h="5203" w="5823">
                  <a:moveTo>
                    <a:pt x="1676" y="1"/>
                  </a:moveTo>
                  <a:cubicBezTo>
                    <a:pt x="623" y="1"/>
                    <a:pt x="82" y="711"/>
                    <a:pt x="57" y="745"/>
                  </a:cubicBezTo>
                  <a:cubicBezTo>
                    <a:pt x="0" y="821"/>
                    <a:pt x="17" y="929"/>
                    <a:pt x="92" y="984"/>
                  </a:cubicBezTo>
                  <a:cubicBezTo>
                    <a:pt x="123" y="1007"/>
                    <a:pt x="159" y="1018"/>
                    <a:pt x="195" y="1018"/>
                  </a:cubicBezTo>
                  <a:cubicBezTo>
                    <a:pt x="247" y="1018"/>
                    <a:pt x="299" y="994"/>
                    <a:pt x="333" y="948"/>
                  </a:cubicBezTo>
                  <a:cubicBezTo>
                    <a:pt x="352" y="921"/>
                    <a:pt x="796" y="343"/>
                    <a:pt x="1670" y="343"/>
                  </a:cubicBezTo>
                  <a:cubicBezTo>
                    <a:pt x="1787" y="343"/>
                    <a:pt x="1912" y="353"/>
                    <a:pt x="2045" y="377"/>
                  </a:cubicBezTo>
                  <a:cubicBezTo>
                    <a:pt x="2985" y="539"/>
                    <a:pt x="3269" y="1635"/>
                    <a:pt x="3520" y="2600"/>
                  </a:cubicBezTo>
                  <a:cubicBezTo>
                    <a:pt x="3569" y="2788"/>
                    <a:pt x="3615" y="2968"/>
                    <a:pt x="3665" y="3133"/>
                  </a:cubicBezTo>
                  <a:cubicBezTo>
                    <a:pt x="3713" y="3293"/>
                    <a:pt x="3756" y="3476"/>
                    <a:pt x="3800" y="3664"/>
                  </a:cubicBezTo>
                  <a:cubicBezTo>
                    <a:pt x="3965" y="4356"/>
                    <a:pt x="4136" y="5074"/>
                    <a:pt x="4618" y="5188"/>
                  </a:cubicBezTo>
                  <a:cubicBezTo>
                    <a:pt x="4661" y="5197"/>
                    <a:pt x="4704" y="5203"/>
                    <a:pt x="4749" y="5203"/>
                  </a:cubicBezTo>
                  <a:cubicBezTo>
                    <a:pt x="5042" y="5203"/>
                    <a:pt x="5367" y="4977"/>
                    <a:pt x="5762" y="4503"/>
                  </a:cubicBezTo>
                  <a:cubicBezTo>
                    <a:pt x="5823" y="4432"/>
                    <a:pt x="5814" y="4324"/>
                    <a:pt x="5741" y="4263"/>
                  </a:cubicBezTo>
                  <a:cubicBezTo>
                    <a:pt x="5709" y="4236"/>
                    <a:pt x="5669" y="4223"/>
                    <a:pt x="5630" y="4223"/>
                  </a:cubicBezTo>
                  <a:cubicBezTo>
                    <a:pt x="5582" y="4223"/>
                    <a:pt x="5533" y="4243"/>
                    <a:pt x="5500" y="4284"/>
                  </a:cubicBezTo>
                  <a:cubicBezTo>
                    <a:pt x="5099" y="4764"/>
                    <a:pt x="4868" y="4858"/>
                    <a:pt x="4746" y="4858"/>
                  </a:cubicBezTo>
                  <a:cubicBezTo>
                    <a:pt x="4727" y="4858"/>
                    <a:pt x="4711" y="4856"/>
                    <a:pt x="4697" y="4852"/>
                  </a:cubicBezTo>
                  <a:cubicBezTo>
                    <a:pt x="4421" y="4787"/>
                    <a:pt x="4262" y="4120"/>
                    <a:pt x="4134" y="3584"/>
                  </a:cubicBezTo>
                  <a:cubicBezTo>
                    <a:pt x="4088" y="3388"/>
                    <a:pt x="4042" y="3200"/>
                    <a:pt x="3993" y="3033"/>
                  </a:cubicBezTo>
                  <a:cubicBezTo>
                    <a:pt x="3944" y="2873"/>
                    <a:pt x="3898" y="2696"/>
                    <a:pt x="3851" y="2514"/>
                  </a:cubicBezTo>
                  <a:cubicBezTo>
                    <a:pt x="3588" y="1499"/>
                    <a:pt x="3263" y="239"/>
                    <a:pt x="2103" y="38"/>
                  </a:cubicBezTo>
                  <a:cubicBezTo>
                    <a:pt x="1952" y="12"/>
                    <a:pt x="1810" y="1"/>
                    <a:pt x="1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44"/>
            <p:cNvSpPr/>
            <p:nvPr/>
          </p:nvSpPr>
          <p:spPr>
            <a:xfrm>
              <a:off x="4958625" y="1093850"/>
              <a:ext cx="86775" cy="27250"/>
            </a:xfrm>
            <a:custGeom>
              <a:rect b="b" l="l" r="r" t="t"/>
              <a:pathLst>
                <a:path extrusionOk="0" h="1090" w="3471">
                  <a:moveTo>
                    <a:pt x="1602" y="0"/>
                  </a:moveTo>
                  <a:cubicBezTo>
                    <a:pt x="1531" y="0"/>
                    <a:pt x="1461" y="4"/>
                    <a:pt x="1391" y="12"/>
                  </a:cubicBezTo>
                  <a:cubicBezTo>
                    <a:pt x="547" y="115"/>
                    <a:pt x="75" y="780"/>
                    <a:pt x="57" y="808"/>
                  </a:cubicBezTo>
                  <a:cubicBezTo>
                    <a:pt x="1" y="886"/>
                    <a:pt x="18" y="995"/>
                    <a:pt x="97" y="1050"/>
                  </a:cubicBezTo>
                  <a:cubicBezTo>
                    <a:pt x="127" y="1071"/>
                    <a:pt x="161" y="1081"/>
                    <a:pt x="195" y="1081"/>
                  </a:cubicBezTo>
                  <a:cubicBezTo>
                    <a:pt x="250" y="1081"/>
                    <a:pt x="304" y="1054"/>
                    <a:pt x="338" y="1004"/>
                  </a:cubicBezTo>
                  <a:cubicBezTo>
                    <a:pt x="342" y="998"/>
                    <a:pt x="740" y="437"/>
                    <a:pt x="1432" y="354"/>
                  </a:cubicBezTo>
                  <a:cubicBezTo>
                    <a:pt x="1491" y="347"/>
                    <a:pt x="1550" y="343"/>
                    <a:pt x="1610" y="343"/>
                  </a:cubicBezTo>
                  <a:cubicBezTo>
                    <a:pt x="2090" y="343"/>
                    <a:pt x="2599" y="581"/>
                    <a:pt x="3125" y="1046"/>
                  </a:cubicBezTo>
                  <a:cubicBezTo>
                    <a:pt x="3156" y="1074"/>
                    <a:pt x="3196" y="1089"/>
                    <a:pt x="3238" y="1089"/>
                  </a:cubicBezTo>
                  <a:cubicBezTo>
                    <a:pt x="3238" y="1089"/>
                    <a:pt x="3239" y="1089"/>
                    <a:pt x="3240" y="1089"/>
                  </a:cubicBezTo>
                  <a:cubicBezTo>
                    <a:pt x="3397" y="1089"/>
                    <a:pt x="3471" y="894"/>
                    <a:pt x="3352" y="791"/>
                  </a:cubicBezTo>
                  <a:cubicBezTo>
                    <a:pt x="2758" y="264"/>
                    <a:pt x="2169" y="0"/>
                    <a:pt x="1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44"/>
            <p:cNvSpPr/>
            <p:nvPr/>
          </p:nvSpPr>
          <p:spPr>
            <a:xfrm>
              <a:off x="4944400" y="1251825"/>
              <a:ext cx="65675" cy="24875"/>
            </a:xfrm>
            <a:custGeom>
              <a:rect b="b" l="l" r="r" t="t"/>
              <a:pathLst>
                <a:path extrusionOk="0" h="995" w="2627">
                  <a:moveTo>
                    <a:pt x="2432" y="1"/>
                  </a:moveTo>
                  <a:cubicBezTo>
                    <a:pt x="2379" y="1"/>
                    <a:pt x="2327" y="25"/>
                    <a:pt x="2294" y="70"/>
                  </a:cubicBezTo>
                  <a:cubicBezTo>
                    <a:pt x="1955" y="532"/>
                    <a:pt x="1514" y="659"/>
                    <a:pt x="1131" y="659"/>
                  </a:cubicBezTo>
                  <a:cubicBezTo>
                    <a:pt x="675" y="659"/>
                    <a:pt x="299" y="479"/>
                    <a:pt x="271" y="465"/>
                  </a:cubicBezTo>
                  <a:cubicBezTo>
                    <a:pt x="247" y="453"/>
                    <a:pt x="222" y="448"/>
                    <a:pt x="197" y="448"/>
                  </a:cubicBezTo>
                  <a:cubicBezTo>
                    <a:pt x="133" y="448"/>
                    <a:pt x="72" y="483"/>
                    <a:pt x="42" y="543"/>
                  </a:cubicBezTo>
                  <a:cubicBezTo>
                    <a:pt x="1" y="627"/>
                    <a:pt x="34" y="729"/>
                    <a:pt x="118" y="772"/>
                  </a:cubicBezTo>
                  <a:cubicBezTo>
                    <a:pt x="439" y="916"/>
                    <a:pt x="786" y="992"/>
                    <a:pt x="1138" y="995"/>
                  </a:cubicBezTo>
                  <a:cubicBezTo>
                    <a:pt x="1609" y="995"/>
                    <a:pt x="2153" y="840"/>
                    <a:pt x="2570" y="275"/>
                  </a:cubicBezTo>
                  <a:cubicBezTo>
                    <a:pt x="2626" y="198"/>
                    <a:pt x="2610" y="91"/>
                    <a:pt x="2534" y="34"/>
                  </a:cubicBezTo>
                  <a:cubicBezTo>
                    <a:pt x="2503" y="11"/>
                    <a:pt x="2467" y="1"/>
                    <a:pt x="2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44"/>
            <p:cNvSpPr/>
            <p:nvPr/>
          </p:nvSpPr>
          <p:spPr>
            <a:xfrm>
              <a:off x="4868150" y="1150850"/>
              <a:ext cx="46800" cy="21325"/>
            </a:xfrm>
            <a:custGeom>
              <a:rect b="b" l="l" r="r" t="t"/>
              <a:pathLst>
                <a:path extrusionOk="0" h="853" w="1872">
                  <a:moveTo>
                    <a:pt x="1681" y="1"/>
                  </a:moveTo>
                  <a:cubicBezTo>
                    <a:pt x="1630" y="1"/>
                    <a:pt x="1579" y="23"/>
                    <a:pt x="1545" y="67"/>
                  </a:cubicBezTo>
                  <a:cubicBezTo>
                    <a:pt x="1306" y="355"/>
                    <a:pt x="1066" y="503"/>
                    <a:pt x="828" y="509"/>
                  </a:cubicBezTo>
                  <a:lnTo>
                    <a:pt x="815" y="509"/>
                  </a:lnTo>
                  <a:cubicBezTo>
                    <a:pt x="522" y="509"/>
                    <a:pt x="320" y="288"/>
                    <a:pt x="319" y="287"/>
                  </a:cubicBezTo>
                  <a:cubicBezTo>
                    <a:pt x="285" y="250"/>
                    <a:pt x="239" y="232"/>
                    <a:pt x="192" y="232"/>
                  </a:cubicBezTo>
                  <a:cubicBezTo>
                    <a:pt x="152" y="232"/>
                    <a:pt x="111" y="246"/>
                    <a:pt x="78" y="275"/>
                  </a:cubicBezTo>
                  <a:cubicBezTo>
                    <a:pt x="10" y="337"/>
                    <a:pt x="1" y="442"/>
                    <a:pt x="62" y="514"/>
                  </a:cubicBezTo>
                  <a:cubicBezTo>
                    <a:pt x="75" y="529"/>
                    <a:pt x="366" y="852"/>
                    <a:pt x="815" y="852"/>
                  </a:cubicBezTo>
                  <a:lnTo>
                    <a:pt x="829" y="852"/>
                  </a:lnTo>
                  <a:cubicBezTo>
                    <a:pt x="1174" y="846"/>
                    <a:pt x="1502" y="656"/>
                    <a:pt x="1808" y="285"/>
                  </a:cubicBezTo>
                  <a:cubicBezTo>
                    <a:pt x="1872" y="212"/>
                    <a:pt x="1863" y="101"/>
                    <a:pt x="1789" y="40"/>
                  </a:cubicBezTo>
                  <a:cubicBezTo>
                    <a:pt x="1757" y="13"/>
                    <a:pt x="1719" y="1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44"/>
            <p:cNvSpPr/>
            <p:nvPr/>
          </p:nvSpPr>
          <p:spPr>
            <a:xfrm>
              <a:off x="4983050" y="1140550"/>
              <a:ext cx="58275" cy="21125"/>
            </a:xfrm>
            <a:custGeom>
              <a:rect b="b" l="l" r="r" t="t"/>
              <a:pathLst>
                <a:path extrusionOk="0" h="845" w="2331">
                  <a:moveTo>
                    <a:pt x="2139" y="1"/>
                  </a:moveTo>
                  <a:cubicBezTo>
                    <a:pt x="2095" y="1"/>
                    <a:pt x="2052" y="18"/>
                    <a:pt x="2019" y="51"/>
                  </a:cubicBezTo>
                  <a:cubicBezTo>
                    <a:pt x="1662" y="393"/>
                    <a:pt x="1332" y="500"/>
                    <a:pt x="1059" y="500"/>
                  </a:cubicBezTo>
                  <a:cubicBezTo>
                    <a:pt x="616" y="500"/>
                    <a:pt x="323" y="219"/>
                    <a:pt x="304" y="200"/>
                  </a:cubicBezTo>
                  <a:cubicBezTo>
                    <a:pt x="271" y="170"/>
                    <a:pt x="229" y="155"/>
                    <a:pt x="188" y="155"/>
                  </a:cubicBezTo>
                  <a:cubicBezTo>
                    <a:pt x="145" y="155"/>
                    <a:pt x="101" y="172"/>
                    <a:pt x="68" y="206"/>
                  </a:cubicBezTo>
                  <a:cubicBezTo>
                    <a:pt x="4" y="269"/>
                    <a:pt x="1" y="372"/>
                    <a:pt x="60" y="440"/>
                  </a:cubicBezTo>
                  <a:cubicBezTo>
                    <a:pt x="68" y="446"/>
                    <a:pt x="473" y="844"/>
                    <a:pt x="1071" y="844"/>
                  </a:cubicBezTo>
                  <a:cubicBezTo>
                    <a:pt x="1416" y="844"/>
                    <a:pt x="1824" y="712"/>
                    <a:pt x="2255" y="299"/>
                  </a:cubicBezTo>
                  <a:cubicBezTo>
                    <a:pt x="2326" y="234"/>
                    <a:pt x="2331" y="124"/>
                    <a:pt x="2264" y="54"/>
                  </a:cubicBezTo>
                  <a:cubicBezTo>
                    <a:pt x="2230" y="19"/>
                    <a:pt x="2184" y="1"/>
                    <a:pt x="2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44"/>
            <p:cNvSpPr/>
            <p:nvPr/>
          </p:nvSpPr>
          <p:spPr>
            <a:xfrm>
              <a:off x="4296950" y="2262775"/>
              <a:ext cx="184550" cy="195975"/>
            </a:xfrm>
            <a:custGeom>
              <a:rect b="b" l="l" r="r" t="t"/>
              <a:pathLst>
                <a:path extrusionOk="0" h="7839" w="7382">
                  <a:moveTo>
                    <a:pt x="6929" y="0"/>
                  </a:moveTo>
                  <a:lnTo>
                    <a:pt x="4063" y="221"/>
                  </a:lnTo>
                  <a:cubicBezTo>
                    <a:pt x="4063" y="221"/>
                    <a:pt x="2373" y="2268"/>
                    <a:pt x="1922" y="3675"/>
                  </a:cubicBezTo>
                  <a:cubicBezTo>
                    <a:pt x="1483" y="5044"/>
                    <a:pt x="1" y="7839"/>
                    <a:pt x="919" y="7839"/>
                  </a:cubicBezTo>
                  <a:cubicBezTo>
                    <a:pt x="945" y="7839"/>
                    <a:pt x="974" y="7836"/>
                    <a:pt x="1004" y="7832"/>
                  </a:cubicBezTo>
                  <a:cubicBezTo>
                    <a:pt x="2094" y="7664"/>
                    <a:pt x="3548" y="4093"/>
                    <a:pt x="3548" y="4093"/>
                  </a:cubicBezTo>
                  <a:cubicBezTo>
                    <a:pt x="3548" y="4093"/>
                    <a:pt x="5474" y="3571"/>
                    <a:pt x="6428" y="2530"/>
                  </a:cubicBezTo>
                  <a:cubicBezTo>
                    <a:pt x="7382" y="1491"/>
                    <a:pt x="6929" y="0"/>
                    <a:pt x="69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44"/>
            <p:cNvSpPr/>
            <p:nvPr/>
          </p:nvSpPr>
          <p:spPr>
            <a:xfrm>
              <a:off x="4298275" y="2253675"/>
              <a:ext cx="192550" cy="213675"/>
            </a:xfrm>
            <a:custGeom>
              <a:rect b="b" l="l" r="r" t="t"/>
              <a:pathLst>
                <a:path extrusionOk="0" h="8547" w="7702">
                  <a:moveTo>
                    <a:pt x="6604" y="729"/>
                  </a:moveTo>
                  <a:lnTo>
                    <a:pt x="6604" y="729"/>
                  </a:lnTo>
                  <a:cubicBezTo>
                    <a:pt x="6672" y="1159"/>
                    <a:pt x="6712" y="2020"/>
                    <a:pt x="6123" y="2663"/>
                  </a:cubicBezTo>
                  <a:cubicBezTo>
                    <a:pt x="5248" y="3616"/>
                    <a:pt x="3423" y="4121"/>
                    <a:pt x="3404" y="4126"/>
                  </a:cubicBezTo>
                  <a:lnTo>
                    <a:pt x="3241" y="4170"/>
                  </a:lnTo>
                  <a:lnTo>
                    <a:pt x="3177" y="4327"/>
                  </a:lnTo>
                  <a:cubicBezTo>
                    <a:pt x="2531" y="5912"/>
                    <a:pt x="1512" y="7670"/>
                    <a:pt x="911" y="7848"/>
                  </a:cubicBezTo>
                  <a:cubicBezTo>
                    <a:pt x="868" y="7461"/>
                    <a:pt x="1389" y="6194"/>
                    <a:pt x="1675" y="5493"/>
                  </a:cubicBezTo>
                  <a:cubicBezTo>
                    <a:pt x="1880" y="4994"/>
                    <a:pt x="2073" y="4523"/>
                    <a:pt x="2195" y="4143"/>
                  </a:cubicBezTo>
                  <a:cubicBezTo>
                    <a:pt x="2562" y="2997"/>
                    <a:pt x="3833" y="1356"/>
                    <a:pt x="4184" y="915"/>
                  </a:cubicBezTo>
                  <a:lnTo>
                    <a:pt x="6604" y="729"/>
                  </a:lnTo>
                  <a:close/>
                  <a:moveTo>
                    <a:pt x="7124" y="0"/>
                  </a:moveTo>
                  <a:lnTo>
                    <a:pt x="3839" y="253"/>
                  </a:lnTo>
                  <a:lnTo>
                    <a:pt x="3745" y="366"/>
                  </a:lnTo>
                  <a:cubicBezTo>
                    <a:pt x="3676" y="452"/>
                    <a:pt x="2008" y="2480"/>
                    <a:pt x="1542" y="3934"/>
                  </a:cubicBezTo>
                  <a:cubicBezTo>
                    <a:pt x="1429" y="4287"/>
                    <a:pt x="1240" y="4748"/>
                    <a:pt x="1041" y="5233"/>
                  </a:cubicBezTo>
                  <a:cubicBezTo>
                    <a:pt x="384" y="6836"/>
                    <a:pt x="0" y="7842"/>
                    <a:pt x="379" y="8322"/>
                  </a:cubicBezTo>
                  <a:cubicBezTo>
                    <a:pt x="449" y="8411"/>
                    <a:pt x="599" y="8546"/>
                    <a:pt x="866" y="8546"/>
                  </a:cubicBezTo>
                  <a:cubicBezTo>
                    <a:pt x="912" y="8546"/>
                    <a:pt x="960" y="8542"/>
                    <a:pt x="1004" y="8534"/>
                  </a:cubicBezTo>
                  <a:cubicBezTo>
                    <a:pt x="2145" y="8358"/>
                    <a:pt x="3385" y="5609"/>
                    <a:pt x="3750" y="4739"/>
                  </a:cubicBezTo>
                  <a:cubicBezTo>
                    <a:pt x="4253" y="4583"/>
                    <a:pt x="5777" y="4054"/>
                    <a:pt x="6629" y="3126"/>
                  </a:cubicBezTo>
                  <a:cubicBezTo>
                    <a:pt x="7701" y="1955"/>
                    <a:pt x="7225" y="333"/>
                    <a:pt x="7204" y="263"/>
                  </a:cubicBezTo>
                  <a:lnTo>
                    <a:pt x="7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44"/>
            <p:cNvSpPr/>
            <p:nvPr/>
          </p:nvSpPr>
          <p:spPr>
            <a:xfrm>
              <a:off x="5254950" y="2220850"/>
              <a:ext cx="133075" cy="226425"/>
            </a:xfrm>
            <a:custGeom>
              <a:rect b="b" l="l" r="r" t="t"/>
              <a:pathLst>
                <a:path extrusionOk="0" h="9057" w="5323">
                  <a:moveTo>
                    <a:pt x="2473" y="1"/>
                  </a:moveTo>
                  <a:cubicBezTo>
                    <a:pt x="2473" y="1"/>
                    <a:pt x="381" y="2332"/>
                    <a:pt x="263" y="3020"/>
                  </a:cubicBezTo>
                  <a:cubicBezTo>
                    <a:pt x="147" y="3706"/>
                    <a:pt x="0" y="7075"/>
                    <a:pt x="0" y="7075"/>
                  </a:cubicBezTo>
                  <a:cubicBezTo>
                    <a:pt x="0" y="7075"/>
                    <a:pt x="119" y="7306"/>
                    <a:pt x="387" y="7306"/>
                  </a:cubicBezTo>
                  <a:cubicBezTo>
                    <a:pt x="558" y="7306"/>
                    <a:pt x="789" y="7212"/>
                    <a:pt x="1089" y="6906"/>
                  </a:cubicBezTo>
                  <a:cubicBezTo>
                    <a:pt x="1488" y="6496"/>
                    <a:pt x="1653" y="6123"/>
                    <a:pt x="1719" y="5859"/>
                  </a:cubicBezTo>
                  <a:lnTo>
                    <a:pt x="1719" y="5859"/>
                  </a:lnTo>
                  <a:cubicBezTo>
                    <a:pt x="1656" y="6598"/>
                    <a:pt x="1562" y="8169"/>
                    <a:pt x="1827" y="8799"/>
                  </a:cubicBezTo>
                  <a:cubicBezTo>
                    <a:pt x="1903" y="8979"/>
                    <a:pt x="2046" y="9056"/>
                    <a:pt x="2228" y="9056"/>
                  </a:cubicBezTo>
                  <a:cubicBezTo>
                    <a:pt x="2893" y="9056"/>
                    <a:pt x="4083" y="8034"/>
                    <a:pt x="4491" y="7271"/>
                  </a:cubicBezTo>
                  <a:cubicBezTo>
                    <a:pt x="5009" y="6298"/>
                    <a:pt x="5322" y="1120"/>
                    <a:pt x="5322" y="1120"/>
                  </a:cubicBezTo>
                  <a:lnTo>
                    <a:pt x="24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44"/>
            <p:cNvSpPr/>
            <p:nvPr/>
          </p:nvSpPr>
          <p:spPr>
            <a:xfrm>
              <a:off x="5246300" y="2210675"/>
              <a:ext cx="150675" cy="245150"/>
            </a:xfrm>
            <a:custGeom>
              <a:rect b="b" l="l" r="r" t="t"/>
              <a:pathLst>
                <a:path extrusionOk="0" h="9806" w="6027">
                  <a:moveTo>
                    <a:pt x="2917" y="813"/>
                  </a:moveTo>
                  <a:lnTo>
                    <a:pt x="5311" y="1754"/>
                  </a:lnTo>
                  <a:cubicBezTo>
                    <a:pt x="5177" y="3813"/>
                    <a:pt x="4874" y="6878"/>
                    <a:pt x="4534" y="7516"/>
                  </a:cubicBezTo>
                  <a:cubicBezTo>
                    <a:pt x="4163" y="8212"/>
                    <a:pt x="3095" y="9119"/>
                    <a:pt x="2591" y="9119"/>
                  </a:cubicBezTo>
                  <a:cubicBezTo>
                    <a:pt x="2581" y="9119"/>
                    <a:pt x="2572" y="9119"/>
                    <a:pt x="2562" y="9118"/>
                  </a:cubicBezTo>
                  <a:cubicBezTo>
                    <a:pt x="2512" y="9117"/>
                    <a:pt x="2506" y="9108"/>
                    <a:pt x="2491" y="9071"/>
                  </a:cubicBezTo>
                  <a:cubicBezTo>
                    <a:pt x="2274" y="8557"/>
                    <a:pt x="2333" y="7170"/>
                    <a:pt x="2403" y="6334"/>
                  </a:cubicBezTo>
                  <a:lnTo>
                    <a:pt x="2403" y="6334"/>
                  </a:lnTo>
                  <a:lnTo>
                    <a:pt x="2403" y="6336"/>
                  </a:lnTo>
                  <a:cubicBezTo>
                    <a:pt x="2473" y="6050"/>
                    <a:pt x="2449" y="5859"/>
                    <a:pt x="2443" y="5819"/>
                  </a:cubicBezTo>
                  <a:lnTo>
                    <a:pt x="2053" y="3288"/>
                  </a:lnTo>
                  <a:lnTo>
                    <a:pt x="1765" y="5832"/>
                  </a:lnTo>
                  <a:cubicBezTo>
                    <a:pt x="1759" y="5886"/>
                    <a:pt x="1744" y="6024"/>
                    <a:pt x="1726" y="6218"/>
                  </a:cubicBezTo>
                  <a:cubicBezTo>
                    <a:pt x="1667" y="6428"/>
                    <a:pt x="1526" y="6729"/>
                    <a:pt x="1191" y="7072"/>
                  </a:cubicBezTo>
                  <a:cubicBezTo>
                    <a:pt x="918" y="7351"/>
                    <a:pt x="773" y="7369"/>
                    <a:pt x="730" y="7369"/>
                  </a:cubicBezTo>
                  <a:cubicBezTo>
                    <a:pt x="727" y="7369"/>
                    <a:pt x="724" y="7369"/>
                    <a:pt x="722" y="7369"/>
                  </a:cubicBezTo>
                  <a:cubicBezTo>
                    <a:pt x="713" y="7368"/>
                    <a:pt x="703" y="7365"/>
                    <a:pt x="695" y="7360"/>
                  </a:cubicBezTo>
                  <a:cubicBezTo>
                    <a:pt x="749" y="6166"/>
                    <a:pt x="863" y="3989"/>
                    <a:pt x="949" y="3483"/>
                  </a:cubicBezTo>
                  <a:cubicBezTo>
                    <a:pt x="1007" y="3134"/>
                    <a:pt x="1968" y="1887"/>
                    <a:pt x="2917" y="813"/>
                  </a:cubicBezTo>
                  <a:close/>
                  <a:moveTo>
                    <a:pt x="2722" y="1"/>
                  </a:moveTo>
                  <a:lnTo>
                    <a:pt x="2565" y="177"/>
                  </a:lnTo>
                  <a:cubicBezTo>
                    <a:pt x="2204" y="580"/>
                    <a:pt x="398" y="2622"/>
                    <a:pt x="272" y="3369"/>
                  </a:cubicBezTo>
                  <a:cubicBezTo>
                    <a:pt x="153" y="4070"/>
                    <a:pt x="11" y="7327"/>
                    <a:pt x="3" y="7466"/>
                  </a:cubicBezTo>
                  <a:lnTo>
                    <a:pt x="0" y="7558"/>
                  </a:lnTo>
                  <a:lnTo>
                    <a:pt x="42" y="7638"/>
                  </a:lnTo>
                  <a:cubicBezTo>
                    <a:pt x="60" y="7673"/>
                    <a:pt x="232" y="7988"/>
                    <a:pt x="617" y="8046"/>
                  </a:cubicBezTo>
                  <a:cubicBezTo>
                    <a:pt x="656" y="8052"/>
                    <a:pt x="696" y="8055"/>
                    <a:pt x="737" y="8055"/>
                  </a:cubicBezTo>
                  <a:cubicBezTo>
                    <a:pt x="1029" y="8055"/>
                    <a:pt x="1337" y="7894"/>
                    <a:pt x="1653" y="7578"/>
                  </a:cubicBezTo>
                  <a:lnTo>
                    <a:pt x="1653" y="7578"/>
                  </a:lnTo>
                  <a:cubicBezTo>
                    <a:pt x="1646" y="8245"/>
                    <a:pt x="1689" y="8937"/>
                    <a:pt x="1858" y="9338"/>
                  </a:cubicBezTo>
                  <a:cubicBezTo>
                    <a:pt x="1977" y="9620"/>
                    <a:pt x="2222" y="9790"/>
                    <a:pt x="2531" y="9804"/>
                  </a:cubicBezTo>
                  <a:cubicBezTo>
                    <a:pt x="2544" y="9806"/>
                    <a:pt x="2559" y="9806"/>
                    <a:pt x="2574" y="9806"/>
                  </a:cubicBezTo>
                  <a:cubicBezTo>
                    <a:pt x="3443" y="9806"/>
                    <a:pt x="4720" y="8627"/>
                    <a:pt x="5140" y="7838"/>
                  </a:cubicBezTo>
                  <a:cubicBezTo>
                    <a:pt x="5677" y="6830"/>
                    <a:pt x="5979" y="2086"/>
                    <a:pt x="6012" y="1548"/>
                  </a:cubicBezTo>
                  <a:lnTo>
                    <a:pt x="6026" y="1299"/>
                  </a:lnTo>
                  <a:lnTo>
                    <a:pt x="27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44"/>
            <p:cNvSpPr/>
            <p:nvPr/>
          </p:nvSpPr>
          <p:spPr>
            <a:xfrm>
              <a:off x="1337525" y="3829075"/>
              <a:ext cx="375050" cy="110550"/>
            </a:xfrm>
            <a:custGeom>
              <a:rect b="b" l="l" r="r" t="t"/>
              <a:pathLst>
                <a:path extrusionOk="0" h="4422" w="15002">
                  <a:moveTo>
                    <a:pt x="3209" y="0"/>
                  </a:moveTo>
                  <a:cubicBezTo>
                    <a:pt x="2777" y="0"/>
                    <a:pt x="2377" y="26"/>
                    <a:pt x="2038" y="87"/>
                  </a:cubicBezTo>
                  <a:cubicBezTo>
                    <a:pt x="0" y="458"/>
                    <a:pt x="370" y="3237"/>
                    <a:pt x="2963" y="3978"/>
                  </a:cubicBezTo>
                  <a:cubicBezTo>
                    <a:pt x="4000" y="4274"/>
                    <a:pt x="5363" y="4422"/>
                    <a:pt x="6780" y="4422"/>
                  </a:cubicBezTo>
                  <a:cubicBezTo>
                    <a:pt x="8905" y="4422"/>
                    <a:pt x="11150" y="4088"/>
                    <a:pt x="12594" y="3421"/>
                  </a:cubicBezTo>
                  <a:cubicBezTo>
                    <a:pt x="15001" y="2310"/>
                    <a:pt x="8334" y="644"/>
                    <a:pt x="8334" y="644"/>
                  </a:cubicBezTo>
                  <a:cubicBezTo>
                    <a:pt x="8334" y="644"/>
                    <a:pt x="5374" y="0"/>
                    <a:pt x="32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44"/>
            <p:cNvSpPr/>
            <p:nvPr/>
          </p:nvSpPr>
          <p:spPr>
            <a:xfrm>
              <a:off x="1346025" y="3820500"/>
              <a:ext cx="328850" cy="127700"/>
            </a:xfrm>
            <a:custGeom>
              <a:rect b="b" l="l" r="r" t="t"/>
              <a:pathLst>
                <a:path extrusionOk="0" h="5108" w="13154">
                  <a:moveTo>
                    <a:pt x="2871" y="686"/>
                  </a:moveTo>
                  <a:cubicBezTo>
                    <a:pt x="4927" y="686"/>
                    <a:pt x="7778" y="1291"/>
                    <a:pt x="7917" y="1321"/>
                  </a:cubicBezTo>
                  <a:cubicBezTo>
                    <a:pt x="10272" y="1909"/>
                    <a:pt x="12425" y="2817"/>
                    <a:pt x="12435" y="3222"/>
                  </a:cubicBezTo>
                  <a:cubicBezTo>
                    <a:pt x="12435" y="3223"/>
                    <a:pt x="12401" y="3318"/>
                    <a:pt x="12110" y="3452"/>
                  </a:cubicBezTo>
                  <a:cubicBezTo>
                    <a:pt x="10755" y="4078"/>
                    <a:pt x="8523" y="4418"/>
                    <a:pt x="6395" y="4418"/>
                  </a:cubicBezTo>
                  <a:cubicBezTo>
                    <a:pt x="5043" y="4418"/>
                    <a:pt x="3733" y="4281"/>
                    <a:pt x="2718" y="3991"/>
                  </a:cubicBezTo>
                  <a:cubicBezTo>
                    <a:pt x="1365" y="3604"/>
                    <a:pt x="695" y="2610"/>
                    <a:pt x="734" y="1826"/>
                  </a:cubicBezTo>
                  <a:cubicBezTo>
                    <a:pt x="762" y="1268"/>
                    <a:pt x="1135" y="882"/>
                    <a:pt x="1759" y="769"/>
                  </a:cubicBezTo>
                  <a:cubicBezTo>
                    <a:pt x="2079" y="711"/>
                    <a:pt x="2458" y="686"/>
                    <a:pt x="2871" y="686"/>
                  </a:cubicBezTo>
                  <a:close/>
                  <a:moveTo>
                    <a:pt x="2876" y="0"/>
                  </a:moveTo>
                  <a:cubicBezTo>
                    <a:pt x="2421" y="0"/>
                    <a:pt x="1998" y="27"/>
                    <a:pt x="1637" y="93"/>
                  </a:cubicBezTo>
                  <a:cubicBezTo>
                    <a:pt x="701" y="264"/>
                    <a:pt x="94" y="916"/>
                    <a:pt x="51" y="1793"/>
                  </a:cubicBezTo>
                  <a:cubicBezTo>
                    <a:pt x="0" y="2814"/>
                    <a:pt x="755" y="4143"/>
                    <a:pt x="2529" y="4650"/>
                  </a:cubicBezTo>
                  <a:cubicBezTo>
                    <a:pt x="3615" y="4961"/>
                    <a:pt x="4993" y="5108"/>
                    <a:pt x="6409" y="5108"/>
                  </a:cubicBezTo>
                  <a:cubicBezTo>
                    <a:pt x="8629" y="5108"/>
                    <a:pt x="10947" y="4745"/>
                    <a:pt x="12398" y="4077"/>
                  </a:cubicBezTo>
                  <a:cubicBezTo>
                    <a:pt x="12912" y="3840"/>
                    <a:pt x="13154" y="3531"/>
                    <a:pt x="13118" y="3160"/>
                  </a:cubicBezTo>
                  <a:cubicBezTo>
                    <a:pt x="13011" y="2009"/>
                    <a:pt x="9557" y="1024"/>
                    <a:pt x="8078" y="654"/>
                  </a:cubicBezTo>
                  <a:lnTo>
                    <a:pt x="8068" y="651"/>
                  </a:lnTo>
                  <a:cubicBezTo>
                    <a:pt x="7922" y="620"/>
                    <a:pt x="5045" y="0"/>
                    <a:pt x="2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44"/>
            <p:cNvSpPr/>
            <p:nvPr/>
          </p:nvSpPr>
          <p:spPr>
            <a:xfrm>
              <a:off x="856000" y="4382275"/>
              <a:ext cx="231525" cy="455175"/>
            </a:xfrm>
            <a:custGeom>
              <a:rect b="b" l="l" r="r" t="t"/>
              <a:pathLst>
                <a:path extrusionOk="0" h="18207" w="9261">
                  <a:moveTo>
                    <a:pt x="7037" y="0"/>
                  </a:moveTo>
                  <a:lnTo>
                    <a:pt x="0" y="1666"/>
                  </a:lnTo>
                  <a:lnTo>
                    <a:pt x="741" y="5741"/>
                  </a:lnTo>
                  <a:lnTo>
                    <a:pt x="2407" y="6112"/>
                  </a:lnTo>
                  <a:cubicBezTo>
                    <a:pt x="2407" y="6112"/>
                    <a:pt x="1852" y="10928"/>
                    <a:pt x="2593" y="12965"/>
                  </a:cubicBezTo>
                  <a:cubicBezTo>
                    <a:pt x="3283" y="14863"/>
                    <a:pt x="3812" y="18207"/>
                    <a:pt x="5079" y="18207"/>
                  </a:cubicBezTo>
                  <a:cubicBezTo>
                    <a:pt x="5173" y="18207"/>
                    <a:pt x="5270" y="18189"/>
                    <a:pt x="5371" y="18151"/>
                  </a:cubicBezTo>
                  <a:cubicBezTo>
                    <a:pt x="6853" y="17595"/>
                    <a:pt x="5926" y="9817"/>
                    <a:pt x="6482" y="8891"/>
                  </a:cubicBezTo>
                  <a:cubicBezTo>
                    <a:pt x="7037" y="7964"/>
                    <a:pt x="9260" y="5741"/>
                    <a:pt x="9260" y="5741"/>
                  </a:cubicBezTo>
                  <a:lnTo>
                    <a:pt x="7408" y="741"/>
                  </a:lnTo>
                  <a:lnTo>
                    <a:pt x="70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44"/>
            <p:cNvSpPr/>
            <p:nvPr/>
          </p:nvSpPr>
          <p:spPr>
            <a:xfrm>
              <a:off x="846750" y="4373675"/>
              <a:ext cx="249975" cy="472325"/>
            </a:xfrm>
            <a:custGeom>
              <a:rect b="b" l="l" r="r" t="t"/>
              <a:pathLst>
                <a:path extrusionOk="0" h="18893" w="9999">
                  <a:moveTo>
                    <a:pt x="7223" y="739"/>
                  </a:moveTo>
                  <a:lnTo>
                    <a:pt x="7456" y="1204"/>
                  </a:lnTo>
                  <a:lnTo>
                    <a:pt x="9232" y="5999"/>
                  </a:lnTo>
                  <a:cubicBezTo>
                    <a:pt x="8711" y="6529"/>
                    <a:pt x="7046" y="8241"/>
                    <a:pt x="6558" y="9058"/>
                  </a:cubicBezTo>
                  <a:cubicBezTo>
                    <a:pt x="6308" y="9472"/>
                    <a:pt x="6299" y="10519"/>
                    <a:pt x="6304" y="12488"/>
                  </a:cubicBezTo>
                  <a:cubicBezTo>
                    <a:pt x="6307" y="14384"/>
                    <a:pt x="6316" y="17913"/>
                    <a:pt x="5621" y="18174"/>
                  </a:cubicBezTo>
                  <a:cubicBezTo>
                    <a:pt x="5560" y="18197"/>
                    <a:pt x="5505" y="18208"/>
                    <a:pt x="5451" y="18208"/>
                  </a:cubicBezTo>
                  <a:cubicBezTo>
                    <a:pt x="5390" y="18208"/>
                    <a:pt x="5332" y="18193"/>
                    <a:pt x="5272" y="18164"/>
                  </a:cubicBezTo>
                  <a:cubicBezTo>
                    <a:pt x="4660" y="17855"/>
                    <a:pt x="4183" y="16193"/>
                    <a:pt x="3800" y="14857"/>
                  </a:cubicBezTo>
                  <a:cubicBezTo>
                    <a:pt x="3627" y="14252"/>
                    <a:pt x="3463" y="13682"/>
                    <a:pt x="3285" y="13191"/>
                  </a:cubicBezTo>
                  <a:cubicBezTo>
                    <a:pt x="2580" y="11253"/>
                    <a:pt x="3113" y="6542"/>
                    <a:pt x="3117" y="6495"/>
                  </a:cubicBezTo>
                  <a:cubicBezTo>
                    <a:pt x="3138" y="6321"/>
                    <a:pt x="3024" y="6159"/>
                    <a:pt x="2851" y="6121"/>
                  </a:cubicBezTo>
                  <a:lnTo>
                    <a:pt x="1408" y="5800"/>
                  </a:lnTo>
                  <a:lnTo>
                    <a:pt x="765" y="2269"/>
                  </a:lnTo>
                  <a:lnTo>
                    <a:pt x="7223" y="739"/>
                  </a:lnTo>
                  <a:close/>
                  <a:moveTo>
                    <a:pt x="7411" y="0"/>
                  </a:moveTo>
                  <a:cubicBezTo>
                    <a:pt x="7383" y="0"/>
                    <a:pt x="7356" y="3"/>
                    <a:pt x="7329" y="10"/>
                  </a:cubicBezTo>
                  <a:lnTo>
                    <a:pt x="291" y="1678"/>
                  </a:lnTo>
                  <a:cubicBezTo>
                    <a:pt x="113" y="1719"/>
                    <a:pt x="0" y="1893"/>
                    <a:pt x="33" y="2073"/>
                  </a:cubicBezTo>
                  <a:lnTo>
                    <a:pt x="774" y="6147"/>
                  </a:lnTo>
                  <a:cubicBezTo>
                    <a:pt x="798" y="6283"/>
                    <a:pt x="902" y="6390"/>
                    <a:pt x="1037" y="6419"/>
                  </a:cubicBezTo>
                  <a:lnTo>
                    <a:pt x="2403" y="6724"/>
                  </a:lnTo>
                  <a:cubicBezTo>
                    <a:pt x="2293" y="7834"/>
                    <a:pt x="1981" y="11615"/>
                    <a:pt x="2641" y="13425"/>
                  </a:cubicBezTo>
                  <a:cubicBezTo>
                    <a:pt x="2811" y="13894"/>
                    <a:pt x="2972" y="14453"/>
                    <a:pt x="3141" y="15045"/>
                  </a:cubicBezTo>
                  <a:cubicBezTo>
                    <a:pt x="3625" y="16737"/>
                    <a:pt x="4084" y="18333"/>
                    <a:pt x="4965" y="18775"/>
                  </a:cubicBezTo>
                  <a:cubicBezTo>
                    <a:pt x="5114" y="18853"/>
                    <a:pt x="5281" y="18893"/>
                    <a:pt x="5450" y="18893"/>
                  </a:cubicBezTo>
                  <a:cubicBezTo>
                    <a:pt x="5591" y="18893"/>
                    <a:pt x="5731" y="18866"/>
                    <a:pt x="5861" y="18816"/>
                  </a:cubicBezTo>
                  <a:cubicBezTo>
                    <a:pt x="6925" y="18416"/>
                    <a:pt x="6999" y="16051"/>
                    <a:pt x="6990" y="12487"/>
                  </a:cubicBezTo>
                  <a:cubicBezTo>
                    <a:pt x="6988" y="11236"/>
                    <a:pt x="6984" y="9680"/>
                    <a:pt x="7146" y="9410"/>
                  </a:cubicBezTo>
                  <a:cubicBezTo>
                    <a:pt x="7675" y="8531"/>
                    <a:pt x="9851" y="6349"/>
                    <a:pt x="9874" y="6327"/>
                  </a:cubicBezTo>
                  <a:cubicBezTo>
                    <a:pt x="9967" y="6232"/>
                    <a:pt x="9998" y="6091"/>
                    <a:pt x="9952" y="5966"/>
                  </a:cubicBezTo>
                  <a:lnTo>
                    <a:pt x="8086" y="931"/>
                  </a:lnTo>
                  <a:lnTo>
                    <a:pt x="7715" y="190"/>
                  </a:lnTo>
                  <a:cubicBezTo>
                    <a:pt x="7657" y="71"/>
                    <a:pt x="7537" y="0"/>
                    <a:pt x="7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44"/>
            <p:cNvSpPr/>
            <p:nvPr/>
          </p:nvSpPr>
          <p:spPr>
            <a:xfrm>
              <a:off x="910850" y="4404550"/>
              <a:ext cx="89175" cy="440075"/>
            </a:xfrm>
            <a:custGeom>
              <a:rect b="b" l="l" r="r" t="t"/>
              <a:pathLst>
                <a:path extrusionOk="0" h="17603" w="3567">
                  <a:moveTo>
                    <a:pt x="361" y="1"/>
                  </a:moveTo>
                  <a:cubicBezTo>
                    <a:pt x="352" y="1"/>
                    <a:pt x="343" y="1"/>
                    <a:pt x="333" y="2"/>
                  </a:cubicBezTo>
                  <a:cubicBezTo>
                    <a:pt x="145" y="14"/>
                    <a:pt x="1" y="175"/>
                    <a:pt x="13" y="364"/>
                  </a:cubicBezTo>
                  <a:cubicBezTo>
                    <a:pt x="47" y="946"/>
                    <a:pt x="886" y="14664"/>
                    <a:pt x="2898" y="17460"/>
                  </a:cubicBezTo>
                  <a:cubicBezTo>
                    <a:pt x="2963" y="17549"/>
                    <a:pt x="3067" y="17603"/>
                    <a:pt x="3177" y="17603"/>
                  </a:cubicBezTo>
                  <a:cubicBezTo>
                    <a:pt x="3248" y="17603"/>
                    <a:pt x="3318" y="17581"/>
                    <a:pt x="3378" y="17538"/>
                  </a:cubicBezTo>
                  <a:cubicBezTo>
                    <a:pt x="3531" y="17428"/>
                    <a:pt x="3566" y="17214"/>
                    <a:pt x="3455" y="17059"/>
                  </a:cubicBezTo>
                  <a:cubicBezTo>
                    <a:pt x="1557" y="14424"/>
                    <a:pt x="705" y="465"/>
                    <a:pt x="696" y="324"/>
                  </a:cubicBezTo>
                  <a:cubicBezTo>
                    <a:pt x="686" y="144"/>
                    <a:pt x="548" y="1"/>
                    <a:pt x="3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44"/>
            <p:cNvSpPr/>
            <p:nvPr/>
          </p:nvSpPr>
          <p:spPr>
            <a:xfrm>
              <a:off x="1022575" y="3877575"/>
              <a:ext cx="1055800" cy="694525"/>
            </a:xfrm>
            <a:custGeom>
              <a:rect b="b" l="l" r="r" t="t"/>
              <a:pathLst>
                <a:path extrusionOk="0" h="27781" w="42232">
                  <a:moveTo>
                    <a:pt x="13523" y="0"/>
                  </a:moveTo>
                  <a:cubicBezTo>
                    <a:pt x="13523" y="0"/>
                    <a:pt x="4635" y="1111"/>
                    <a:pt x="2597" y="5557"/>
                  </a:cubicBezTo>
                  <a:cubicBezTo>
                    <a:pt x="560" y="10002"/>
                    <a:pt x="4819" y="11484"/>
                    <a:pt x="4819" y="11484"/>
                  </a:cubicBezTo>
                  <a:lnTo>
                    <a:pt x="16671" y="16114"/>
                  </a:lnTo>
                  <a:lnTo>
                    <a:pt x="0" y="19594"/>
                  </a:lnTo>
                  <a:lnTo>
                    <a:pt x="1856" y="27781"/>
                  </a:lnTo>
                  <a:cubicBezTo>
                    <a:pt x="1856" y="27781"/>
                    <a:pt x="9636" y="26300"/>
                    <a:pt x="14264" y="25003"/>
                  </a:cubicBezTo>
                  <a:cubicBezTo>
                    <a:pt x="18894" y="23706"/>
                    <a:pt x="34823" y="20372"/>
                    <a:pt x="38527" y="17039"/>
                  </a:cubicBezTo>
                  <a:cubicBezTo>
                    <a:pt x="42232" y="13705"/>
                    <a:pt x="38898" y="9261"/>
                    <a:pt x="32786" y="6298"/>
                  </a:cubicBezTo>
                  <a:cubicBezTo>
                    <a:pt x="26674" y="3334"/>
                    <a:pt x="13523" y="0"/>
                    <a:pt x="135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44"/>
            <p:cNvSpPr/>
            <p:nvPr/>
          </p:nvSpPr>
          <p:spPr>
            <a:xfrm>
              <a:off x="1434850" y="4276150"/>
              <a:ext cx="360825" cy="54875"/>
            </a:xfrm>
            <a:custGeom>
              <a:rect b="b" l="l" r="r" t="t"/>
              <a:pathLst>
                <a:path extrusionOk="0" h="2195" w="14433">
                  <a:moveTo>
                    <a:pt x="186" y="1"/>
                  </a:moveTo>
                  <a:cubicBezTo>
                    <a:pt x="104" y="1"/>
                    <a:pt x="32" y="59"/>
                    <a:pt x="17" y="141"/>
                  </a:cubicBezTo>
                  <a:cubicBezTo>
                    <a:pt x="1" y="233"/>
                    <a:pt x="59" y="321"/>
                    <a:pt x="151" y="340"/>
                  </a:cubicBezTo>
                  <a:cubicBezTo>
                    <a:pt x="253" y="359"/>
                    <a:pt x="10397" y="2195"/>
                    <a:pt x="14258" y="2195"/>
                  </a:cubicBezTo>
                  <a:lnTo>
                    <a:pt x="14256" y="2195"/>
                  </a:lnTo>
                  <a:cubicBezTo>
                    <a:pt x="14258" y="2195"/>
                    <a:pt x="14260" y="2195"/>
                    <a:pt x="14262" y="2195"/>
                  </a:cubicBezTo>
                  <a:cubicBezTo>
                    <a:pt x="14356" y="2195"/>
                    <a:pt x="14433" y="2119"/>
                    <a:pt x="14433" y="2024"/>
                  </a:cubicBezTo>
                  <a:cubicBezTo>
                    <a:pt x="14433" y="1928"/>
                    <a:pt x="14356" y="1851"/>
                    <a:pt x="14262" y="1851"/>
                  </a:cubicBezTo>
                  <a:cubicBezTo>
                    <a:pt x="14260" y="1851"/>
                    <a:pt x="14258" y="1852"/>
                    <a:pt x="14256" y="1852"/>
                  </a:cubicBezTo>
                  <a:cubicBezTo>
                    <a:pt x="10428" y="1852"/>
                    <a:pt x="313" y="21"/>
                    <a:pt x="212" y="3"/>
                  </a:cubicBezTo>
                  <a:cubicBezTo>
                    <a:pt x="203" y="2"/>
                    <a:pt x="195" y="1"/>
                    <a:pt x="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44"/>
            <p:cNvSpPr/>
            <p:nvPr/>
          </p:nvSpPr>
          <p:spPr>
            <a:xfrm>
              <a:off x="1430100" y="3368225"/>
              <a:ext cx="555650" cy="514025"/>
            </a:xfrm>
            <a:custGeom>
              <a:rect b="b" l="l" r="r" t="t"/>
              <a:pathLst>
                <a:path extrusionOk="0" h="20561" w="22226">
                  <a:moveTo>
                    <a:pt x="4447" y="1"/>
                  </a:moveTo>
                  <a:lnTo>
                    <a:pt x="1" y="18707"/>
                  </a:lnTo>
                  <a:lnTo>
                    <a:pt x="4447" y="20560"/>
                  </a:lnTo>
                  <a:cubicBezTo>
                    <a:pt x="4447" y="20560"/>
                    <a:pt x="7595" y="17226"/>
                    <a:pt x="12225" y="15189"/>
                  </a:cubicBezTo>
                  <a:cubicBezTo>
                    <a:pt x="16855" y="13152"/>
                    <a:pt x="22226" y="11484"/>
                    <a:pt x="21299" y="6113"/>
                  </a:cubicBezTo>
                  <a:cubicBezTo>
                    <a:pt x="20374" y="742"/>
                    <a:pt x="16114" y="1"/>
                    <a:pt x="11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44"/>
            <p:cNvSpPr/>
            <p:nvPr/>
          </p:nvSpPr>
          <p:spPr>
            <a:xfrm>
              <a:off x="1854100" y="2460300"/>
              <a:ext cx="327550" cy="227525"/>
            </a:xfrm>
            <a:custGeom>
              <a:rect b="b" l="l" r="r" t="t"/>
              <a:pathLst>
                <a:path extrusionOk="0" h="9101" w="13102">
                  <a:moveTo>
                    <a:pt x="11588" y="1"/>
                  </a:moveTo>
                  <a:cubicBezTo>
                    <a:pt x="10827" y="1"/>
                    <a:pt x="9848" y="323"/>
                    <a:pt x="9222" y="323"/>
                  </a:cubicBezTo>
                  <a:cubicBezTo>
                    <a:pt x="9211" y="323"/>
                    <a:pt x="9200" y="323"/>
                    <a:pt x="9189" y="323"/>
                  </a:cubicBezTo>
                  <a:cubicBezTo>
                    <a:pt x="9161" y="322"/>
                    <a:pt x="9131" y="322"/>
                    <a:pt x="9099" y="322"/>
                  </a:cubicBezTo>
                  <a:cubicBezTo>
                    <a:pt x="8068" y="322"/>
                    <a:pt x="4962" y="610"/>
                    <a:pt x="3825" y="1774"/>
                  </a:cubicBezTo>
                  <a:cubicBezTo>
                    <a:pt x="2654" y="2973"/>
                    <a:pt x="0" y="6071"/>
                    <a:pt x="0" y="6071"/>
                  </a:cubicBezTo>
                  <a:lnTo>
                    <a:pt x="2286" y="8561"/>
                  </a:lnTo>
                  <a:cubicBezTo>
                    <a:pt x="2286" y="8561"/>
                    <a:pt x="4691" y="9101"/>
                    <a:pt x="5846" y="9101"/>
                  </a:cubicBezTo>
                  <a:cubicBezTo>
                    <a:pt x="6143" y="9101"/>
                    <a:pt x="6357" y="9065"/>
                    <a:pt x="6427" y="8976"/>
                  </a:cubicBezTo>
                  <a:cubicBezTo>
                    <a:pt x="6770" y="8538"/>
                    <a:pt x="10540" y="7018"/>
                    <a:pt x="11289" y="6662"/>
                  </a:cubicBezTo>
                  <a:cubicBezTo>
                    <a:pt x="12037" y="6306"/>
                    <a:pt x="12460" y="5462"/>
                    <a:pt x="11648" y="5297"/>
                  </a:cubicBezTo>
                  <a:cubicBezTo>
                    <a:pt x="11593" y="5286"/>
                    <a:pt x="11524" y="5281"/>
                    <a:pt x="11444" y="5281"/>
                  </a:cubicBezTo>
                  <a:cubicBezTo>
                    <a:pt x="10350" y="5281"/>
                    <a:pt x="7147" y="6248"/>
                    <a:pt x="7147" y="6248"/>
                  </a:cubicBezTo>
                  <a:lnTo>
                    <a:pt x="9508" y="2923"/>
                  </a:lnTo>
                  <a:cubicBezTo>
                    <a:pt x="9508" y="2923"/>
                    <a:pt x="13102" y="1030"/>
                    <a:pt x="12486" y="312"/>
                  </a:cubicBezTo>
                  <a:cubicBezTo>
                    <a:pt x="12285" y="79"/>
                    <a:pt x="11963" y="1"/>
                    <a:pt x="115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44"/>
            <p:cNvSpPr/>
            <p:nvPr/>
          </p:nvSpPr>
          <p:spPr>
            <a:xfrm>
              <a:off x="1844775" y="2451775"/>
              <a:ext cx="332550" cy="244475"/>
            </a:xfrm>
            <a:custGeom>
              <a:rect b="b" l="l" r="r" t="t"/>
              <a:pathLst>
                <a:path extrusionOk="0" h="9779" w="13302">
                  <a:moveTo>
                    <a:pt x="12007" y="680"/>
                  </a:moveTo>
                  <a:cubicBezTo>
                    <a:pt x="12266" y="680"/>
                    <a:pt x="12477" y="723"/>
                    <a:pt x="12588" y="843"/>
                  </a:cubicBezTo>
                  <a:cubicBezTo>
                    <a:pt x="12572" y="1175"/>
                    <a:pt x="11234" y="2164"/>
                    <a:pt x="9722" y="2960"/>
                  </a:cubicBezTo>
                  <a:cubicBezTo>
                    <a:pt x="9675" y="2985"/>
                    <a:pt x="9633" y="3020"/>
                    <a:pt x="9602" y="3065"/>
                  </a:cubicBezTo>
                  <a:lnTo>
                    <a:pt x="7241" y="6390"/>
                  </a:lnTo>
                  <a:cubicBezTo>
                    <a:pt x="7073" y="6627"/>
                    <a:pt x="7254" y="6933"/>
                    <a:pt x="7516" y="6933"/>
                  </a:cubicBezTo>
                  <a:cubicBezTo>
                    <a:pt x="7550" y="6933"/>
                    <a:pt x="7584" y="6928"/>
                    <a:pt x="7620" y="6917"/>
                  </a:cubicBezTo>
                  <a:cubicBezTo>
                    <a:pt x="8904" y="6528"/>
                    <a:pt x="11050" y="5962"/>
                    <a:pt x="11795" y="5962"/>
                  </a:cubicBezTo>
                  <a:cubicBezTo>
                    <a:pt x="11859" y="5962"/>
                    <a:pt x="11912" y="5967"/>
                    <a:pt x="11954" y="5975"/>
                  </a:cubicBezTo>
                  <a:cubicBezTo>
                    <a:pt x="12063" y="5998"/>
                    <a:pt x="12116" y="6032"/>
                    <a:pt x="12119" y="6051"/>
                  </a:cubicBezTo>
                  <a:cubicBezTo>
                    <a:pt x="12133" y="6164"/>
                    <a:pt x="11932" y="6495"/>
                    <a:pt x="11515" y="6693"/>
                  </a:cubicBezTo>
                  <a:cubicBezTo>
                    <a:pt x="11325" y="6783"/>
                    <a:pt x="10939" y="6950"/>
                    <a:pt x="10463" y="7153"/>
                  </a:cubicBezTo>
                  <a:cubicBezTo>
                    <a:pt x="8059" y="8187"/>
                    <a:pt x="6791" y="8772"/>
                    <a:pt x="6579" y="9063"/>
                  </a:cubicBezTo>
                  <a:cubicBezTo>
                    <a:pt x="6521" y="9090"/>
                    <a:pt x="6407" y="9103"/>
                    <a:pt x="6250" y="9103"/>
                  </a:cubicBezTo>
                  <a:cubicBezTo>
                    <a:pt x="5578" y="9103"/>
                    <a:pt x="4119" y="8872"/>
                    <a:pt x="2838" y="8590"/>
                  </a:cubicBezTo>
                  <a:lnTo>
                    <a:pt x="832" y="6405"/>
                  </a:lnTo>
                  <a:cubicBezTo>
                    <a:pt x="1469" y="5665"/>
                    <a:pt x="3480" y="3344"/>
                    <a:pt x="4445" y="2355"/>
                  </a:cubicBezTo>
                  <a:cubicBezTo>
                    <a:pt x="5453" y="1324"/>
                    <a:pt x="8384" y="1006"/>
                    <a:pt x="9447" y="1006"/>
                  </a:cubicBezTo>
                  <a:cubicBezTo>
                    <a:pt x="9486" y="1006"/>
                    <a:pt x="9522" y="1006"/>
                    <a:pt x="9556" y="1007"/>
                  </a:cubicBezTo>
                  <a:cubicBezTo>
                    <a:pt x="9568" y="1007"/>
                    <a:pt x="9580" y="1007"/>
                    <a:pt x="9593" y="1007"/>
                  </a:cubicBezTo>
                  <a:cubicBezTo>
                    <a:pt x="9919" y="1007"/>
                    <a:pt x="10317" y="932"/>
                    <a:pt x="10732" y="852"/>
                  </a:cubicBezTo>
                  <a:cubicBezTo>
                    <a:pt x="11151" y="772"/>
                    <a:pt x="11630" y="680"/>
                    <a:pt x="12007" y="680"/>
                  </a:cubicBezTo>
                  <a:close/>
                  <a:moveTo>
                    <a:pt x="11962" y="0"/>
                  </a:moveTo>
                  <a:cubicBezTo>
                    <a:pt x="11527" y="0"/>
                    <a:pt x="11051" y="92"/>
                    <a:pt x="10603" y="178"/>
                  </a:cubicBezTo>
                  <a:cubicBezTo>
                    <a:pt x="10220" y="252"/>
                    <a:pt x="9851" y="321"/>
                    <a:pt x="9593" y="321"/>
                  </a:cubicBezTo>
                  <a:cubicBezTo>
                    <a:pt x="9585" y="321"/>
                    <a:pt x="9577" y="321"/>
                    <a:pt x="9570" y="321"/>
                  </a:cubicBezTo>
                  <a:cubicBezTo>
                    <a:pt x="9546" y="320"/>
                    <a:pt x="9521" y="320"/>
                    <a:pt x="9493" y="320"/>
                  </a:cubicBezTo>
                  <a:cubicBezTo>
                    <a:pt x="8571" y="320"/>
                    <a:pt x="5227" y="573"/>
                    <a:pt x="3953" y="1875"/>
                  </a:cubicBezTo>
                  <a:cubicBezTo>
                    <a:pt x="2788" y="3069"/>
                    <a:pt x="222" y="6062"/>
                    <a:pt x="113" y="6189"/>
                  </a:cubicBezTo>
                  <a:cubicBezTo>
                    <a:pt x="1" y="6321"/>
                    <a:pt x="4" y="6516"/>
                    <a:pt x="121" y="6644"/>
                  </a:cubicBezTo>
                  <a:lnTo>
                    <a:pt x="2406" y="9134"/>
                  </a:lnTo>
                  <a:cubicBezTo>
                    <a:pt x="2454" y="9186"/>
                    <a:pt x="2516" y="9222"/>
                    <a:pt x="2584" y="9236"/>
                  </a:cubicBezTo>
                  <a:cubicBezTo>
                    <a:pt x="4442" y="9654"/>
                    <a:pt x="5516" y="9778"/>
                    <a:pt x="6145" y="9778"/>
                  </a:cubicBezTo>
                  <a:cubicBezTo>
                    <a:pt x="6874" y="9778"/>
                    <a:pt x="7007" y="9611"/>
                    <a:pt x="7067" y="9532"/>
                  </a:cubicBezTo>
                  <a:cubicBezTo>
                    <a:pt x="7332" y="9245"/>
                    <a:pt x="9715" y="8221"/>
                    <a:pt x="10734" y="7784"/>
                  </a:cubicBezTo>
                  <a:cubicBezTo>
                    <a:pt x="11221" y="7575"/>
                    <a:pt x="11616" y="7405"/>
                    <a:pt x="11810" y="7313"/>
                  </a:cubicBezTo>
                  <a:cubicBezTo>
                    <a:pt x="12352" y="7055"/>
                    <a:pt x="12866" y="6510"/>
                    <a:pt x="12799" y="5968"/>
                  </a:cubicBezTo>
                  <a:cubicBezTo>
                    <a:pt x="12780" y="5806"/>
                    <a:pt x="12672" y="5420"/>
                    <a:pt x="12091" y="5303"/>
                  </a:cubicBezTo>
                  <a:cubicBezTo>
                    <a:pt x="12020" y="5288"/>
                    <a:pt x="11932" y="5281"/>
                    <a:pt x="11831" y="5281"/>
                  </a:cubicBezTo>
                  <a:cubicBezTo>
                    <a:pt x="11043" y="5281"/>
                    <a:pt x="9439" y="5688"/>
                    <a:pt x="8370" y="5986"/>
                  </a:cubicBezTo>
                  <a:lnTo>
                    <a:pt x="10115" y="3528"/>
                  </a:lnTo>
                  <a:cubicBezTo>
                    <a:pt x="10900" y="3111"/>
                    <a:pt x="13092" y="1870"/>
                    <a:pt x="13261" y="977"/>
                  </a:cubicBezTo>
                  <a:cubicBezTo>
                    <a:pt x="13301" y="783"/>
                    <a:pt x="13249" y="581"/>
                    <a:pt x="13120" y="431"/>
                  </a:cubicBezTo>
                  <a:cubicBezTo>
                    <a:pt x="12839" y="104"/>
                    <a:pt x="12424" y="0"/>
                    <a:pt x="119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44"/>
            <p:cNvSpPr/>
            <p:nvPr/>
          </p:nvSpPr>
          <p:spPr>
            <a:xfrm>
              <a:off x="661500" y="2639125"/>
              <a:ext cx="1278075" cy="1632050"/>
            </a:xfrm>
            <a:custGeom>
              <a:rect b="b" l="l" r="r" t="t"/>
              <a:pathLst>
                <a:path extrusionOk="0" h="65282" w="51123">
                  <a:moveTo>
                    <a:pt x="48139" y="1"/>
                  </a:moveTo>
                  <a:lnTo>
                    <a:pt x="35410" y="5372"/>
                  </a:lnTo>
                  <a:lnTo>
                    <a:pt x="35410" y="5383"/>
                  </a:lnTo>
                  <a:cubicBezTo>
                    <a:pt x="31551" y="6436"/>
                    <a:pt x="27120" y="7801"/>
                    <a:pt x="25929" y="8793"/>
                  </a:cubicBezTo>
                  <a:cubicBezTo>
                    <a:pt x="23706" y="10645"/>
                    <a:pt x="23706" y="16571"/>
                    <a:pt x="23706" y="17126"/>
                  </a:cubicBezTo>
                  <a:cubicBezTo>
                    <a:pt x="23706" y="17682"/>
                    <a:pt x="20372" y="23053"/>
                    <a:pt x="15744" y="27499"/>
                  </a:cubicBezTo>
                  <a:cubicBezTo>
                    <a:pt x="11114" y="31943"/>
                    <a:pt x="3705" y="35463"/>
                    <a:pt x="1854" y="37130"/>
                  </a:cubicBezTo>
                  <a:cubicBezTo>
                    <a:pt x="0" y="38796"/>
                    <a:pt x="1854" y="51020"/>
                    <a:pt x="7225" y="56576"/>
                  </a:cubicBezTo>
                  <a:cubicBezTo>
                    <a:pt x="12596" y="62132"/>
                    <a:pt x="19447" y="65282"/>
                    <a:pt x="19447" y="65282"/>
                  </a:cubicBezTo>
                  <a:cubicBezTo>
                    <a:pt x="19447" y="65282"/>
                    <a:pt x="31671" y="49724"/>
                    <a:pt x="33153" y="46946"/>
                  </a:cubicBezTo>
                  <a:cubicBezTo>
                    <a:pt x="34634" y="44167"/>
                    <a:pt x="35005" y="43612"/>
                    <a:pt x="35005" y="43612"/>
                  </a:cubicBezTo>
                  <a:cubicBezTo>
                    <a:pt x="35005" y="43612"/>
                    <a:pt x="39635" y="35650"/>
                    <a:pt x="39265" y="33241"/>
                  </a:cubicBezTo>
                  <a:cubicBezTo>
                    <a:pt x="38894" y="30833"/>
                    <a:pt x="38708" y="20647"/>
                    <a:pt x="38708" y="18424"/>
                  </a:cubicBezTo>
                  <a:cubicBezTo>
                    <a:pt x="38708" y="16201"/>
                    <a:pt x="42042" y="11386"/>
                    <a:pt x="42599" y="9718"/>
                  </a:cubicBezTo>
                  <a:cubicBezTo>
                    <a:pt x="42624" y="9641"/>
                    <a:pt x="42658" y="9555"/>
                    <a:pt x="42691" y="9470"/>
                  </a:cubicBezTo>
                  <a:lnTo>
                    <a:pt x="51123" y="2189"/>
                  </a:lnTo>
                  <a:lnTo>
                    <a:pt x="48139" y="1"/>
                  </a:lnTo>
                  <a:close/>
                </a:path>
              </a:pathLst>
            </a:custGeom>
            <a:solidFill>
              <a:srgbClr val="ACFF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44"/>
            <p:cNvSpPr/>
            <p:nvPr/>
          </p:nvSpPr>
          <p:spPr>
            <a:xfrm>
              <a:off x="678200" y="2630575"/>
              <a:ext cx="1271150" cy="1649150"/>
            </a:xfrm>
            <a:custGeom>
              <a:rect b="b" l="l" r="r" t="t"/>
              <a:pathLst>
                <a:path extrusionOk="0" h="65966" w="50846">
                  <a:moveTo>
                    <a:pt x="47427" y="735"/>
                  </a:moveTo>
                  <a:lnTo>
                    <a:pt x="49905" y="2552"/>
                  </a:lnTo>
                  <a:lnTo>
                    <a:pt x="41800" y="9554"/>
                  </a:lnTo>
                  <a:cubicBezTo>
                    <a:pt x="41757" y="9589"/>
                    <a:pt x="41725" y="9635"/>
                    <a:pt x="41704" y="9687"/>
                  </a:cubicBezTo>
                  <a:cubicBezTo>
                    <a:pt x="41668" y="9778"/>
                    <a:pt x="41633" y="9868"/>
                    <a:pt x="41606" y="9953"/>
                  </a:cubicBezTo>
                  <a:cubicBezTo>
                    <a:pt x="41419" y="10511"/>
                    <a:pt x="40887" y="11472"/>
                    <a:pt x="40272" y="12584"/>
                  </a:cubicBezTo>
                  <a:cubicBezTo>
                    <a:pt x="39065" y="14767"/>
                    <a:pt x="37697" y="17240"/>
                    <a:pt x="37697" y="18766"/>
                  </a:cubicBezTo>
                  <a:cubicBezTo>
                    <a:pt x="37697" y="20909"/>
                    <a:pt x="37885" y="31207"/>
                    <a:pt x="38259" y="33634"/>
                  </a:cubicBezTo>
                  <a:cubicBezTo>
                    <a:pt x="38547" y="35511"/>
                    <a:pt x="35311" y="41596"/>
                    <a:pt x="34052" y="43764"/>
                  </a:cubicBezTo>
                  <a:cubicBezTo>
                    <a:pt x="34037" y="43788"/>
                    <a:pt x="33655" y="44364"/>
                    <a:pt x="32182" y="47126"/>
                  </a:cubicBezTo>
                  <a:cubicBezTo>
                    <a:pt x="30827" y="49670"/>
                    <a:pt x="20162" y="63304"/>
                    <a:pt x="18680" y="65195"/>
                  </a:cubicBezTo>
                  <a:cubicBezTo>
                    <a:pt x="17418" y="64578"/>
                    <a:pt x="11503" y="61543"/>
                    <a:pt x="6803" y="56680"/>
                  </a:cubicBezTo>
                  <a:cubicBezTo>
                    <a:pt x="2681" y="52415"/>
                    <a:pt x="690" y="44263"/>
                    <a:pt x="838" y="40019"/>
                  </a:cubicBezTo>
                  <a:cubicBezTo>
                    <a:pt x="895" y="38366"/>
                    <a:pt x="1260" y="37866"/>
                    <a:pt x="1413" y="37728"/>
                  </a:cubicBezTo>
                  <a:cubicBezTo>
                    <a:pt x="2066" y="37140"/>
                    <a:pt x="3458" y="36299"/>
                    <a:pt x="5217" y="35237"/>
                  </a:cubicBezTo>
                  <a:cubicBezTo>
                    <a:pt x="8227" y="33421"/>
                    <a:pt x="12348" y="30932"/>
                    <a:pt x="15312" y="28087"/>
                  </a:cubicBezTo>
                  <a:cubicBezTo>
                    <a:pt x="19802" y="23777"/>
                    <a:pt x="23381" y="18279"/>
                    <a:pt x="23381" y="17468"/>
                  </a:cubicBezTo>
                  <a:cubicBezTo>
                    <a:pt x="23381" y="16413"/>
                    <a:pt x="23482" y="11062"/>
                    <a:pt x="25481" y="9398"/>
                  </a:cubicBezTo>
                  <a:cubicBezTo>
                    <a:pt x="26124" y="8862"/>
                    <a:pt x="28268" y="7847"/>
                    <a:pt x="34833" y="6057"/>
                  </a:cubicBezTo>
                  <a:cubicBezTo>
                    <a:pt x="34875" y="6045"/>
                    <a:pt x="34913" y="6025"/>
                    <a:pt x="34947" y="5999"/>
                  </a:cubicBezTo>
                  <a:lnTo>
                    <a:pt x="47427" y="735"/>
                  </a:lnTo>
                  <a:close/>
                  <a:moveTo>
                    <a:pt x="47471" y="0"/>
                  </a:moveTo>
                  <a:cubicBezTo>
                    <a:pt x="47426" y="0"/>
                    <a:pt x="47381" y="9"/>
                    <a:pt x="47338" y="28"/>
                  </a:cubicBezTo>
                  <a:lnTo>
                    <a:pt x="34609" y="5397"/>
                  </a:lnTo>
                  <a:cubicBezTo>
                    <a:pt x="34595" y="5403"/>
                    <a:pt x="34582" y="5411"/>
                    <a:pt x="34569" y="5418"/>
                  </a:cubicBezTo>
                  <a:cubicBezTo>
                    <a:pt x="29253" y="6872"/>
                    <a:pt x="26048" y="8033"/>
                    <a:pt x="25043" y="8871"/>
                  </a:cubicBezTo>
                  <a:cubicBezTo>
                    <a:pt x="22864" y="10685"/>
                    <a:pt x="22697" y="15911"/>
                    <a:pt x="22698" y="17448"/>
                  </a:cubicBezTo>
                  <a:cubicBezTo>
                    <a:pt x="22591" y="18071"/>
                    <a:pt x="19326" y="23285"/>
                    <a:pt x="14838" y="27593"/>
                  </a:cubicBezTo>
                  <a:cubicBezTo>
                    <a:pt x="11929" y="30385"/>
                    <a:pt x="7846" y="32850"/>
                    <a:pt x="4864" y="34649"/>
                  </a:cubicBezTo>
                  <a:cubicBezTo>
                    <a:pt x="3072" y="35732"/>
                    <a:pt x="1658" y="36586"/>
                    <a:pt x="956" y="37217"/>
                  </a:cubicBezTo>
                  <a:cubicBezTo>
                    <a:pt x="471" y="37652"/>
                    <a:pt x="201" y="38587"/>
                    <a:pt x="152" y="39995"/>
                  </a:cubicBezTo>
                  <a:cubicBezTo>
                    <a:pt x="1" y="44362"/>
                    <a:pt x="2056" y="52755"/>
                    <a:pt x="6310" y="57157"/>
                  </a:cubicBezTo>
                  <a:cubicBezTo>
                    <a:pt x="11663" y="62694"/>
                    <a:pt x="18567" y="65903"/>
                    <a:pt x="18637" y="65934"/>
                  </a:cubicBezTo>
                  <a:cubicBezTo>
                    <a:pt x="18681" y="65955"/>
                    <a:pt x="18730" y="65965"/>
                    <a:pt x="18779" y="65965"/>
                  </a:cubicBezTo>
                  <a:cubicBezTo>
                    <a:pt x="18885" y="65965"/>
                    <a:pt x="18984" y="65918"/>
                    <a:pt x="19050" y="65835"/>
                  </a:cubicBezTo>
                  <a:cubicBezTo>
                    <a:pt x="19550" y="65198"/>
                    <a:pt x="31309" y="50222"/>
                    <a:pt x="32788" y="47448"/>
                  </a:cubicBezTo>
                  <a:cubicBezTo>
                    <a:pt x="34232" y="44743"/>
                    <a:pt x="34619" y="44150"/>
                    <a:pt x="34634" y="44126"/>
                  </a:cubicBezTo>
                  <a:cubicBezTo>
                    <a:pt x="34826" y="43797"/>
                    <a:pt x="39321" y="36029"/>
                    <a:pt x="38936" y="33530"/>
                  </a:cubicBezTo>
                  <a:cubicBezTo>
                    <a:pt x="38568" y="31139"/>
                    <a:pt x="38384" y="20900"/>
                    <a:pt x="38384" y="18766"/>
                  </a:cubicBezTo>
                  <a:cubicBezTo>
                    <a:pt x="38384" y="17416"/>
                    <a:pt x="39765" y="14922"/>
                    <a:pt x="40872" y="12917"/>
                  </a:cubicBezTo>
                  <a:cubicBezTo>
                    <a:pt x="41505" y="11775"/>
                    <a:pt x="42050" y="10788"/>
                    <a:pt x="42256" y="10170"/>
                  </a:cubicBezTo>
                  <a:cubicBezTo>
                    <a:pt x="42273" y="10121"/>
                    <a:pt x="42292" y="10069"/>
                    <a:pt x="42311" y="10017"/>
                  </a:cubicBezTo>
                  <a:lnTo>
                    <a:pt x="50679" y="2791"/>
                  </a:lnTo>
                  <a:cubicBezTo>
                    <a:pt x="50845" y="2647"/>
                    <a:pt x="50835" y="2384"/>
                    <a:pt x="50658" y="2255"/>
                  </a:cubicBezTo>
                  <a:lnTo>
                    <a:pt x="47673" y="68"/>
                  </a:lnTo>
                  <a:cubicBezTo>
                    <a:pt x="47614" y="23"/>
                    <a:pt x="47543" y="0"/>
                    <a:pt x="47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44"/>
            <p:cNvSpPr/>
            <p:nvPr/>
          </p:nvSpPr>
          <p:spPr>
            <a:xfrm>
              <a:off x="1243075" y="2870025"/>
              <a:ext cx="216150" cy="205850"/>
            </a:xfrm>
            <a:custGeom>
              <a:rect b="b" l="l" r="r" t="t"/>
              <a:pathLst>
                <a:path extrusionOk="0" h="8234" w="8646">
                  <a:moveTo>
                    <a:pt x="8254" y="0"/>
                  </a:moveTo>
                  <a:cubicBezTo>
                    <a:pt x="8200" y="0"/>
                    <a:pt x="8146" y="13"/>
                    <a:pt x="8095" y="40"/>
                  </a:cubicBezTo>
                  <a:cubicBezTo>
                    <a:pt x="4491" y="1927"/>
                    <a:pt x="344" y="7451"/>
                    <a:pt x="170" y="7686"/>
                  </a:cubicBezTo>
                  <a:cubicBezTo>
                    <a:pt x="1" y="7911"/>
                    <a:pt x="162" y="8233"/>
                    <a:pt x="445" y="8233"/>
                  </a:cubicBezTo>
                  <a:cubicBezTo>
                    <a:pt x="552" y="8233"/>
                    <a:pt x="654" y="8183"/>
                    <a:pt x="719" y="8095"/>
                  </a:cubicBezTo>
                  <a:cubicBezTo>
                    <a:pt x="761" y="8039"/>
                    <a:pt x="4945" y="2463"/>
                    <a:pt x="8413" y="648"/>
                  </a:cubicBezTo>
                  <a:cubicBezTo>
                    <a:pt x="8581" y="559"/>
                    <a:pt x="8646" y="353"/>
                    <a:pt x="8558" y="185"/>
                  </a:cubicBezTo>
                  <a:cubicBezTo>
                    <a:pt x="8497" y="67"/>
                    <a:pt x="8378" y="0"/>
                    <a:pt x="82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44"/>
            <p:cNvSpPr/>
            <p:nvPr/>
          </p:nvSpPr>
          <p:spPr>
            <a:xfrm>
              <a:off x="1629200" y="2749375"/>
              <a:ext cx="444550" cy="438700"/>
            </a:xfrm>
            <a:custGeom>
              <a:rect b="b" l="l" r="r" t="t"/>
              <a:pathLst>
                <a:path extrusionOk="0" h="17548" w="17782">
                  <a:moveTo>
                    <a:pt x="10962" y="0"/>
                  </a:moveTo>
                  <a:cubicBezTo>
                    <a:pt x="9143" y="0"/>
                    <a:pt x="7337" y="456"/>
                    <a:pt x="6298" y="1235"/>
                  </a:cubicBezTo>
                  <a:cubicBezTo>
                    <a:pt x="4075" y="2901"/>
                    <a:pt x="2409" y="6420"/>
                    <a:pt x="2409" y="6420"/>
                  </a:cubicBezTo>
                  <a:cubicBezTo>
                    <a:pt x="2409" y="6420"/>
                    <a:pt x="0" y="6976"/>
                    <a:pt x="0" y="9013"/>
                  </a:cubicBezTo>
                  <a:cubicBezTo>
                    <a:pt x="0" y="11050"/>
                    <a:pt x="372" y="16606"/>
                    <a:pt x="372" y="16606"/>
                  </a:cubicBezTo>
                  <a:cubicBezTo>
                    <a:pt x="372" y="16606"/>
                    <a:pt x="3150" y="15124"/>
                    <a:pt x="4261" y="15124"/>
                  </a:cubicBezTo>
                  <a:cubicBezTo>
                    <a:pt x="5373" y="15124"/>
                    <a:pt x="8335" y="17347"/>
                    <a:pt x="9632" y="17532"/>
                  </a:cubicBezTo>
                  <a:cubicBezTo>
                    <a:pt x="9707" y="17543"/>
                    <a:pt x="9782" y="17548"/>
                    <a:pt x="9858" y="17548"/>
                  </a:cubicBezTo>
                  <a:cubicBezTo>
                    <a:pt x="11096" y="17548"/>
                    <a:pt x="12442" y="16172"/>
                    <a:pt x="12966" y="15124"/>
                  </a:cubicBezTo>
                  <a:lnTo>
                    <a:pt x="15003" y="11050"/>
                  </a:lnTo>
                  <a:cubicBezTo>
                    <a:pt x="15003" y="11050"/>
                    <a:pt x="15929" y="10124"/>
                    <a:pt x="16855" y="9383"/>
                  </a:cubicBezTo>
                  <a:cubicBezTo>
                    <a:pt x="17781" y="8642"/>
                    <a:pt x="15929" y="7901"/>
                    <a:pt x="16299" y="6235"/>
                  </a:cubicBezTo>
                  <a:cubicBezTo>
                    <a:pt x="16669" y="4567"/>
                    <a:pt x="16114" y="1974"/>
                    <a:pt x="16114" y="1974"/>
                  </a:cubicBezTo>
                  <a:cubicBezTo>
                    <a:pt x="15127" y="593"/>
                    <a:pt x="13036" y="0"/>
                    <a:pt x="109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44"/>
            <p:cNvSpPr/>
            <p:nvPr/>
          </p:nvSpPr>
          <p:spPr>
            <a:xfrm>
              <a:off x="1620650" y="2740850"/>
              <a:ext cx="452750" cy="455825"/>
            </a:xfrm>
            <a:custGeom>
              <a:rect b="b" l="l" r="r" t="t"/>
              <a:pathLst>
                <a:path extrusionOk="0" h="18233" w="18110">
                  <a:moveTo>
                    <a:pt x="11295" y="683"/>
                  </a:moveTo>
                  <a:cubicBezTo>
                    <a:pt x="11802" y="683"/>
                    <a:pt x="12311" y="720"/>
                    <a:pt x="12804" y="796"/>
                  </a:cubicBezTo>
                  <a:cubicBezTo>
                    <a:pt x="14325" y="1032"/>
                    <a:pt x="15504" y="1620"/>
                    <a:pt x="16135" y="2458"/>
                  </a:cubicBezTo>
                  <a:cubicBezTo>
                    <a:pt x="16218" y="2878"/>
                    <a:pt x="16623" y="5074"/>
                    <a:pt x="16306" y="6501"/>
                  </a:cubicBezTo>
                  <a:cubicBezTo>
                    <a:pt x="16090" y="7474"/>
                    <a:pt x="16522" y="8172"/>
                    <a:pt x="16839" y="8683"/>
                  </a:cubicBezTo>
                  <a:cubicBezTo>
                    <a:pt x="17194" y="9257"/>
                    <a:pt x="17168" y="9308"/>
                    <a:pt x="16983" y="9456"/>
                  </a:cubicBezTo>
                  <a:cubicBezTo>
                    <a:pt x="16052" y="10200"/>
                    <a:pt x="15140" y="11111"/>
                    <a:pt x="15101" y="11149"/>
                  </a:cubicBezTo>
                  <a:cubicBezTo>
                    <a:pt x="15076" y="11175"/>
                    <a:pt x="15054" y="11206"/>
                    <a:pt x="15037" y="11238"/>
                  </a:cubicBezTo>
                  <a:lnTo>
                    <a:pt x="13000" y="15313"/>
                  </a:lnTo>
                  <a:cubicBezTo>
                    <a:pt x="12512" y="16289"/>
                    <a:pt x="11243" y="17547"/>
                    <a:pt x="10196" y="17547"/>
                  </a:cubicBezTo>
                  <a:cubicBezTo>
                    <a:pt x="10137" y="17547"/>
                    <a:pt x="10079" y="17543"/>
                    <a:pt x="10021" y="17535"/>
                  </a:cubicBezTo>
                  <a:cubicBezTo>
                    <a:pt x="9460" y="17454"/>
                    <a:pt x="8462" y="16899"/>
                    <a:pt x="7497" y="16363"/>
                  </a:cubicBezTo>
                  <a:cubicBezTo>
                    <a:pt x="6351" y="15726"/>
                    <a:pt x="5267" y="15123"/>
                    <a:pt x="4603" y="15123"/>
                  </a:cubicBezTo>
                  <a:cubicBezTo>
                    <a:pt x="3690" y="15123"/>
                    <a:pt x="1893" y="15965"/>
                    <a:pt x="1023" y="16403"/>
                  </a:cubicBezTo>
                  <a:cubicBezTo>
                    <a:pt x="931" y="14973"/>
                    <a:pt x="686" y="10992"/>
                    <a:pt x="686" y="9354"/>
                  </a:cubicBezTo>
                  <a:cubicBezTo>
                    <a:pt x="686" y="7618"/>
                    <a:pt x="2741" y="7116"/>
                    <a:pt x="2828" y="7095"/>
                  </a:cubicBezTo>
                  <a:cubicBezTo>
                    <a:pt x="2931" y="7072"/>
                    <a:pt x="3015" y="7002"/>
                    <a:pt x="3060" y="6908"/>
                  </a:cubicBezTo>
                  <a:cubicBezTo>
                    <a:pt x="3078" y="6874"/>
                    <a:pt x="4719" y="3445"/>
                    <a:pt x="6845" y="1849"/>
                  </a:cubicBezTo>
                  <a:cubicBezTo>
                    <a:pt x="7825" y="1115"/>
                    <a:pt x="9551" y="683"/>
                    <a:pt x="11295" y="683"/>
                  </a:cubicBezTo>
                  <a:close/>
                  <a:moveTo>
                    <a:pt x="11322" y="1"/>
                  </a:moveTo>
                  <a:cubicBezTo>
                    <a:pt x="9424" y="1"/>
                    <a:pt x="7526" y="483"/>
                    <a:pt x="6435" y="1301"/>
                  </a:cubicBezTo>
                  <a:cubicBezTo>
                    <a:pt x="4404" y="2825"/>
                    <a:pt x="2858" y="5774"/>
                    <a:pt x="2512" y="6470"/>
                  </a:cubicBezTo>
                  <a:cubicBezTo>
                    <a:pt x="1560" y="6742"/>
                    <a:pt x="1" y="7628"/>
                    <a:pt x="1" y="9354"/>
                  </a:cubicBezTo>
                  <a:cubicBezTo>
                    <a:pt x="1" y="11379"/>
                    <a:pt x="356" y="16743"/>
                    <a:pt x="372" y="16970"/>
                  </a:cubicBezTo>
                  <a:cubicBezTo>
                    <a:pt x="385" y="17160"/>
                    <a:pt x="543" y="17292"/>
                    <a:pt x="714" y="17292"/>
                  </a:cubicBezTo>
                  <a:cubicBezTo>
                    <a:pt x="768" y="17292"/>
                    <a:pt x="823" y="17279"/>
                    <a:pt x="876" y="17251"/>
                  </a:cubicBezTo>
                  <a:cubicBezTo>
                    <a:pt x="1627" y="16849"/>
                    <a:pt x="3762" y="15809"/>
                    <a:pt x="4603" y="15809"/>
                  </a:cubicBezTo>
                  <a:cubicBezTo>
                    <a:pt x="5090" y="15809"/>
                    <a:pt x="6192" y="16422"/>
                    <a:pt x="7164" y="16963"/>
                  </a:cubicBezTo>
                  <a:cubicBezTo>
                    <a:pt x="8231" y="17555"/>
                    <a:pt x="9239" y="18115"/>
                    <a:pt x="9925" y="18215"/>
                  </a:cubicBezTo>
                  <a:cubicBezTo>
                    <a:pt x="10017" y="18227"/>
                    <a:pt x="10110" y="18232"/>
                    <a:pt x="10204" y="18232"/>
                  </a:cubicBezTo>
                  <a:cubicBezTo>
                    <a:pt x="11637" y="18232"/>
                    <a:pt x="13063" y="16722"/>
                    <a:pt x="13615" y="15619"/>
                  </a:cubicBezTo>
                  <a:lnTo>
                    <a:pt x="15627" y="11596"/>
                  </a:lnTo>
                  <a:cubicBezTo>
                    <a:pt x="15810" y="11414"/>
                    <a:pt x="16616" y="10630"/>
                    <a:pt x="17410" y="9993"/>
                  </a:cubicBezTo>
                  <a:cubicBezTo>
                    <a:pt x="18110" y="9433"/>
                    <a:pt x="17712" y="8791"/>
                    <a:pt x="17422" y="8322"/>
                  </a:cubicBezTo>
                  <a:cubicBezTo>
                    <a:pt x="17140" y="7866"/>
                    <a:pt x="16821" y="7351"/>
                    <a:pt x="16977" y="6650"/>
                  </a:cubicBezTo>
                  <a:cubicBezTo>
                    <a:pt x="17358" y="4932"/>
                    <a:pt x="16813" y="2354"/>
                    <a:pt x="16791" y="2244"/>
                  </a:cubicBezTo>
                  <a:cubicBezTo>
                    <a:pt x="16781" y="2198"/>
                    <a:pt x="16762" y="2155"/>
                    <a:pt x="16735" y="2118"/>
                  </a:cubicBezTo>
                  <a:cubicBezTo>
                    <a:pt x="15802" y="811"/>
                    <a:pt x="14139" y="309"/>
                    <a:pt x="12910" y="119"/>
                  </a:cubicBezTo>
                  <a:cubicBezTo>
                    <a:pt x="12392" y="39"/>
                    <a:pt x="11857" y="1"/>
                    <a:pt x="113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44"/>
            <p:cNvSpPr/>
            <p:nvPr/>
          </p:nvSpPr>
          <p:spPr>
            <a:xfrm>
              <a:off x="1762875" y="3053800"/>
              <a:ext cx="108775" cy="110050"/>
            </a:xfrm>
            <a:custGeom>
              <a:rect b="b" l="l" r="r" t="t"/>
              <a:pathLst>
                <a:path extrusionOk="0" h="4402" w="4351">
                  <a:moveTo>
                    <a:pt x="384" y="0"/>
                  </a:moveTo>
                  <a:cubicBezTo>
                    <a:pt x="305" y="0"/>
                    <a:pt x="226" y="27"/>
                    <a:pt x="161" y="82"/>
                  </a:cubicBezTo>
                  <a:cubicBezTo>
                    <a:pt x="13" y="210"/>
                    <a:pt x="1" y="436"/>
                    <a:pt x="136" y="578"/>
                  </a:cubicBezTo>
                  <a:cubicBezTo>
                    <a:pt x="338" y="814"/>
                    <a:pt x="1392" y="1993"/>
                    <a:pt x="2247" y="1993"/>
                  </a:cubicBezTo>
                  <a:lnTo>
                    <a:pt x="2735" y="1993"/>
                  </a:lnTo>
                  <a:cubicBezTo>
                    <a:pt x="2905" y="2537"/>
                    <a:pt x="3314" y="3774"/>
                    <a:pt x="3628" y="4249"/>
                  </a:cubicBezTo>
                  <a:cubicBezTo>
                    <a:pt x="3692" y="4344"/>
                    <a:pt x="3799" y="4402"/>
                    <a:pt x="3914" y="4402"/>
                  </a:cubicBezTo>
                  <a:lnTo>
                    <a:pt x="3914" y="4402"/>
                  </a:lnTo>
                  <a:cubicBezTo>
                    <a:pt x="4189" y="4401"/>
                    <a:pt x="4350" y="4097"/>
                    <a:pt x="4199" y="3869"/>
                  </a:cubicBezTo>
                  <a:cubicBezTo>
                    <a:pt x="3920" y="3450"/>
                    <a:pt x="3467" y="2054"/>
                    <a:pt x="3317" y="1554"/>
                  </a:cubicBezTo>
                  <a:cubicBezTo>
                    <a:pt x="3274" y="1408"/>
                    <a:pt x="3140" y="1309"/>
                    <a:pt x="2988" y="1309"/>
                  </a:cubicBezTo>
                  <a:lnTo>
                    <a:pt x="2247" y="1309"/>
                  </a:lnTo>
                  <a:cubicBezTo>
                    <a:pt x="1847" y="1309"/>
                    <a:pt x="1074" y="621"/>
                    <a:pt x="656" y="133"/>
                  </a:cubicBezTo>
                  <a:cubicBezTo>
                    <a:pt x="588" y="45"/>
                    <a:pt x="486" y="0"/>
                    <a:pt x="384" y="0"/>
                  </a:cubicBezTo>
                  <a:close/>
                  <a:moveTo>
                    <a:pt x="3914" y="4402"/>
                  </a:moveTo>
                  <a:cubicBezTo>
                    <a:pt x="3914" y="4402"/>
                    <a:pt x="3914" y="4402"/>
                    <a:pt x="3914" y="4402"/>
                  </a:cubicBezTo>
                  <a:lnTo>
                    <a:pt x="3915" y="4402"/>
                  </a:lnTo>
                  <a:cubicBezTo>
                    <a:pt x="3915" y="4402"/>
                    <a:pt x="3915" y="4402"/>
                    <a:pt x="3914" y="44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44"/>
            <p:cNvSpPr/>
            <p:nvPr/>
          </p:nvSpPr>
          <p:spPr>
            <a:xfrm>
              <a:off x="1991050" y="2878175"/>
              <a:ext cx="50650" cy="72700"/>
            </a:xfrm>
            <a:custGeom>
              <a:rect b="b" l="l" r="r" t="t"/>
              <a:pathLst>
                <a:path extrusionOk="0" h="2908" w="2026">
                  <a:moveTo>
                    <a:pt x="1637" y="0"/>
                  </a:moveTo>
                  <a:cubicBezTo>
                    <a:pt x="1569" y="0"/>
                    <a:pt x="1501" y="20"/>
                    <a:pt x="1441" y="62"/>
                  </a:cubicBezTo>
                  <a:cubicBezTo>
                    <a:pt x="1381" y="104"/>
                    <a:pt x="0" y="1109"/>
                    <a:pt x="0" y="2565"/>
                  </a:cubicBezTo>
                  <a:cubicBezTo>
                    <a:pt x="0" y="2753"/>
                    <a:pt x="155" y="2908"/>
                    <a:pt x="343" y="2908"/>
                  </a:cubicBezTo>
                  <a:cubicBezTo>
                    <a:pt x="533" y="2908"/>
                    <a:pt x="686" y="2753"/>
                    <a:pt x="686" y="2565"/>
                  </a:cubicBezTo>
                  <a:cubicBezTo>
                    <a:pt x="686" y="1464"/>
                    <a:pt x="1828" y="628"/>
                    <a:pt x="1840" y="621"/>
                  </a:cubicBezTo>
                  <a:cubicBezTo>
                    <a:pt x="1992" y="509"/>
                    <a:pt x="2026" y="297"/>
                    <a:pt x="1916" y="144"/>
                  </a:cubicBezTo>
                  <a:cubicBezTo>
                    <a:pt x="1849" y="51"/>
                    <a:pt x="1744" y="0"/>
                    <a:pt x="1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44"/>
            <p:cNvSpPr/>
            <p:nvPr/>
          </p:nvSpPr>
          <p:spPr>
            <a:xfrm>
              <a:off x="1573675" y="2546575"/>
              <a:ext cx="560250" cy="516125"/>
            </a:xfrm>
            <a:custGeom>
              <a:rect b="b" l="l" r="r" t="t"/>
              <a:pathLst>
                <a:path extrusionOk="0" h="20645" w="22410">
                  <a:moveTo>
                    <a:pt x="11305" y="1"/>
                  </a:moveTo>
                  <a:cubicBezTo>
                    <a:pt x="9421" y="1"/>
                    <a:pt x="7268" y="546"/>
                    <a:pt x="5000" y="2310"/>
                  </a:cubicBezTo>
                  <a:cubicBezTo>
                    <a:pt x="0" y="6197"/>
                    <a:pt x="1112" y="11384"/>
                    <a:pt x="3148" y="15457"/>
                  </a:cubicBezTo>
                  <a:cubicBezTo>
                    <a:pt x="5185" y="19532"/>
                    <a:pt x="7964" y="20644"/>
                    <a:pt x="7964" y="20644"/>
                  </a:cubicBezTo>
                  <a:cubicBezTo>
                    <a:pt x="7964" y="20644"/>
                    <a:pt x="7223" y="18236"/>
                    <a:pt x="8519" y="17125"/>
                  </a:cubicBezTo>
                  <a:cubicBezTo>
                    <a:pt x="8688" y="16980"/>
                    <a:pt x="8864" y="16917"/>
                    <a:pt x="9042" y="16917"/>
                  </a:cubicBezTo>
                  <a:cubicBezTo>
                    <a:pt x="10232" y="16917"/>
                    <a:pt x="11556" y="19718"/>
                    <a:pt x="12038" y="19718"/>
                  </a:cubicBezTo>
                  <a:cubicBezTo>
                    <a:pt x="12594" y="19718"/>
                    <a:pt x="12779" y="18236"/>
                    <a:pt x="12779" y="17680"/>
                  </a:cubicBezTo>
                  <a:cubicBezTo>
                    <a:pt x="12779" y="17125"/>
                    <a:pt x="13890" y="16384"/>
                    <a:pt x="15002" y="16014"/>
                  </a:cubicBezTo>
                  <a:cubicBezTo>
                    <a:pt x="16113" y="15643"/>
                    <a:pt x="14261" y="13791"/>
                    <a:pt x="14076" y="12865"/>
                  </a:cubicBezTo>
                  <a:cubicBezTo>
                    <a:pt x="13890" y="11940"/>
                    <a:pt x="19817" y="11570"/>
                    <a:pt x="21113" y="7681"/>
                  </a:cubicBezTo>
                  <a:cubicBezTo>
                    <a:pt x="22409" y="3790"/>
                    <a:pt x="18890" y="1938"/>
                    <a:pt x="16669" y="1197"/>
                  </a:cubicBezTo>
                  <a:cubicBezTo>
                    <a:pt x="15454" y="792"/>
                    <a:pt x="13575" y="1"/>
                    <a:pt x="113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44"/>
            <p:cNvSpPr/>
            <p:nvPr/>
          </p:nvSpPr>
          <p:spPr>
            <a:xfrm>
              <a:off x="1532125" y="2921050"/>
              <a:ext cx="222125" cy="382425"/>
            </a:xfrm>
            <a:custGeom>
              <a:rect b="b" l="l" r="r" t="t"/>
              <a:pathLst>
                <a:path extrusionOk="0" h="15297" w="8885">
                  <a:moveTo>
                    <a:pt x="3212" y="0"/>
                  </a:moveTo>
                  <a:cubicBezTo>
                    <a:pt x="3212" y="0"/>
                    <a:pt x="0" y="2104"/>
                    <a:pt x="741" y="6179"/>
                  </a:cubicBezTo>
                  <a:cubicBezTo>
                    <a:pt x="1482" y="10254"/>
                    <a:pt x="3144" y="15297"/>
                    <a:pt x="3144" y="15297"/>
                  </a:cubicBezTo>
                  <a:lnTo>
                    <a:pt x="8885" y="15297"/>
                  </a:lnTo>
                  <a:lnTo>
                    <a:pt x="6106" y="9185"/>
                  </a:lnTo>
                  <a:lnTo>
                    <a:pt x="4810" y="478"/>
                  </a:lnTo>
                  <a:lnTo>
                    <a:pt x="3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44"/>
            <p:cNvSpPr/>
            <p:nvPr/>
          </p:nvSpPr>
          <p:spPr>
            <a:xfrm>
              <a:off x="1522925" y="2912475"/>
              <a:ext cx="241725" cy="399575"/>
            </a:xfrm>
            <a:custGeom>
              <a:rect b="b" l="l" r="r" t="t"/>
              <a:pathLst>
                <a:path extrusionOk="0" h="15983" w="9669">
                  <a:moveTo>
                    <a:pt x="3643" y="720"/>
                  </a:moveTo>
                  <a:lnTo>
                    <a:pt x="4871" y="1089"/>
                  </a:lnTo>
                  <a:lnTo>
                    <a:pt x="6136" y="9577"/>
                  </a:lnTo>
                  <a:cubicBezTo>
                    <a:pt x="6140" y="9609"/>
                    <a:pt x="6149" y="9639"/>
                    <a:pt x="6163" y="9669"/>
                  </a:cubicBezTo>
                  <a:lnTo>
                    <a:pt x="8720" y="15297"/>
                  </a:lnTo>
                  <a:lnTo>
                    <a:pt x="3760" y="15297"/>
                  </a:lnTo>
                  <a:cubicBezTo>
                    <a:pt x="3427" y="14256"/>
                    <a:pt x="2085" y="9969"/>
                    <a:pt x="1446" y="6460"/>
                  </a:cubicBezTo>
                  <a:cubicBezTo>
                    <a:pt x="830" y="3073"/>
                    <a:pt x="3069" y="1150"/>
                    <a:pt x="3643" y="720"/>
                  </a:cubicBezTo>
                  <a:close/>
                  <a:moveTo>
                    <a:pt x="3579" y="0"/>
                  </a:moveTo>
                  <a:cubicBezTo>
                    <a:pt x="3514" y="0"/>
                    <a:pt x="3449" y="19"/>
                    <a:pt x="3393" y="57"/>
                  </a:cubicBezTo>
                  <a:cubicBezTo>
                    <a:pt x="3359" y="79"/>
                    <a:pt x="0" y="2335"/>
                    <a:pt x="772" y="6583"/>
                  </a:cubicBezTo>
                  <a:cubicBezTo>
                    <a:pt x="1509" y="10634"/>
                    <a:pt x="3169" y="15696"/>
                    <a:pt x="3185" y="15747"/>
                  </a:cubicBezTo>
                  <a:cubicBezTo>
                    <a:pt x="3231" y="15886"/>
                    <a:pt x="3363" y="15981"/>
                    <a:pt x="3511" y="15981"/>
                  </a:cubicBezTo>
                  <a:lnTo>
                    <a:pt x="9253" y="15981"/>
                  </a:lnTo>
                  <a:lnTo>
                    <a:pt x="9253" y="15983"/>
                  </a:lnTo>
                  <a:cubicBezTo>
                    <a:pt x="9502" y="15983"/>
                    <a:pt x="9669" y="15724"/>
                    <a:pt x="9565" y="15497"/>
                  </a:cubicBezTo>
                  <a:lnTo>
                    <a:pt x="6807" y="9430"/>
                  </a:lnTo>
                  <a:lnTo>
                    <a:pt x="5518" y="772"/>
                  </a:lnTo>
                  <a:cubicBezTo>
                    <a:pt x="5499" y="640"/>
                    <a:pt x="5405" y="532"/>
                    <a:pt x="5276" y="495"/>
                  </a:cubicBezTo>
                  <a:lnTo>
                    <a:pt x="3678" y="15"/>
                  </a:lnTo>
                  <a:cubicBezTo>
                    <a:pt x="3646" y="5"/>
                    <a:pt x="3612" y="0"/>
                    <a:pt x="35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44"/>
            <p:cNvSpPr/>
            <p:nvPr/>
          </p:nvSpPr>
          <p:spPr>
            <a:xfrm>
              <a:off x="2346900" y="3534925"/>
              <a:ext cx="324125" cy="236200"/>
            </a:xfrm>
            <a:custGeom>
              <a:rect b="b" l="l" r="r" t="t"/>
              <a:pathLst>
                <a:path extrusionOk="0" h="9448" w="12965">
                  <a:moveTo>
                    <a:pt x="7787" y="1"/>
                  </a:moveTo>
                  <a:cubicBezTo>
                    <a:pt x="7554" y="1"/>
                    <a:pt x="7286" y="63"/>
                    <a:pt x="7040" y="186"/>
                  </a:cubicBezTo>
                  <a:cubicBezTo>
                    <a:pt x="6299" y="557"/>
                    <a:pt x="2779" y="2595"/>
                    <a:pt x="2224" y="2595"/>
                  </a:cubicBezTo>
                  <a:cubicBezTo>
                    <a:pt x="1668" y="2595"/>
                    <a:pt x="1" y="6112"/>
                    <a:pt x="1" y="6112"/>
                  </a:cubicBezTo>
                  <a:lnTo>
                    <a:pt x="556" y="9448"/>
                  </a:lnTo>
                  <a:cubicBezTo>
                    <a:pt x="556" y="9448"/>
                    <a:pt x="4629" y="9262"/>
                    <a:pt x="6297" y="9076"/>
                  </a:cubicBezTo>
                  <a:cubicBezTo>
                    <a:pt x="7965" y="8891"/>
                    <a:pt x="10188" y="6484"/>
                    <a:pt x="10743" y="5743"/>
                  </a:cubicBezTo>
                  <a:cubicBezTo>
                    <a:pt x="11298" y="5002"/>
                    <a:pt x="12964" y="4077"/>
                    <a:pt x="12780" y="3150"/>
                  </a:cubicBezTo>
                  <a:cubicBezTo>
                    <a:pt x="12740" y="2948"/>
                    <a:pt x="12533" y="2870"/>
                    <a:pt x="12235" y="2870"/>
                  </a:cubicBezTo>
                  <a:cubicBezTo>
                    <a:pt x="11159" y="2870"/>
                    <a:pt x="8891" y="3891"/>
                    <a:pt x="8891" y="3891"/>
                  </a:cubicBezTo>
                  <a:lnTo>
                    <a:pt x="4817" y="3705"/>
                  </a:lnTo>
                  <a:cubicBezTo>
                    <a:pt x="4817" y="3705"/>
                    <a:pt x="7965" y="1482"/>
                    <a:pt x="8336" y="741"/>
                  </a:cubicBezTo>
                  <a:cubicBezTo>
                    <a:pt x="8582" y="247"/>
                    <a:pt x="8253" y="1"/>
                    <a:pt x="7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44"/>
            <p:cNvSpPr/>
            <p:nvPr/>
          </p:nvSpPr>
          <p:spPr>
            <a:xfrm>
              <a:off x="2338150" y="3526375"/>
              <a:ext cx="340775" cy="253300"/>
            </a:xfrm>
            <a:custGeom>
              <a:rect b="b" l="l" r="r" t="t"/>
              <a:pathLst>
                <a:path extrusionOk="0" h="10132" w="13631">
                  <a:moveTo>
                    <a:pt x="8135" y="685"/>
                  </a:moveTo>
                  <a:cubicBezTo>
                    <a:pt x="8277" y="685"/>
                    <a:pt x="8382" y="715"/>
                    <a:pt x="8420" y="754"/>
                  </a:cubicBezTo>
                  <a:cubicBezTo>
                    <a:pt x="8432" y="766"/>
                    <a:pt x="8428" y="829"/>
                    <a:pt x="8377" y="929"/>
                  </a:cubicBezTo>
                  <a:cubicBezTo>
                    <a:pt x="8136" y="1413"/>
                    <a:pt x="6157" y="2926"/>
                    <a:pt x="4968" y="3767"/>
                  </a:cubicBezTo>
                  <a:cubicBezTo>
                    <a:pt x="4700" y="3955"/>
                    <a:pt x="4824" y="4375"/>
                    <a:pt x="5150" y="4389"/>
                  </a:cubicBezTo>
                  <a:lnTo>
                    <a:pt x="9225" y="4574"/>
                  </a:lnTo>
                  <a:cubicBezTo>
                    <a:pt x="9233" y="4575"/>
                    <a:pt x="9241" y="4575"/>
                    <a:pt x="9249" y="4575"/>
                  </a:cubicBezTo>
                  <a:cubicBezTo>
                    <a:pt x="9294" y="4575"/>
                    <a:pt x="9339" y="4565"/>
                    <a:pt x="9381" y="4545"/>
                  </a:cubicBezTo>
                  <a:cubicBezTo>
                    <a:pt x="10724" y="3940"/>
                    <a:pt x="12100" y="3526"/>
                    <a:pt x="12616" y="3526"/>
                  </a:cubicBezTo>
                  <a:cubicBezTo>
                    <a:pt x="12698" y="3526"/>
                    <a:pt x="12758" y="3537"/>
                    <a:pt x="12793" y="3559"/>
                  </a:cubicBezTo>
                  <a:cubicBezTo>
                    <a:pt x="12879" y="3988"/>
                    <a:pt x="12205" y="4574"/>
                    <a:pt x="11665" y="5047"/>
                  </a:cubicBezTo>
                  <a:cubicBezTo>
                    <a:pt x="11334" y="5335"/>
                    <a:pt x="11022" y="5608"/>
                    <a:pt x="10818" y="5878"/>
                  </a:cubicBezTo>
                  <a:cubicBezTo>
                    <a:pt x="10245" y="6642"/>
                    <a:pt x="8096" y="8912"/>
                    <a:pt x="6610" y="9077"/>
                  </a:cubicBezTo>
                  <a:cubicBezTo>
                    <a:pt x="5236" y="9230"/>
                    <a:pt x="2170" y="9384"/>
                    <a:pt x="1194" y="9432"/>
                  </a:cubicBezTo>
                  <a:lnTo>
                    <a:pt x="706" y="6505"/>
                  </a:lnTo>
                  <a:cubicBezTo>
                    <a:pt x="1404" y="5045"/>
                    <a:pt x="2330" y="3421"/>
                    <a:pt x="2572" y="3278"/>
                  </a:cubicBezTo>
                  <a:cubicBezTo>
                    <a:pt x="2996" y="3278"/>
                    <a:pt x="4238" y="2638"/>
                    <a:pt x="6533" y="1379"/>
                  </a:cubicBezTo>
                  <a:cubicBezTo>
                    <a:pt x="6986" y="1131"/>
                    <a:pt x="7354" y="927"/>
                    <a:pt x="7541" y="834"/>
                  </a:cubicBezTo>
                  <a:cubicBezTo>
                    <a:pt x="7761" y="724"/>
                    <a:pt x="7973" y="685"/>
                    <a:pt x="8135" y="685"/>
                  </a:cubicBezTo>
                  <a:close/>
                  <a:moveTo>
                    <a:pt x="8141" y="0"/>
                  </a:moveTo>
                  <a:cubicBezTo>
                    <a:pt x="7835" y="0"/>
                    <a:pt x="7508" y="85"/>
                    <a:pt x="7235" y="222"/>
                  </a:cubicBezTo>
                  <a:cubicBezTo>
                    <a:pt x="7042" y="317"/>
                    <a:pt x="6666" y="525"/>
                    <a:pt x="6202" y="779"/>
                  </a:cubicBezTo>
                  <a:cubicBezTo>
                    <a:pt x="5230" y="1312"/>
                    <a:pt x="2955" y="2561"/>
                    <a:pt x="2572" y="2592"/>
                  </a:cubicBezTo>
                  <a:cubicBezTo>
                    <a:pt x="2381" y="2592"/>
                    <a:pt x="1800" y="2592"/>
                    <a:pt x="41" y="6307"/>
                  </a:cubicBezTo>
                  <a:cubicBezTo>
                    <a:pt x="11" y="6371"/>
                    <a:pt x="0" y="6443"/>
                    <a:pt x="12" y="6511"/>
                  </a:cubicBezTo>
                  <a:lnTo>
                    <a:pt x="568" y="9845"/>
                  </a:lnTo>
                  <a:cubicBezTo>
                    <a:pt x="594" y="10009"/>
                    <a:pt x="738" y="10131"/>
                    <a:pt x="905" y="10131"/>
                  </a:cubicBezTo>
                  <a:lnTo>
                    <a:pt x="923" y="10131"/>
                  </a:lnTo>
                  <a:cubicBezTo>
                    <a:pt x="1089" y="10124"/>
                    <a:pt x="5027" y="9944"/>
                    <a:pt x="6686" y="9760"/>
                  </a:cubicBezTo>
                  <a:cubicBezTo>
                    <a:pt x="8551" y="9552"/>
                    <a:pt x="10888" y="6928"/>
                    <a:pt x="11368" y="6291"/>
                  </a:cubicBezTo>
                  <a:cubicBezTo>
                    <a:pt x="11527" y="6077"/>
                    <a:pt x="11813" y="5828"/>
                    <a:pt x="12116" y="5563"/>
                  </a:cubicBezTo>
                  <a:cubicBezTo>
                    <a:pt x="12826" y="4944"/>
                    <a:pt x="13631" y="4243"/>
                    <a:pt x="13466" y="3425"/>
                  </a:cubicBezTo>
                  <a:cubicBezTo>
                    <a:pt x="13427" y="3231"/>
                    <a:pt x="13301" y="3064"/>
                    <a:pt x="13123" y="2977"/>
                  </a:cubicBezTo>
                  <a:cubicBezTo>
                    <a:pt x="12985" y="2906"/>
                    <a:pt x="12802" y="2876"/>
                    <a:pt x="12590" y="2876"/>
                  </a:cubicBezTo>
                  <a:cubicBezTo>
                    <a:pt x="11563" y="2876"/>
                    <a:pt x="9848" y="3588"/>
                    <a:pt x="9174" y="3887"/>
                  </a:cubicBezTo>
                  <a:lnTo>
                    <a:pt x="6163" y="3750"/>
                  </a:lnTo>
                  <a:cubicBezTo>
                    <a:pt x="7170" y="3006"/>
                    <a:pt x="8705" y="1809"/>
                    <a:pt x="8992" y="1238"/>
                  </a:cubicBezTo>
                  <a:cubicBezTo>
                    <a:pt x="9258" y="706"/>
                    <a:pt x="9020" y="384"/>
                    <a:pt x="8906" y="270"/>
                  </a:cubicBezTo>
                  <a:cubicBezTo>
                    <a:pt x="8715" y="80"/>
                    <a:pt x="8438" y="0"/>
                    <a:pt x="8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p44"/>
            <p:cNvSpPr/>
            <p:nvPr/>
          </p:nvSpPr>
          <p:spPr>
            <a:xfrm>
              <a:off x="1379175" y="3308050"/>
              <a:ext cx="1004775" cy="699250"/>
            </a:xfrm>
            <a:custGeom>
              <a:rect b="b" l="l" r="r" t="t"/>
              <a:pathLst>
                <a:path extrusionOk="0" h="27970" w="40191">
                  <a:moveTo>
                    <a:pt x="5187" y="1"/>
                  </a:moveTo>
                  <a:cubicBezTo>
                    <a:pt x="3891" y="1"/>
                    <a:pt x="1668" y="1853"/>
                    <a:pt x="1668" y="1853"/>
                  </a:cubicBezTo>
                  <a:lnTo>
                    <a:pt x="0" y="10557"/>
                  </a:lnTo>
                  <a:cubicBezTo>
                    <a:pt x="0" y="10557"/>
                    <a:pt x="18151" y="27781"/>
                    <a:pt x="20188" y="27967"/>
                  </a:cubicBezTo>
                  <a:cubicBezTo>
                    <a:pt x="20211" y="27969"/>
                    <a:pt x="20235" y="27970"/>
                    <a:pt x="20261" y="27970"/>
                  </a:cubicBezTo>
                  <a:cubicBezTo>
                    <a:pt x="22619" y="27970"/>
                    <a:pt x="40190" y="19819"/>
                    <a:pt x="40190" y="19819"/>
                  </a:cubicBezTo>
                  <a:lnTo>
                    <a:pt x="38710" y="14262"/>
                  </a:lnTo>
                  <a:lnTo>
                    <a:pt x="20744" y="18337"/>
                  </a:lnTo>
                  <a:cubicBezTo>
                    <a:pt x="20744" y="18337"/>
                    <a:pt x="6484" y="1"/>
                    <a:pt x="5187" y="1"/>
                  </a:cubicBezTo>
                  <a:close/>
                </a:path>
              </a:pathLst>
            </a:custGeom>
            <a:solidFill>
              <a:srgbClr val="ACFF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44"/>
            <p:cNvSpPr/>
            <p:nvPr/>
          </p:nvSpPr>
          <p:spPr>
            <a:xfrm>
              <a:off x="1369825" y="3299475"/>
              <a:ext cx="1023475" cy="716400"/>
            </a:xfrm>
            <a:custGeom>
              <a:rect b="b" l="l" r="r" t="t"/>
              <a:pathLst>
                <a:path extrusionOk="0" h="28656" w="40939">
                  <a:moveTo>
                    <a:pt x="5561" y="1"/>
                  </a:moveTo>
                  <a:cubicBezTo>
                    <a:pt x="4180" y="1"/>
                    <a:pt x="2060" y="1734"/>
                    <a:pt x="1822" y="1933"/>
                  </a:cubicBezTo>
                  <a:cubicBezTo>
                    <a:pt x="1677" y="2053"/>
                    <a:pt x="1657" y="2270"/>
                    <a:pt x="1778" y="2415"/>
                  </a:cubicBezTo>
                  <a:cubicBezTo>
                    <a:pt x="1846" y="2497"/>
                    <a:pt x="1943" y="2538"/>
                    <a:pt x="2041" y="2538"/>
                  </a:cubicBezTo>
                  <a:cubicBezTo>
                    <a:pt x="2119" y="2538"/>
                    <a:pt x="2197" y="2512"/>
                    <a:pt x="2262" y="2458"/>
                  </a:cubicBezTo>
                  <a:cubicBezTo>
                    <a:pt x="2853" y="1965"/>
                    <a:pt x="4599" y="687"/>
                    <a:pt x="5523" y="682"/>
                  </a:cubicBezTo>
                  <a:cubicBezTo>
                    <a:pt x="6641" y="1031"/>
                    <a:pt x="15516" y="12035"/>
                    <a:pt x="20847" y="18889"/>
                  </a:cubicBezTo>
                  <a:cubicBezTo>
                    <a:pt x="20912" y="18975"/>
                    <a:pt x="21013" y="19023"/>
                    <a:pt x="21117" y="19023"/>
                  </a:cubicBezTo>
                  <a:cubicBezTo>
                    <a:pt x="21142" y="19023"/>
                    <a:pt x="21168" y="19020"/>
                    <a:pt x="21193" y="19014"/>
                  </a:cubicBezTo>
                  <a:lnTo>
                    <a:pt x="38837" y="15012"/>
                  </a:lnTo>
                  <a:lnTo>
                    <a:pt x="40159" y="19970"/>
                  </a:lnTo>
                  <a:cubicBezTo>
                    <a:pt x="33074" y="23250"/>
                    <a:pt x="22323" y="27972"/>
                    <a:pt x="20664" y="27972"/>
                  </a:cubicBezTo>
                  <a:cubicBezTo>
                    <a:pt x="20638" y="27972"/>
                    <a:pt x="20615" y="27971"/>
                    <a:pt x="20593" y="27968"/>
                  </a:cubicBezTo>
                  <a:cubicBezTo>
                    <a:pt x="19196" y="27842"/>
                    <a:pt x="7596" y="17280"/>
                    <a:pt x="612" y="10651"/>
                  </a:cubicBezTo>
                  <a:cubicBezTo>
                    <a:pt x="546" y="10590"/>
                    <a:pt x="462" y="10560"/>
                    <a:pt x="378" y="10560"/>
                  </a:cubicBezTo>
                  <a:cubicBezTo>
                    <a:pt x="287" y="10560"/>
                    <a:pt x="197" y="10595"/>
                    <a:pt x="129" y="10666"/>
                  </a:cubicBezTo>
                  <a:cubicBezTo>
                    <a:pt x="0" y="10802"/>
                    <a:pt x="5" y="11018"/>
                    <a:pt x="140" y="11148"/>
                  </a:cubicBezTo>
                  <a:cubicBezTo>
                    <a:pt x="2006" y="12920"/>
                    <a:pt x="18437" y="28461"/>
                    <a:pt x="20533" y="28651"/>
                  </a:cubicBezTo>
                  <a:cubicBezTo>
                    <a:pt x="20558" y="28654"/>
                    <a:pt x="20586" y="28656"/>
                    <a:pt x="20616" y="28656"/>
                  </a:cubicBezTo>
                  <a:cubicBezTo>
                    <a:pt x="23000" y="28656"/>
                    <a:pt x="38885" y="21319"/>
                    <a:pt x="40708" y="20472"/>
                  </a:cubicBezTo>
                  <a:cubicBezTo>
                    <a:pt x="40860" y="20403"/>
                    <a:pt x="40939" y="20233"/>
                    <a:pt x="40896" y="20073"/>
                  </a:cubicBezTo>
                  <a:lnTo>
                    <a:pt x="39415" y="14516"/>
                  </a:lnTo>
                  <a:cubicBezTo>
                    <a:pt x="39374" y="14364"/>
                    <a:pt x="39237" y="14262"/>
                    <a:pt x="39085" y="14262"/>
                  </a:cubicBezTo>
                  <a:cubicBezTo>
                    <a:pt x="39060" y="14262"/>
                    <a:pt x="39034" y="14265"/>
                    <a:pt x="39008" y="14271"/>
                  </a:cubicBezTo>
                  <a:lnTo>
                    <a:pt x="21254" y="18297"/>
                  </a:lnTo>
                  <a:cubicBezTo>
                    <a:pt x="16863" y="12654"/>
                    <a:pt x="6870" y="1"/>
                    <a:pt x="55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44"/>
            <p:cNvSpPr/>
            <p:nvPr/>
          </p:nvSpPr>
          <p:spPr>
            <a:xfrm>
              <a:off x="948575" y="3965550"/>
              <a:ext cx="435275" cy="313675"/>
            </a:xfrm>
            <a:custGeom>
              <a:rect b="b" l="l" r="r" t="t"/>
              <a:pathLst>
                <a:path extrusionOk="0" h="12547" w="17411">
                  <a:moveTo>
                    <a:pt x="17410" y="1"/>
                  </a:moveTo>
                  <a:cubicBezTo>
                    <a:pt x="17410" y="1"/>
                    <a:pt x="6482" y="6852"/>
                    <a:pt x="3890" y="7779"/>
                  </a:cubicBezTo>
                  <a:cubicBezTo>
                    <a:pt x="1297" y="8704"/>
                    <a:pt x="1" y="9261"/>
                    <a:pt x="1" y="9261"/>
                  </a:cubicBezTo>
                  <a:cubicBezTo>
                    <a:pt x="1" y="9261"/>
                    <a:pt x="1766" y="11476"/>
                    <a:pt x="2731" y="11959"/>
                  </a:cubicBezTo>
                  <a:cubicBezTo>
                    <a:pt x="3632" y="12410"/>
                    <a:pt x="4636" y="12546"/>
                    <a:pt x="5521" y="12546"/>
                  </a:cubicBezTo>
                  <a:cubicBezTo>
                    <a:pt x="6883" y="12546"/>
                    <a:pt x="7964" y="12223"/>
                    <a:pt x="7964" y="12223"/>
                  </a:cubicBezTo>
                  <a:lnTo>
                    <a:pt x="17410" y="1"/>
                  </a:lnTo>
                  <a:close/>
                </a:path>
              </a:pathLst>
            </a:custGeom>
            <a:solidFill>
              <a:srgbClr val="ACFF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p44"/>
            <p:cNvSpPr/>
            <p:nvPr/>
          </p:nvSpPr>
          <p:spPr>
            <a:xfrm>
              <a:off x="938375" y="3956975"/>
              <a:ext cx="454775" cy="330925"/>
            </a:xfrm>
            <a:custGeom>
              <a:rect b="b" l="l" r="r" t="t"/>
              <a:pathLst>
                <a:path extrusionOk="0" h="13237" w="18191">
                  <a:moveTo>
                    <a:pt x="16384" y="1640"/>
                  </a:moveTo>
                  <a:lnTo>
                    <a:pt x="8172" y="12268"/>
                  </a:lnTo>
                  <a:cubicBezTo>
                    <a:pt x="7878" y="12344"/>
                    <a:pt x="6989" y="12548"/>
                    <a:pt x="5928" y="12548"/>
                  </a:cubicBezTo>
                  <a:cubicBezTo>
                    <a:pt x="5086" y="12548"/>
                    <a:pt x="4137" y="12419"/>
                    <a:pt x="3292" y="11998"/>
                  </a:cubicBezTo>
                  <a:cubicBezTo>
                    <a:pt x="2673" y="11687"/>
                    <a:pt x="1583" y="10479"/>
                    <a:pt x="967" y="9746"/>
                  </a:cubicBezTo>
                  <a:lnTo>
                    <a:pt x="967" y="9745"/>
                  </a:lnTo>
                  <a:cubicBezTo>
                    <a:pt x="1542" y="9512"/>
                    <a:pt x="2695" y="9059"/>
                    <a:pt x="4413" y="8447"/>
                  </a:cubicBezTo>
                  <a:cubicBezTo>
                    <a:pt x="6430" y="7727"/>
                    <a:pt x="13230" y="3588"/>
                    <a:pt x="16384" y="1640"/>
                  </a:cubicBezTo>
                  <a:close/>
                  <a:moveTo>
                    <a:pt x="17817" y="1"/>
                  </a:moveTo>
                  <a:cubicBezTo>
                    <a:pt x="17755" y="1"/>
                    <a:pt x="17692" y="18"/>
                    <a:pt x="17635" y="53"/>
                  </a:cubicBezTo>
                  <a:cubicBezTo>
                    <a:pt x="17527" y="121"/>
                    <a:pt x="6711" y="6897"/>
                    <a:pt x="4183" y="7800"/>
                  </a:cubicBezTo>
                  <a:cubicBezTo>
                    <a:pt x="1610" y="8719"/>
                    <a:pt x="287" y="9283"/>
                    <a:pt x="273" y="9289"/>
                  </a:cubicBezTo>
                  <a:cubicBezTo>
                    <a:pt x="66" y="9378"/>
                    <a:pt x="0" y="9641"/>
                    <a:pt x="141" y="9818"/>
                  </a:cubicBezTo>
                  <a:cubicBezTo>
                    <a:pt x="214" y="9911"/>
                    <a:pt x="1965" y="12099"/>
                    <a:pt x="2986" y="12609"/>
                  </a:cubicBezTo>
                  <a:cubicBezTo>
                    <a:pt x="3947" y="13091"/>
                    <a:pt x="5006" y="13236"/>
                    <a:pt x="5934" y="13236"/>
                  </a:cubicBezTo>
                  <a:cubicBezTo>
                    <a:pt x="7306" y="13236"/>
                    <a:pt x="8396" y="12918"/>
                    <a:pt x="8470" y="12896"/>
                  </a:cubicBezTo>
                  <a:cubicBezTo>
                    <a:pt x="8540" y="12875"/>
                    <a:pt x="8599" y="12834"/>
                    <a:pt x="8644" y="12777"/>
                  </a:cubicBezTo>
                  <a:lnTo>
                    <a:pt x="18090" y="553"/>
                  </a:lnTo>
                  <a:cubicBezTo>
                    <a:pt x="18191" y="422"/>
                    <a:pt x="18183" y="237"/>
                    <a:pt x="18072" y="114"/>
                  </a:cubicBezTo>
                  <a:cubicBezTo>
                    <a:pt x="18005" y="39"/>
                    <a:pt x="17912" y="1"/>
                    <a:pt x="178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87" name="Google Shape;1487;p44"/>
          <p:cNvGrpSpPr/>
          <p:nvPr/>
        </p:nvGrpSpPr>
        <p:grpSpPr>
          <a:xfrm>
            <a:off x="5881951" y="1341625"/>
            <a:ext cx="2043151" cy="1475063"/>
            <a:chOff x="133200" y="238100"/>
            <a:chExt cx="7227275" cy="5238150"/>
          </a:xfrm>
        </p:grpSpPr>
        <p:sp>
          <p:nvSpPr>
            <p:cNvPr id="1488" name="Google Shape;1488;p44"/>
            <p:cNvSpPr/>
            <p:nvPr/>
          </p:nvSpPr>
          <p:spPr>
            <a:xfrm>
              <a:off x="133200" y="238100"/>
              <a:ext cx="7227275" cy="5238150"/>
            </a:xfrm>
            <a:custGeom>
              <a:rect b="b" l="l" r="r" t="t"/>
              <a:pathLst>
                <a:path extrusionOk="0" h="209526" w="289091">
                  <a:moveTo>
                    <a:pt x="148837" y="1"/>
                  </a:moveTo>
                  <a:cubicBezTo>
                    <a:pt x="141742" y="1"/>
                    <a:pt x="134604" y="788"/>
                    <a:pt x="127468" y="2165"/>
                  </a:cubicBezTo>
                  <a:cubicBezTo>
                    <a:pt x="112941" y="4965"/>
                    <a:pt x="100810" y="16680"/>
                    <a:pt x="91728" y="27934"/>
                  </a:cubicBezTo>
                  <a:cubicBezTo>
                    <a:pt x="77946" y="45017"/>
                    <a:pt x="69297" y="65455"/>
                    <a:pt x="55729" y="82687"/>
                  </a:cubicBezTo>
                  <a:cubicBezTo>
                    <a:pt x="35648" y="108197"/>
                    <a:pt x="0" y="136526"/>
                    <a:pt x="13426" y="173189"/>
                  </a:cubicBezTo>
                  <a:cubicBezTo>
                    <a:pt x="24129" y="202416"/>
                    <a:pt x="56798" y="208751"/>
                    <a:pt x="84363" y="209495"/>
                  </a:cubicBezTo>
                  <a:cubicBezTo>
                    <a:pt x="85120" y="209515"/>
                    <a:pt x="85871" y="209525"/>
                    <a:pt x="86617" y="209525"/>
                  </a:cubicBezTo>
                  <a:cubicBezTo>
                    <a:pt x="123140" y="209525"/>
                    <a:pt x="146099" y="185464"/>
                    <a:pt x="164640" y="185464"/>
                  </a:cubicBezTo>
                  <a:cubicBezTo>
                    <a:pt x="178412" y="185464"/>
                    <a:pt x="192554" y="194152"/>
                    <a:pt x="205277" y="198540"/>
                  </a:cubicBezTo>
                  <a:cubicBezTo>
                    <a:pt x="215369" y="202020"/>
                    <a:pt x="226687" y="204611"/>
                    <a:pt x="237542" y="204611"/>
                  </a:cubicBezTo>
                  <a:cubicBezTo>
                    <a:pt x="252904" y="204611"/>
                    <a:pt x="267337" y="199421"/>
                    <a:pt x="276053" y="184216"/>
                  </a:cubicBezTo>
                  <a:cubicBezTo>
                    <a:pt x="289091" y="161471"/>
                    <a:pt x="284279" y="132895"/>
                    <a:pt x="269440" y="112377"/>
                  </a:cubicBezTo>
                  <a:cubicBezTo>
                    <a:pt x="253335" y="90105"/>
                    <a:pt x="230389" y="73540"/>
                    <a:pt x="218820" y="47928"/>
                  </a:cubicBezTo>
                  <a:cubicBezTo>
                    <a:pt x="209910" y="28205"/>
                    <a:pt x="199143" y="13000"/>
                    <a:pt x="178149" y="5133"/>
                  </a:cubicBezTo>
                  <a:cubicBezTo>
                    <a:pt x="168540" y="1532"/>
                    <a:pt x="158730" y="1"/>
                    <a:pt x="148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p44"/>
            <p:cNvSpPr/>
            <p:nvPr/>
          </p:nvSpPr>
          <p:spPr>
            <a:xfrm>
              <a:off x="2973700" y="480500"/>
              <a:ext cx="1210525" cy="1216150"/>
            </a:xfrm>
            <a:custGeom>
              <a:rect b="b" l="l" r="r" t="t"/>
              <a:pathLst>
                <a:path extrusionOk="0" h="48646" w="48421">
                  <a:moveTo>
                    <a:pt x="24183" y="11733"/>
                  </a:moveTo>
                  <a:cubicBezTo>
                    <a:pt x="31152" y="11733"/>
                    <a:pt x="36801" y="17382"/>
                    <a:pt x="36801" y="24350"/>
                  </a:cubicBezTo>
                  <a:cubicBezTo>
                    <a:pt x="36801" y="31319"/>
                    <a:pt x="31152" y="36968"/>
                    <a:pt x="24183" y="36968"/>
                  </a:cubicBezTo>
                  <a:cubicBezTo>
                    <a:pt x="17216" y="36968"/>
                    <a:pt x="11567" y="31319"/>
                    <a:pt x="11567" y="24350"/>
                  </a:cubicBezTo>
                  <a:cubicBezTo>
                    <a:pt x="11567" y="17382"/>
                    <a:pt x="17216" y="11733"/>
                    <a:pt x="24183" y="11733"/>
                  </a:cubicBezTo>
                  <a:close/>
                  <a:moveTo>
                    <a:pt x="21577" y="0"/>
                  </a:moveTo>
                  <a:lnTo>
                    <a:pt x="20414" y="4612"/>
                  </a:lnTo>
                  <a:cubicBezTo>
                    <a:pt x="18846" y="4911"/>
                    <a:pt x="17321" y="5395"/>
                    <a:pt x="15870" y="6056"/>
                  </a:cubicBezTo>
                  <a:lnTo>
                    <a:pt x="12257" y="2930"/>
                  </a:lnTo>
                  <a:lnTo>
                    <a:pt x="8117" y="5829"/>
                  </a:lnTo>
                  <a:lnTo>
                    <a:pt x="9824" y="10300"/>
                  </a:lnTo>
                  <a:cubicBezTo>
                    <a:pt x="8711" y="11436"/>
                    <a:pt x="7737" y="12700"/>
                    <a:pt x="6921" y="14066"/>
                  </a:cubicBezTo>
                  <a:lnTo>
                    <a:pt x="2163" y="13574"/>
                  </a:lnTo>
                  <a:lnTo>
                    <a:pt x="434" y="18323"/>
                  </a:lnTo>
                  <a:lnTo>
                    <a:pt x="4374" y="20996"/>
                  </a:lnTo>
                  <a:cubicBezTo>
                    <a:pt x="4185" y="22104"/>
                    <a:pt x="4090" y="23226"/>
                    <a:pt x="4090" y="24350"/>
                  </a:cubicBezTo>
                  <a:cubicBezTo>
                    <a:pt x="4090" y="24829"/>
                    <a:pt x="4112" y="25301"/>
                    <a:pt x="4145" y="25770"/>
                  </a:cubicBezTo>
                  <a:lnTo>
                    <a:pt x="1" y="28084"/>
                  </a:lnTo>
                  <a:lnTo>
                    <a:pt x="1309" y="32966"/>
                  </a:lnTo>
                  <a:lnTo>
                    <a:pt x="6000" y="32905"/>
                  </a:lnTo>
                  <a:cubicBezTo>
                    <a:pt x="6690" y="34369"/>
                    <a:pt x="7556" y="35746"/>
                    <a:pt x="8576" y="37002"/>
                  </a:cubicBezTo>
                  <a:lnTo>
                    <a:pt x="6551" y="41209"/>
                  </a:lnTo>
                  <a:lnTo>
                    <a:pt x="10422" y="44458"/>
                  </a:lnTo>
                  <a:lnTo>
                    <a:pt x="14173" y="41772"/>
                  </a:lnTo>
                  <a:cubicBezTo>
                    <a:pt x="15596" y="42590"/>
                    <a:pt x="17113" y="43232"/>
                    <a:pt x="18693" y="43679"/>
                  </a:cubicBezTo>
                  <a:lnTo>
                    <a:pt x="19445" y="48205"/>
                  </a:lnTo>
                  <a:lnTo>
                    <a:pt x="24478" y="48646"/>
                  </a:lnTo>
                  <a:lnTo>
                    <a:pt x="25998" y="44360"/>
                  </a:lnTo>
                  <a:cubicBezTo>
                    <a:pt x="27649" y="44213"/>
                    <a:pt x="29276" y="43860"/>
                    <a:pt x="30841" y="43310"/>
                  </a:cubicBezTo>
                  <a:lnTo>
                    <a:pt x="34018" y="46539"/>
                  </a:lnTo>
                  <a:lnTo>
                    <a:pt x="38395" y="44013"/>
                  </a:lnTo>
                  <a:lnTo>
                    <a:pt x="37193" y="39659"/>
                  </a:lnTo>
                  <a:cubicBezTo>
                    <a:pt x="38461" y="38581"/>
                    <a:pt x="39589" y="37350"/>
                    <a:pt x="40554" y="35995"/>
                  </a:cubicBezTo>
                  <a:lnTo>
                    <a:pt x="45000" y="36815"/>
                  </a:lnTo>
                  <a:lnTo>
                    <a:pt x="47137" y="32234"/>
                  </a:lnTo>
                  <a:lnTo>
                    <a:pt x="43649" y="29355"/>
                  </a:lnTo>
                  <a:cubicBezTo>
                    <a:pt x="44060" y="27748"/>
                    <a:pt x="44270" y="26095"/>
                    <a:pt x="44276" y="24438"/>
                  </a:cubicBezTo>
                  <a:lnTo>
                    <a:pt x="48420" y="22549"/>
                  </a:lnTo>
                  <a:lnTo>
                    <a:pt x="47543" y="17573"/>
                  </a:lnTo>
                  <a:lnTo>
                    <a:pt x="42970" y="17217"/>
                  </a:lnTo>
                  <a:cubicBezTo>
                    <a:pt x="42387" y="15684"/>
                    <a:pt x="41619" y="14229"/>
                    <a:pt x="40681" y="12884"/>
                  </a:cubicBezTo>
                  <a:lnTo>
                    <a:pt x="43039" y="8902"/>
                  </a:lnTo>
                  <a:lnTo>
                    <a:pt x="39466" y="5330"/>
                  </a:lnTo>
                  <a:lnTo>
                    <a:pt x="35454" y="7712"/>
                  </a:lnTo>
                  <a:cubicBezTo>
                    <a:pt x="33145" y="6146"/>
                    <a:pt x="30536" y="5082"/>
                    <a:pt x="27790" y="4584"/>
                  </a:cubicBezTo>
                  <a:lnTo>
                    <a:pt x="2663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p44"/>
            <p:cNvSpPr/>
            <p:nvPr/>
          </p:nvSpPr>
          <p:spPr>
            <a:xfrm>
              <a:off x="2973700" y="416800"/>
              <a:ext cx="1210525" cy="1216150"/>
            </a:xfrm>
            <a:custGeom>
              <a:rect b="b" l="l" r="r" t="t"/>
              <a:pathLst>
                <a:path extrusionOk="0" h="48646" w="48421">
                  <a:moveTo>
                    <a:pt x="24183" y="11733"/>
                  </a:moveTo>
                  <a:cubicBezTo>
                    <a:pt x="31152" y="11733"/>
                    <a:pt x="36801" y="17381"/>
                    <a:pt x="36801" y="24350"/>
                  </a:cubicBezTo>
                  <a:cubicBezTo>
                    <a:pt x="36801" y="31318"/>
                    <a:pt x="31152" y="36968"/>
                    <a:pt x="24183" y="36968"/>
                  </a:cubicBezTo>
                  <a:cubicBezTo>
                    <a:pt x="17216" y="36968"/>
                    <a:pt x="11567" y="31318"/>
                    <a:pt x="11567" y="24350"/>
                  </a:cubicBezTo>
                  <a:cubicBezTo>
                    <a:pt x="11567" y="17381"/>
                    <a:pt x="17216" y="11733"/>
                    <a:pt x="24183" y="11733"/>
                  </a:cubicBezTo>
                  <a:close/>
                  <a:moveTo>
                    <a:pt x="21577" y="0"/>
                  </a:moveTo>
                  <a:lnTo>
                    <a:pt x="20414" y="4612"/>
                  </a:lnTo>
                  <a:cubicBezTo>
                    <a:pt x="18846" y="4911"/>
                    <a:pt x="17321" y="5395"/>
                    <a:pt x="15870" y="6056"/>
                  </a:cubicBezTo>
                  <a:lnTo>
                    <a:pt x="12257" y="2930"/>
                  </a:lnTo>
                  <a:lnTo>
                    <a:pt x="8117" y="5828"/>
                  </a:lnTo>
                  <a:lnTo>
                    <a:pt x="9824" y="10300"/>
                  </a:lnTo>
                  <a:cubicBezTo>
                    <a:pt x="8711" y="11436"/>
                    <a:pt x="7737" y="12699"/>
                    <a:pt x="6921" y="14065"/>
                  </a:cubicBezTo>
                  <a:lnTo>
                    <a:pt x="2163" y="13574"/>
                  </a:lnTo>
                  <a:lnTo>
                    <a:pt x="434" y="18323"/>
                  </a:lnTo>
                  <a:lnTo>
                    <a:pt x="4374" y="20996"/>
                  </a:lnTo>
                  <a:cubicBezTo>
                    <a:pt x="4185" y="22104"/>
                    <a:pt x="4090" y="23226"/>
                    <a:pt x="4090" y="24350"/>
                  </a:cubicBezTo>
                  <a:cubicBezTo>
                    <a:pt x="4090" y="24828"/>
                    <a:pt x="4112" y="25301"/>
                    <a:pt x="4145" y="25770"/>
                  </a:cubicBezTo>
                  <a:lnTo>
                    <a:pt x="1" y="28083"/>
                  </a:lnTo>
                  <a:lnTo>
                    <a:pt x="1309" y="32966"/>
                  </a:lnTo>
                  <a:lnTo>
                    <a:pt x="6000" y="32905"/>
                  </a:lnTo>
                  <a:cubicBezTo>
                    <a:pt x="6690" y="34369"/>
                    <a:pt x="7555" y="35744"/>
                    <a:pt x="8576" y="37002"/>
                  </a:cubicBezTo>
                  <a:lnTo>
                    <a:pt x="6551" y="41209"/>
                  </a:lnTo>
                  <a:lnTo>
                    <a:pt x="10422" y="44458"/>
                  </a:lnTo>
                  <a:lnTo>
                    <a:pt x="14173" y="41772"/>
                  </a:lnTo>
                  <a:cubicBezTo>
                    <a:pt x="15596" y="42590"/>
                    <a:pt x="17113" y="43231"/>
                    <a:pt x="18693" y="43678"/>
                  </a:cubicBezTo>
                  <a:lnTo>
                    <a:pt x="19445" y="48204"/>
                  </a:lnTo>
                  <a:lnTo>
                    <a:pt x="24478" y="48645"/>
                  </a:lnTo>
                  <a:lnTo>
                    <a:pt x="25998" y="44360"/>
                  </a:lnTo>
                  <a:cubicBezTo>
                    <a:pt x="27649" y="44213"/>
                    <a:pt x="29276" y="43859"/>
                    <a:pt x="30841" y="43310"/>
                  </a:cubicBezTo>
                  <a:lnTo>
                    <a:pt x="34018" y="46538"/>
                  </a:lnTo>
                  <a:lnTo>
                    <a:pt x="38395" y="44012"/>
                  </a:lnTo>
                  <a:lnTo>
                    <a:pt x="37193" y="39659"/>
                  </a:lnTo>
                  <a:cubicBezTo>
                    <a:pt x="38461" y="38581"/>
                    <a:pt x="39589" y="37349"/>
                    <a:pt x="40554" y="35995"/>
                  </a:cubicBezTo>
                  <a:lnTo>
                    <a:pt x="45000" y="36815"/>
                  </a:lnTo>
                  <a:lnTo>
                    <a:pt x="47137" y="32234"/>
                  </a:lnTo>
                  <a:lnTo>
                    <a:pt x="43649" y="29355"/>
                  </a:lnTo>
                  <a:cubicBezTo>
                    <a:pt x="44060" y="27748"/>
                    <a:pt x="44270" y="26095"/>
                    <a:pt x="44276" y="24436"/>
                  </a:cubicBezTo>
                  <a:lnTo>
                    <a:pt x="48420" y="22549"/>
                  </a:lnTo>
                  <a:lnTo>
                    <a:pt x="47543" y="17571"/>
                  </a:lnTo>
                  <a:lnTo>
                    <a:pt x="42970" y="17217"/>
                  </a:lnTo>
                  <a:cubicBezTo>
                    <a:pt x="42387" y="15684"/>
                    <a:pt x="41619" y="14229"/>
                    <a:pt x="40681" y="12883"/>
                  </a:cubicBezTo>
                  <a:lnTo>
                    <a:pt x="43039" y="8902"/>
                  </a:lnTo>
                  <a:lnTo>
                    <a:pt x="39466" y="5330"/>
                  </a:lnTo>
                  <a:lnTo>
                    <a:pt x="35454" y="7711"/>
                  </a:lnTo>
                  <a:cubicBezTo>
                    <a:pt x="33145" y="6146"/>
                    <a:pt x="30536" y="5080"/>
                    <a:pt x="27790" y="4584"/>
                  </a:cubicBezTo>
                  <a:lnTo>
                    <a:pt x="26630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44"/>
            <p:cNvSpPr/>
            <p:nvPr/>
          </p:nvSpPr>
          <p:spPr>
            <a:xfrm>
              <a:off x="2963600" y="407500"/>
              <a:ext cx="1230500" cy="1234700"/>
            </a:xfrm>
            <a:custGeom>
              <a:rect b="b" l="l" r="r" t="t"/>
              <a:pathLst>
                <a:path extrusionOk="0" h="49388" w="49220">
                  <a:moveTo>
                    <a:pt x="24588" y="12476"/>
                  </a:moveTo>
                  <a:cubicBezTo>
                    <a:pt x="31341" y="12476"/>
                    <a:pt x="36833" y="17970"/>
                    <a:pt x="36833" y="24722"/>
                  </a:cubicBezTo>
                  <a:cubicBezTo>
                    <a:pt x="36833" y="31474"/>
                    <a:pt x="31341" y="36969"/>
                    <a:pt x="24588" y="36969"/>
                  </a:cubicBezTo>
                  <a:cubicBezTo>
                    <a:pt x="17836" y="36969"/>
                    <a:pt x="12342" y="31473"/>
                    <a:pt x="12342" y="24722"/>
                  </a:cubicBezTo>
                  <a:cubicBezTo>
                    <a:pt x="12342" y="17970"/>
                    <a:pt x="17836" y="12476"/>
                    <a:pt x="24588" y="12476"/>
                  </a:cubicBezTo>
                  <a:close/>
                  <a:moveTo>
                    <a:pt x="24587" y="11733"/>
                  </a:moveTo>
                  <a:cubicBezTo>
                    <a:pt x="17425" y="11733"/>
                    <a:pt x="11600" y="17560"/>
                    <a:pt x="11600" y="24722"/>
                  </a:cubicBezTo>
                  <a:cubicBezTo>
                    <a:pt x="11600" y="31884"/>
                    <a:pt x="17426" y="37711"/>
                    <a:pt x="24588" y="37711"/>
                  </a:cubicBezTo>
                  <a:lnTo>
                    <a:pt x="24588" y="37711"/>
                  </a:lnTo>
                  <a:cubicBezTo>
                    <a:pt x="31751" y="37711"/>
                    <a:pt x="37577" y="31884"/>
                    <a:pt x="37577" y="24722"/>
                  </a:cubicBezTo>
                  <a:cubicBezTo>
                    <a:pt x="37577" y="17560"/>
                    <a:pt x="31750" y="11733"/>
                    <a:pt x="24587" y="11733"/>
                  </a:cubicBezTo>
                  <a:close/>
                  <a:moveTo>
                    <a:pt x="24588" y="37711"/>
                  </a:moveTo>
                  <a:cubicBezTo>
                    <a:pt x="24587" y="37711"/>
                    <a:pt x="24587" y="37711"/>
                    <a:pt x="24587" y="37711"/>
                  </a:cubicBezTo>
                  <a:lnTo>
                    <a:pt x="24588" y="37711"/>
                  </a:lnTo>
                  <a:cubicBezTo>
                    <a:pt x="24588" y="37711"/>
                    <a:pt x="24588" y="37711"/>
                    <a:pt x="24588" y="37711"/>
                  </a:cubicBezTo>
                  <a:close/>
                  <a:moveTo>
                    <a:pt x="26745" y="743"/>
                  </a:moveTo>
                  <a:lnTo>
                    <a:pt x="27835" y="5048"/>
                  </a:lnTo>
                  <a:cubicBezTo>
                    <a:pt x="27870" y="5189"/>
                    <a:pt x="27985" y="5296"/>
                    <a:pt x="28129" y="5323"/>
                  </a:cubicBezTo>
                  <a:cubicBezTo>
                    <a:pt x="30843" y="5814"/>
                    <a:pt x="33373" y="6848"/>
                    <a:pt x="35648" y="8391"/>
                  </a:cubicBezTo>
                  <a:cubicBezTo>
                    <a:pt x="35711" y="8434"/>
                    <a:pt x="35784" y="8455"/>
                    <a:pt x="35857" y="8455"/>
                  </a:cubicBezTo>
                  <a:cubicBezTo>
                    <a:pt x="35922" y="8455"/>
                    <a:pt x="35988" y="8438"/>
                    <a:pt x="36046" y="8403"/>
                  </a:cubicBezTo>
                  <a:lnTo>
                    <a:pt x="39812" y="6168"/>
                  </a:lnTo>
                  <a:lnTo>
                    <a:pt x="42977" y="9334"/>
                  </a:lnTo>
                  <a:lnTo>
                    <a:pt x="40767" y="13067"/>
                  </a:lnTo>
                  <a:cubicBezTo>
                    <a:pt x="40693" y="13192"/>
                    <a:pt x="40699" y="13349"/>
                    <a:pt x="40782" y="13468"/>
                  </a:cubicBezTo>
                  <a:cubicBezTo>
                    <a:pt x="41701" y="14788"/>
                    <a:pt x="42455" y="16216"/>
                    <a:pt x="43027" y="17721"/>
                  </a:cubicBezTo>
                  <a:cubicBezTo>
                    <a:pt x="43078" y="17854"/>
                    <a:pt x="43202" y="17948"/>
                    <a:pt x="43346" y="17960"/>
                  </a:cubicBezTo>
                  <a:lnTo>
                    <a:pt x="47632" y="18292"/>
                  </a:lnTo>
                  <a:lnTo>
                    <a:pt x="48410" y="22701"/>
                  </a:lnTo>
                  <a:lnTo>
                    <a:pt x="44528" y="24470"/>
                  </a:lnTo>
                  <a:cubicBezTo>
                    <a:pt x="44396" y="24531"/>
                    <a:pt x="44311" y="24661"/>
                    <a:pt x="44310" y="24807"/>
                  </a:cubicBezTo>
                  <a:cubicBezTo>
                    <a:pt x="44304" y="26434"/>
                    <a:pt x="44099" y="28056"/>
                    <a:pt x="43695" y="29633"/>
                  </a:cubicBezTo>
                  <a:cubicBezTo>
                    <a:pt x="43660" y="29773"/>
                    <a:pt x="43707" y="29920"/>
                    <a:pt x="43818" y="30012"/>
                  </a:cubicBezTo>
                  <a:lnTo>
                    <a:pt x="47085" y="32708"/>
                  </a:lnTo>
                  <a:lnTo>
                    <a:pt x="45194" y="36768"/>
                  </a:lnTo>
                  <a:lnTo>
                    <a:pt x="41030" y="36000"/>
                  </a:lnTo>
                  <a:cubicBezTo>
                    <a:pt x="41007" y="35996"/>
                    <a:pt x="40984" y="35994"/>
                    <a:pt x="40961" y="35994"/>
                  </a:cubicBezTo>
                  <a:cubicBezTo>
                    <a:pt x="40842" y="35994"/>
                    <a:pt x="40728" y="36051"/>
                    <a:pt x="40659" y="36150"/>
                  </a:cubicBezTo>
                  <a:cubicBezTo>
                    <a:pt x="39711" y="37481"/>
                    <a:pt x="38602" y="38688"/>
                    <a:pt x="37359" y="39747"/>
                  </a:cubicBezTo>
                  <a:cubicBezTo>
                    <a:pt x="37248" y="39841"/>
                    <a:pt x="37202" y="39989"/>
                    <a:pt x="37240" y="40129"/>
                  </a:cubicBezTo>
                  <a:lnTo>
                    <a:pt x="38366" y="44205"/>
                  </a:lnTo>
                  <a:lnTo>
                    <a:pt x="34486" y="46444"/>
                  </a:lnTo>
                  <a:lnTo>
                    <a:pt x="31513" y="43421"/>
                  </a:lnTo>
                  <a:cubicBezTo>
                    <a:pt x="31441" y="43349"/>
                    <a:pt x="31346" y="43310"/>
                    <a:pt x="31248" y="43310"/>
                  </a:cubicBezTo>
                  <a:cubicBezTo>
                    <a:pt x="31207" y="43310"/>
                    <a:pt x="31165" y="43317"/>
                    <a:pt x="31124" y="43332"/>
                  </a:cubicBezTo>
                  <a:cubicBezTo>
                    <a:pt x="29588" y="43869"/>
                    <a:pt x="27990" y="44215"/>
                    <a:pt x="26369" y="44361"/>
                  </a:cubicBezTo>
                  <a:cubicBezTo>
                    <a:pt x="26223" y="44373"/>
                    <a:pt x="26100" y="44469"/>
                    <a:pt x="26051" y="44606"/>
                  </a:cubicBezTo>
                  <a:lnTo>
                    <a:pt x="24629" y="48621"/>
                  </a:lnTo>
                  <a:lnTo>
                    <a:pt x="20168" y="48230"/>
                  </a:lnTo>
                  <a:lnTo>
                    <a:pt x="19464" y="43988"/>
                  </a:lnTo>
                  <a:cubicBezTo>
                    <a:pt x="19440" y="43847"/>
                    <a:pt x="19338" y="43731"/>
                    <a:pt x="19198" y="43691"/>
                  </a:cubicBezTo>
                  <a:cubicBezTo>
                    <a:pt x="17649" y="43251"/>
                    <a:pt x="16160" y="42623"/>
                    <a:pt x="14764" y="41820"/>
                  </a:cubicBezTo>
                  <a:cubicBezTo>
                    <a:pt x="14706" y="41787"/>
                    <a:pt x="14642" y="41770"/>
                    <a:pt x="14578" y="41770"/>
                  </a:cubicBezTo>
                  <a:cubicBezTo>
                    <a:pt x="14502" y="41770"/>
                    <a:pt x="14426" y="41793"/>
                    <a:pt x="14362" y="41839"/>
                  </a:cubicBezTo>
                  <a:lnTo>
                    <a:pt x="10845" y="44358"/>
                  </a:lnTo>
                  <a:lnTo>
                    <a:pt x="7415" y="41481"/>
                  </a:lnTo>
                  <a:lnTo>
                    <a:pt x="9316" y="37534"/>
                  </a:lnTo>
                  <a:cubicBezTo>
                    <a:pt x="9378" y="37404"/>
                    <a:pt x="9359" y="37251"/>
                    <a:pt x="9268" y="37138"/>
                  </a:cubicBezTo>
                  <a:cubicBezTo>
                    <a:pt x="8267" y="35905"/>
                    <a:pt x="7418" y="34554"/>
                    <a:pt x="6741" y="33117"/>
                  </a:cubicBezTo>
                  <a:cubicBezTo>
                    <a:pt x="6679" y="32986"/>
                    <a:pt x="6542" y="32915"/>
                    <a:pt x="6399" y="32904"/>
                  </a:cubicBezTo>
                  <a:lnTo>
                    <a:pt x="1997" y="32961"/>
                  </a:lnTo>
                  <a:lnTo>
                    <a:pt x="840" y="28638"/>
                  </a:lnTo>
                  <a:lnTo>
                    <a:pt x="4730" y="26466"/>
                  </a:lnTo>
                  <a:cubicBezTo>
                    <a:pt x="4857" y="26396"/>
                    <a:pt x="4931" y="26259"/>
                    <a:pt x="4920" y="26115"/>
                  </a:cubicBezTo>
                  <a:cubicBezTo>
                    <a:pt x="4882" y="25582"/>
                    <a:pt x="4865" y="25140"/>
                    <a:pt x="4865" y="24722"/>
                  </a:cubicBezTo>
                  <a:cubicBezTo>
                    <a:pt x="4867" y="23617"/>
                    <a:pt x="4960" y="22516"/>
                    <a:pt x="5145" y="21429"/>
                  </a:cubicBezTo>
                  <a:cubicBezTo>
                    <a:pt x="5168" y="21285"/>
                    <a:pt x="5106" y="21141"/>
                    <a:pt x="4986" y="21059"/>
                  </a:cubicBezTo>
                  <a:lnTo>
                    <a:pt x="1287" y="18549"/>
                  </a:lnTo>
                  <a:lnTo>
                    <a:pt x="2818" y="14345"/>
                  </a:lnTo>
                  <a:lnTo>
                    <a:pt x="7286" y="14806"/>
                  </a:lnTo>
                  <a:cubicBezTo>
                    <a:pt x="7299" y="14807"/>
                    <a:pt x="7312" y="14808"/>
                    <a:pt x="7324" y="14808"/>
                  </a:cubicBezTo>
                  <a:cubicBezTo>
                    <a:pt x="7454" y="14808"/>
                    <a:pt x="7576" y="14740"/>
                    <a:pt x="7644" y="14628"/>
                  </a:cubicBezTo>
                  <a:cubicBezTo>
                    <a:pt x="8444" y="13287"/>
                    <a:pt x="9400" y="12047"/>
                    <a:pt x="10493" y="10932"/>
                  </a:cubicBezTo>
                  <a:cubicBezTo>
                    <a:pt x="10594" y="10828"/>
                    <a:pt x="10627" y="10675"/>
                    <a:pt x="10575" y="10540"/>
                  </a:cubicBezTo>
                  <a:lnTo>
                    <a:pt x="8971" y="6339"/>
                  </a:lnTo>
                  <a:lnTo>
                    <a:pt x="12638" y="3773"/>
                  </a:lnTo>
                  <a:lnTo>
                    <a:pt x="16031" y="6710"/>
                  </a:lnTo>
                  <a:cubicBezTo>
                    <a:pt x="16100" y="6770"/>
                    <a:pt x="16187" y="6801"/>
                    <a:pt x="16274" y="6801"/>
                  </a:cubicBezTo>
                  <a:cubicBezTo>
                    <a:pt x="16326" y="6801"/>
                    <a:pt x="16378" y="6790"/>
                    <a:pt x="16427" y="6768"/>
                  </a:cubicBezTo>
                  <a:cubicBezTo>
                    <a:pt x="17853" y="6119"/>
                    <a:pt x="19350" y="5644"/>
                    <a:pt x="20887" y="5351"/>
                  </a:cubicBezTo>
                  <a:cubicBezTo>
                    <a:pt x="21029" y="5323"/>
                    <a:pt x="21142" y="5216"/>
                    <a:pt x="21178" y="5076"/>
                  </a:cubicBezTo>
                  <a:lnTo>
                    <a:pt x="22270" y="743"/>
                  </a:lnTo>
                  <a:close/>
                  <a:moveTo>
                    <a:pt x="27037" y="1"/>
                  </a:moveTo>
                  <a:cubicBezTo>
                    <a:pt x="27036" y="1"/>
                    <a:pt x="27035" y="1"/>
                    <a:pt x="27034" y="1"/>
                  </a:cubicBezTo>
                  <a:lnTo>
                    <a:pt x="21981" y="1"/>
                  </a:lnTo>
                  <a:cubicBezTo>
                    <a:pt x="21980" y="1"/>
                    <a:pt x="21979" y="1"/>
                    <a:pt x="21978" y="1"/>
                  </a:cubicBezTo>
                  <a:cubicBezTo>
                    <a:pt x="21808" y="1"/>
                    <a:pt x="21661" y="116"/>
                    <a:pt x="21620" y="281"/>
                  </a:cubicBezTo>
                  <a:lnTo>
                    <a:pt x="20514" y="4667"/>
                  </a:lnTo>
                  <a:cubicBezTo>
                    <a:pt x="19078" y="4958"/>
                    <a:pt x="17678" y="5402"/>
                    <a:pt x="16338" y="5994"/>
                  </a:cubicBezTo>
                  <a:lnTo>
                    <a:pt x="12903" y="3021"/>
                  </a:lnTo>
                  <a:cubicBezTo>
                    <a:pt x="12834" y="2961"/>
                    <a:pt x="12747" y="2931"/>
                    <a:pt x="12660" y="2931"/>
                  </a:cubicBezTo>
                  <a:cubicBezTo>
                    <a:pt x="12586" y="2931"/>
                    <a:pt x="12512" y="2953"/>
                    <a:pt x="12448" y="2997"/>
                  </a:cubicBezTo>
                  <a:lnTo>
                    <a:pt x="8309" y="5896"/>
                  </a:lnTo>
                  <a:cubicBezTo>
                    <a:pt x="8168" y="5994"/>
                    <a:pt x="8113" y="6174"/>
                    <a:pt x="8174" y="6334"/>
                  </a:cubicBezTo>
                  <a:lnTo>
                    <a:pt x="9795" y="10583"/>
                  </a:lnTo>
                  <a:cubicBezTo>
                    <a:pt x="8787" y="11638"/>
                    <a:pt x="7893" y="12798"/>
                    <a:pt x="7129" y="14042"/>
                  </a:cubicBezTo>
                  <a:lnTo>
                    <a:pt x="2605" y="13576"/>
                  </a:lnTo>
                  <a:cubicBezTo>
                    <a:pt x="2592" y="13575"/>
                    <a:pt x="2580" y="13574"/>
                    <a:pt x="2567" y="13574"/>
                  </a:cubicBezTo>
                  <a:cubicBezTo>
                    <a:pt x="2412" y="13574"/>
                    <a:pt x="2271" y="13672"/>
                    <a:pt x="2218" y="13820"/>
                  </a:cubicBezTo>
                  <a:lnTo>
                    <a:pt x="489" y="18567"/>
                  </a:lnTo>
                  <a:cubicBezTo>
                    <a:pt x="431" y="18728"/>
                    <a:pt x="489" y="18906"/>
                    <a:pt x="630" y="19002"/>
                  </a:cubicBezTo>
                  <a:lnTo>
                    <a:pt x="4372" y="21541"/>
                  </a:lnTo>
                  <a:cubicBezTo>
                    <a:pt x="4208" y="22593"/>
                    <a:pt x="4123" y="23656"/>
                    <a:pt x="4121" y="24721"/>
                  </a:cubicBezTo>
                  <a:cubicBezTo>
                    <a:pt x="4121" y="25092"/>
                    <a:pt x="4135" y="25483"/>
                    <a:pt x="4163" y="25931"/>
                  </a:cubicBezTo>
                  <a:lnTo>
                    <a:pt x="222" y="28130"/>
                  </a:lnTo>
                  <a:cubicBezTo>
                    <a:pt x="74" y="28213"/>
                    <a:pt x="1" y="28387"/>
                    <a:pt x="45" y="28550"/>
                  </a:cubicBezTo>
                  <a:lnTo>
                    <a:pt x="1352" y="33433"/>
                  </a:lnTo>
                  <a:cubicBezTo>
                    <a:pt x="1397" y="33596"/>
                    <a:pt x="1558" y="33699"/>
                    <a:pt x="1716" y="33708"/>
                  </a:cubicBezTo>
                  <a:lnTo>
                    <a:pt x="6171" y="33651"/>
                  </a:lnTo>
                  <a:cubicBezTo>
                    <a:pt x="6823" y="34991"/>
                    <a:pt x="7617" y="36256"/>
                    <a:pt x="8544" y="37423"/>
                  </a:cubicBezTo>
                  <a:lnTo>
                    <a:pt x="6619" y="41420"/>
                  </a:lnTo>
                  <a:cubicBezTo>
                    <a:pt x="6546" y="41573"/>
                    <a:pt x="6585" y="41756"/>
                    <a:pt x="6716" y="41866"/>
                  </a:cubicBezTo>
                  <a:lnTo>
                    <a:pt x="10587" y="45114"/>
                  </a:lnTo>
                  <a:cubicBezTo>
                    <a:pt x="10656" y="45171"/>
                    <a:pt x="10741" y="45200"/>
                    <a:pt x="10827" y="45200"/>
                  </a:cubicBezTo>
                  <a:cubicBezTo>
                    <a:pt x="10902" y="45200"/>
                    <a:pt x="10978" y="45177"/>
                    <a:pt x="11043" y="45131"/>
                  </a:cubicBezTo>
                  <a:lnTo>
                    <a:pt x="14599" y="42583"/>
                  </a:lnTo>
                  <a:cubicBezTo>
                    <a:pt x="15919" y="43321"/>
                    <a:pt x="17317" y="43912"/>
                    <a:pt x="18767" y="44341"/>
                  </a:cubicBezTo>
                  <a:lnTo>
                    <a:pt x="19482" y="48637"/>
                  </a:lnTo>
                  <a:cubicBezTo>
                    <a:pt x="19510" y="48804"/>
                    <a:pt x="19647" y="48931"/>
                    <a:pt x="19816" y="48946"/>
                  </a:cubicBezTo>
                  <a:lnTo>
                    <a:pt x="24850" y="49386"/>
                  </a:lnTo>
                  <a:cubicBezTo>
                    <a:pt x="24862" y="49387"/>
                    <a:pt x="24872" y="49387"/>
                    <a:pt x="24882" y="49387"/>
                  </a:cubicBezTo>
                  <a:cubicBezTo>
                    <a:pt x="25040" y="49387"/>
                    <a:pt x="25181" y="49289"/>
                    <a:pt x="25233" y="49141"/>
                  </a:cubicBezTo>
                  <a:lnTo>
                    <a:pt x="26672" y="45078"/>
                  </a:lnTo>
                  <a:cubicBezTo>
                    <a:pt x="28195" y="44923"/>
                    <a:pt x="29695" y="44600"/>
                    <a:pt x="31146" y="44110"/>
                  </a:cubicBezTo>
                  <a:lnTo>
                    <a:pt x="34157" y="47170"/>
                  </a:lnTo>
                  <a:cubicBezTo>
                    <a:pt x="34229" y="47243"/>
                    <a:pt x="34325" y="47281"/>
                    <a:pt x="34423" y="47281"/>
                  </a:cubicBezTo>
                  <a:cubicBezTo>
                    <a:pt x="34486" y="47281"/>
                    <a:pt x="34551" y="47265"/>
                    <a:pt x="34609" y="47231"/>
                  </a:cubicBezTo>
                  <a:lnTo>
                    <a:pt x="38985" y="44705"/>
                  </a:lnTo>
                  <a:cubicBezTo>
                    <a:pt x="39132" y="44621"/>
                    <a:pt x="39203" y="44447"/>
                    <a:pt x="39159" y="44283"/>
                  </a:cubicBezTo>
                  <a:lnTo>
                    <a:pt x="38018" y="40158"/>
                  </a:lnTo>
                  <a:cubicBezTo>
                    <a:pt x="39177" y="39150"/>
                    <a:pt x="40219" y="38014"/>
                    <a:pt x="41125" y="36774"/>
                  </a:cubicBezTo>
                  <a:lnTo>
                    <a:pt x="45339" y="37551"/>
                  </a:lnTo>
                  <a:cubicBezTo>
                    <a:pt x="45362" y="37555"/>
                    <a:pt x="45385" y="37557"/>
                    <a:pt x="45407" y="37557"/>
                  </a:cubicBezTo>
                  <a:cubicBezTo>
                    <a:pt x="45549" y="37557"/>
                    <a:pt x="45681" y="37475"/>
                    <a:pt x="45743" y="37343"/>
                  </a:cubicBezTo>
                  <a:lnTo>
                    <a:pt x="47878" y="32762"/>
                  </a:lnTo>
                  <a:cubicBezTo>
                    <a:pt x="47950" y="32609"/>
                    <a:pt x="47908" y="32426"/>
                    <a:pt x="47777" y="32319"/>
                  </a:cubicBezTo>
                  <a:lnTo>
                    <a:pt x="44470" y="29588"/>
                  </a:lnTo>
                  <a:cubicBezTo>
                    <a:pt x="44831" y="28101"/>
                    <a:pt x="45026" y="26578"/>
                    <a:pt x="45048" y="25049"/>
                  </a:cubicBezTo>
                  <a:lnTo>
                    <a:pt x="48979" y="23260"/>
                  </a:lnTo>
                  <a:cubicBezTo>
                    <a:pt x="49133" y="23188"/>
                    <a:pt x="49219" y="23023"/>
                    <a:pt x="49191" y="22856"/>
                  </a:cubicBezTo>
                  <a:lnTo>
                    <a:pt x="48312" y="17880"/>
                  </a:lnTo>
                  <a:cubicBezTo>
                    <a:pt x="48282" y="17713"/>
                    <a:pt x="48144" y="17587"/>
                    <a:pt x="47975" y="17574"/>
                  </a:cubicBezTo>
                  <a:lnTo>
                    <a:pt x="43636" y="17237"/>
                  </a:lnTo>
                  <a:cubicBezTo>
                    <a:pt x="43083" y="15830"/>
                    <a:pt x="42375" y="14491"/>
                    <a:pt x="41527" y="13241"/>
                  </a:cubicBezTo>
                  <a:lnTo>
                    <a:pt x="43762" y="9464"/>
                  </a:lnTo>
                  <a:cubicBezTo>
                    <a:pt x="43848" y="9317"/>
                    <a:pt x="43826" y="9132"/>
                    <a:pt x="43706" y="9011"/>
                  </a:cubicBezTo>
                  <a:lnTo>
                    <a:pt x="40133" y="5439"/>
                  </a:lnTo>
                  <a:cubicBezTo>
                    <a:pt x="40061" y="5367"/>
                    <a:pt x="39966" y="5329"/>
                    <a:pt x="39869" y="5329"/>
                  </a:cubicBezTo>
                  <a:cubicBezTo>
                    <a:pt x="39804" y="5329"/>
                    <a:pt x="39739" y="5346"/>
                    <a:pt x="39680" y="5381"/>
                  </a:cubicBezTo>
                  <a:lnTo>
                    <a:pt x="35870" y="7644"/>
                  </a:lnTo>
                  <a:cubicBezTo>
                    <a:pt x="33635" y="6162"/>
                    <a:pt x="31128" y="5139"/>
                    <a:pt x="28497" y="4634"/>
                  </a:cubicBezTo>
                  <a:lnTo>
                    <a:pt x="27395" y="280"/>
                  </a:lnTo>
                  <a:cubicBezTo>
                    <a:pt x="27354" y="116"/>
                    <a:pt x="27207" y="1"/>
                    <a:pt x="270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2" name="Google Shape;1492;p44"/>
            <p:cNvSpPr/>
            <p:nvPr/>
          </p:nvSpPr>
          <p:spPr>
            <a:xfrm>
              <a:off x="1927200" y="1756100"/>
              <a:ext cx="2152400" cy="2162325"/>
            </a:xfrm>
            <a:custGeom>
              <a:rect b="b" l="l" r="r" t="t"/>
              <a:pathLst>
                <a:path extrusionOk="0" h="86493" w="86096">
                  <a:moveTo>
                    <a:pt x="43001" y="20861"/>
                  </a:moveTo>
                  <a:cubicBezTo>
                    <a:pt x="55391" y="20861"/>
                    <a:pt x="65436" y="30905"/>
                    <a:pt x="65436" y="43296"/>
                  </a:cubicBezTo>
                  <a:cubicBezTo>
                    <a:pt x="65436" y="55686"/>
                    <a:pt x="55391" y="65732"/>
                    <a:pt x="43001" y="65732"/>
                  </a:cubicBezTo>
                  <a:cubicBezTo>
                    <a:pt x="30611" y="65732"/>
                    <a:pt x="20565" y="55686"/>
                    <a:pt x="20565" y="43296"/>
                  </a:cubicBezTo>
                  <a:cubicBezTo>
                    <a:pt x="20565" y="30905"/>
                    <a:pt x="30611" y="20861"/>
                    <a:pt x="43001" y="20861"/>
                  </a:cubicBezTo>
                  <a:close/>
                  <a:moveTo>
                    <a:pt x="38365" y="1"/>
                  </a:moveTo>
                  <a:lnTo>
                    <a:pt x="36298" y="8203"/>
                  </a:lnTo>
                  <a:cubicBezTo>
                    <a:pt x="33511" y="8734"/>
                    <a:pt x="30798" y="9595"/>
                    <a:pt x="28217" y="10771"/>
                  </a:cubicBezTo>
                  <a:lnTo>
                    <a:pt x="21795" y="5211"/>
                  </a:lnTo>
                  <a:lnTo>
                    <a:pt x="14434" y="10364"/>
                  </a:lnTo>
                  <a:lnTo>
                    <a:pt x="17468" y="18313"/>
                  </a:lnTo>
                  <a:cubicBezTo>
                    <a:pt x="15488" y="20334"/>
                    <a:pt x="13757" y="22582"/>
                    <a:pt x="12306" y="25009"/>
                  </a:cubicBezTo>
                  <a:lnTo>
                    <a:pt x="3846" y="24137"/>
                  </a:lnTo>
                  <a:lnTo>
                    <a:pt x="774" y="32580"/>
                  </a:lnTo>
                  <a:lnTo>
                    <a:pt x="7777" y="37331"/>
                  </a:lnTo>
                  <a:cubicBezTo>
                    <a:pt x="7443" y="39301"/>
                    <a:pt x="7273" y="41297"/>
                    <a:pt x="7272" y="43296"/>
                  </a:cubicBezTo>
                  <a:cubicBezTo>
                    <a:pt x="7272" y="44145"/>
                    <a:pt x="7312" y="44984"/>
                    <a:pt x="7370" y="45820"/>
                  </a:cubicBezTo>
                  <a:lnTo>
                    <a:pt x="0" y="49933"/>
                  </a:lnTo>
                  <a:lnTo>
                    <a:pt x="2326" y="58613"/>
                  </a:lnTo>
                  <a:lnTo>
                    <a:pt x="10668" y="58506"/>
                  </a:lnTo>
                  <a:cubicBezTo>
                    <a:pt x="11896" y="61111"/>
                    <a:pt x="13433" y="63556"/>
                    <a:pt x="15249" y="65793"/>
                  </a:cubicBezTo>
                  <a:lnTo>
                    <a:pt x="11648" y="73272"/>
                  </a:lnTo>
                  <a:lnTo>
                    <a:pt x="18531" y="79049"/>
                  </a:lnTo>
                  <a:lnTo>
                    <a:pt x="25201" y="74270"/>
                  </a:lnTo>
                  <a:cubicBezTo>
                    <a:pt x="27730" y="75727"/>
                    <a:pt x="30428" y="76867"/>
                    <a:pt x="33236" y="77663"/>
                  </a:cubicBezTo>
                  <a:lnTo>
                    <a:pt x="34574" y="85710"/>
                  </a:lnTo>
                  <a:lnTo>
                    <a:pt x="43525" y="86493"/>
                  </a:lnTo>
                  <a:lnTo>
                    <a:pt x="46225" y="78874"/>
                  </a:lnTo>
                  <a:cubicBezTo>
                    <a:pt x="49164" y="78612"/>
                    <a:pt x="52058" y="77986"/>
                    <a:pt x="54841" y="77009"/>
                  </a:cubicBezTo>
                  <a:lnTo>
                    <a:pt x="60489" y="82748"/>
                  </a:lnTo>
                  <a:lnTo>
                    <a:pt x="68270" y="78256"/>
                  </a:lnTo>
                  <a:lnTo>
                    <a:pt x="66134" y="70516"/>
                  </a:lnTo>
                  <a:cubicBezTo>
                    <a:pt x="68386" y="68598"/>
                    <a:pt x="70395" y="66410"/>
                    <a:pt x="72112" y="64000"/>
                  </a:cubicBezTo>
                  <a:lnTo>
                    <a:pt x="80018" y="65459"/>
                  </a:lnTo>
                  <a:lnTo>
                    <a:pt x="83815" y="57315"/>
                  </a:lnTo>
                  <a:lnTo>
                    <a:pt x="77612" y="52194"/>
                  </a:lnTo>
                  <a:cubicBezTo>
                    <a:pt x="78343" y="49336"/>
                    <a:pt x="78717" y="46399"/>
                    <a:pt x="78726" y="43452"/>
                  </a:cubicBezTo>
                  <a:lnTo>
                    <a:pt x="86096" y="40093"/>
                  </a:lnTo>
                  <a:lnTo>
                    <a:pt x="84536" y="31244"/>
                  </a:lnTo>
                  <a:lnTo>
                    <a:pt x="76406" y="30613"/>
                  </a:lnTo>
                  <a:cubicBezTo>
                    <a:pt x="75370" y="27888"/>
                    <a:pt x="74004" y="25301"/>
                    <a:pt x="72336" y="22909"/>
                  </a:cubicBezTo>
                  <a:lnTo>
                    <a:pt x="76528" y="15829"/>
                  </a:lnTo>
                  <a:lnTo>
                    <a:pt x="70176" y="9476"/>
                  </a:lnTo>
                  <a:lnTo>
                    <a:pt x="63039" y="13713"/>
                  </a:lnTo>
                  <a:cubicBezTo>
                    <a:pt x="58935" y="10928"/>
                    <a:pt x="54294" y="9033"/>
                    <a:pt x="49415" y="8151"/>
                  </a:cubicBezTo>
                  <a:lnTo>
                    <a:pt x="473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p44"/>
            <p:cNvSpPr/>
            <p:nvPr/>
          </p:nvSpPr>
          <p:spPr>
            <a:xfrm>
              <a:off x="1927200" y="1669825"/>
              <a:ext cx="2152400" cy="2162375"/>
            </a:xfrm>
            <a:custGeom>
              <a:rect b="b" l="l" r="r" t="t"/>
              <a:pathLst>
                <a:path extrusionOk="0" h="86495" w="86096">
                  <a:moveTo>
                    <a:pt x="43001" y="20861"/>
                  </a:moveTo>
                  <a:cubicBezTo>
                    <a:pt x="55391" y="20861"/>
                    <a:pt x="65436" y="30905"/>
                    <a:pt x="65436" y="43296"/>
                  </a:cubicBezTo>
                  <a:cubicBezTo>
                    <a:pt x="65436" y="55686"/>
                    <a:pt x="55391" y="65730"/>
                    <a:pt x="43001" y="65730"/>
                  </a:cubicBezTo>
                  <a:cubicBezTo>
                    <a:pt x="30611" y="65730"/>
                    <a:pt x="20565" y="55686"/>
                    <a:pt x="20565" y="43296"/>
                  </a:cubicBezTo>
                  <a:cubicBezTo>
                    <a:pt x="20565" y="30905"/>
                    <a:pt x="30611" y="20861"/>
                    <a:pt x="43001" y="20861"/>
                  </a:cubicBezTo>
                  <a:close/>
                  <a:moveTo>
                    <a:pt x="38365" y="1"/>
                  </a:moveTo>
                  <a:lnTo>
                    <a:pt x="36298" y="8203"/>
                  </a:lnTo>
                  <a:cubicBezTo>
                    <a:pt x="33511" y="8732"/>
                    <a:pt x="30798" y="9595"/>
                    <a:pt x="28217" y="10769"/>
                  </a:cubicBezTo>
                  <a:lnTo>
                    <a:pt x="21795" y="5210"/>
                  </a:lnTo>
                  <a:lnTo>
                    <a:pt x="14434" y="10364"/>
                  </a:lnTo>
                  <a:lnTo>
                    <a:pt x="17468" y="18313"/>
                  </a:lnTo>
                  <a:cubicBezTo>
                    <a:pt x="15488" y="20334"/>
                    <a:pt x="13757" y="22581"/>
                    <a:pt x="12306" y="25009"/>
                  </a:cubicBezTo>
                  <a:lnTo>
                    <a:pt x="3846" y="24137"/>
                  </a:lnTo>
                  <a:lnTo>
                    <a:pt x="774" y="32580"/>
                  </a:lnTo>
                  <a:lnTo>
                    <a:pt x="7777" y="37331"/>
                  </a:lnTo>
                  <a:cubicBezTo>
                    <a:pt x="7443" y="39301"/>
                    <a:pt x="7273" y="41297"/>
                    <a:pt x="7272" y="43296"/>
                  </a:cubicBezTo>
                  <a:cubicBezTo>
                    <a:pt x="7272" y="44145"/>
                    <a:pt x="7312" y="44984"/>
                    <a:pt x="7370" y="45820"/>
                  </a:cubicBezTo>
                  <a:lnTo>
                    <a:pt x="0" y="49933"/>
                  </a:lnTo>
                  <a:lnTo>
                    <a:pt x="2327" y="58614"/>
                  </a:lnTo>
                  <a:lnTo>
                    <a:pt x="10668" y="58506"/>
                  </a:lnTo>
                  <a:cubicBezTo>
                    <a:pt x="11896" y="61111"/>
                    <a:pt x="13433" y="63556"/>
                    <a:pt x="15249" y="65791"/>
                  </a:cubicBezTo>
                  <a:lnTo>
                    <a:pt x="11648" y="73272"/>
                  </a:lnTo>
                  <a:lnTo>
                    <a:pt x="18531" y="79047"/>
                  </a:lnTo>
                  <a:lnTo>
                    <a:pt x="25201" y="74270"/>
                  </a:lnTo>
                  <a:cubicBezTo>
                    <a:pt x="27730" y="75727"/>
                    <a:pt x="30428" y="76866"/>
                    <a:pt x="33236" y="77663"/>
                  </a:cubicBezTo>
                  <a:lnTo>
                    <a:pt x="34574" y="85709"/>
                  </a:lnTo>
                  <a:lnTo>
                    <a:pt x="43525" y="86494"/>
                  </a:lnTo>
                  <a:lnTo>
                    <a:pt x="46225" y="78874"/>
                  </a:lnTo>
                  <a:cubicBezTo>
                    <a:pt x="49164" y="78612"/>
                    <a:pt x="52058" y="77986"/>
                    <a:pt x="54841" y="77008"/>
                  </a:cubicBezTo>
                  <a:lnTo>
                    <a:pt x="60489" y="82748"/>
                  </a:lnTo>
                  <a:lnTo>
                    <a:pt x="68270" y="78256"/>
                  </a:lnTo>
                  <a:lnTo>
                    <a:pt x="66134" y="70516"/>
                  </a:lnTo>
                  <a:cubicBezTo>
                    <a:pt x="68386" y="68599"/>
                    <a:pt x="70395" y="66412"/>
                    <a:pt x="72112" y="64002"/>
                  </a:cubicBezTo>
                  <a:lnTo>
                    <a:pt x="80018" y="65459"/>
                  </a:lnTo>
                  <a:lnTo>
                    <a:pt x="83815" y="57315"/>
                  </a:lnTo>
                  <a:lnTo>
                    <a:pt x="77612" y="52194"/>
                  </a:lnTo>
                  <a:cubicBezTo>
                    <a:pt x="78343" y="49336"/>
                    <a:pt x="78717" y="46399"/>
                    <a:pt x="78726" y="43450"/>
                  </a:cubicBezTo>
                  <a:lnTo>
                    <a:pt x="86096" y="40093"/>
                  </a:lnTo>
                  <a:lnTo>
                    <a:pt x="84536" y="31244"/>
                  </a:lnTo>
                  <a:lnTo>
                    <a:pt x="76406" y="30613"/>
                  </a:lnTo>
                  <a:cubicBezTo>
                    <a:pt x="75370" y="27888"/>
                    <a:pt x="74004" y="25301"/>
                    <a:pt x="72336" y="22909"/>
                  </a:cubicBezTo>
                  <a:lnTo>
                    <a:pt x="76528" y="15829"/>
                  </a:lnTo>
                  <a:lnTo>
                    <a:pt x="70174" y="9475"/>
                  </a:lnTo>
                  <a:lnTo>
                    <a:pt x="63039" y="13711"/>
                  </a:lnTo>
                  <a:cubicBezTo>
                    <a:pt x="58935" y="10928"/>
                    <a:pt x="54294" y="9033"/>
                    <a:pt x="49415" y="8151"/>
                  </a:cubicBezTo>
                  <a:lnTo>
                    <a:pt x="47351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4" name="Google Shape;1494;p44"/>
            <p:cNvSpPr/>
            <p:nvPr/>
          </p:nvSpPr>
          <p:spPr>
            <a:xfrm>
              <a:off x="1917125" y="1660550"/>
              <a:ext cx="2172350" cy="2180925"/>
            </a:xfrm>
            <a:custGeom>
              <a:rect b="b" l="l" r="r" t="t"/>
              <a:pathLst>
                <a:path extrusionOk="0" h="87237" w="86894">
                  <a:moveTo>
                    <a:pt x="43404" y="21603"/>
                  </a:moveTo>
                  <a:cubicBezTo>
                    <a:pt x="55570" y="21603"/>
                    <a:pt x="65467" y="31502"/>
                    <a:pt x="65467" y="43667"/>
                  </a:cubicBezTo>
                  <a:cubicBezTo>
                    <a:pt x="65467" y="55833"/>
                    <a:pt x="55570" y="65730"/>
                    <a:pt x="43404" y="65730"/>
                  </a:cubicBezTo>
                  <a:cubicBezTo>
                    <a:pt x="31238" y="65730"/>
                    <a:pt x="21339" y="55833"/>
                    <a:pt x="21339" y="43667"/>
                  </a:cubicBezTo>
                  <a:cubicBezTo>
                    <a:pt x="21339" y="31501"/>
                    <a:pt x="31238" y="21603"/>
                    <a:pt x="43404" y="21603"/>
                  </a:cubicBezTo>
                  <a:close/>
                  <a:moveTo>
                    <a:pt x="43404" y="20861"/>
                  </a:moveTo>
                  <a:cubicBezTo>
                    <a:pt x="30828" y="20861"/>
                    <a:pt x="20597" y="31092"/>
                    <a:pt x="20597" y="43667"/>
                  </a:cubicBezTo>
                  <a:cubicBezTo>
                    <a:pt x="20597" y="56243"/>
                    <a:pt x="30828" y="66474"/>
                    <a:pt x="43404" y="66474"/>
                  </a:cubicBezTo>
                  <a:cubicBezTo>
                    <a:pt x="55979" y="66474"/>
                    <a:pt x="66210" y="56243"/>
                    <a:pt x="66210" y="43667"/>
                  </a:cubicBezTo>
                  <a:cubicBezTo>
                    <a:pt x="66210" y="31091"/>
                    <a:pt x="55980" y="20861"/>
                    <a:pt x="43404" y="20861"/>
                  </a:cubicBezTo>
                  <a:close/>
                  <a:moveTo>
                    <a:pt x="47465" y="744"/>
                  </a:moveTo>
                  <a:lnTo>
                    <a:pt x="49457" y="8614"/>
                  </a:lnTo>
                  <a:cubicBezTo>
                    <a:pt x="49492" y="8756"/>
                    <a:pt x="49607" y="8862"/>
                    <a:pt x="49751" y="8889"/>
                  </a:cubicBezTo>
                  <a:cubicBezTo>
                    <a:pt x="54617" y="9771"/>
                    <a:pt x="59153" y="11622"/>
                    <a:pt x="63233" y="14391"/>
                  </a:cubicBezTo>
                  <a:cubicBezTo>
                    <a:pt x="63295" y="14433"/>
                    <a:pt x="63368" y="14454"/>
                    <a:pt x="63441" y="14454"/>
                  </a:cubicBezTo>
                  <a:cubicBezTo>
                    <a:pt x="63507" y="14454"/>
                    <a:pt x="63572" y="14437"/>
                    <a:pt x="63631" y="14403"/>
                  </a:cubicBezTo>
                  <a:lnTo>
                    <a:pt x="70519" y="10313"/>
                  </a:lnTo>
                  <a:lnTo>
                    <a:pt x="76463" y="16259"/>
                  </a:lnTo>
                  <a:lnTo>
                    <a:pt x="72420" y="23090"/>
                  </a:lnTo>
                  <a:cubicBezTo>
                    <a:pt x="72346" y="23214"/>
                    <a:pt x="72352" y="23372"/>
                    <a:pt x="72435" y="23491"/>
                  </a:cubicBezTo>
                  <a:cubicBezTo>
                    <a:pt x="74083" y="25858"/>
                    <a:pt x="75434" y="28419"/>
                    <a:pt x="76460" y="31116"/>
                  </a:cubicBezTo>
                  <a:cubicBezTo>
                    <a:pt x="76511" y="31250"/>
                    <a:pt x="76636" y="31343"/>
                    <a:pt x="76780" y="31353"/>
                  </a:cubicBezTo>
                  <a:lnTo>
                    <a:pt x="84623" y="31962"/>
                  </a:lnTo>
                  <a:lnTo>
                    <a:pt x="86083" y="40245"/>
                  </a:lnTo>
                  <a:lnTo>
                    <a:pt x="78976" y="43483"/>
                  </a:lnTo>
                  <a:cubicBezTo>
                    <a:pt x="78844" y="43543"/>
                    <a:pt x="78759" y="43674"/>
                    <a:pt x="78758" y="43820"/>
                  </a:cubicBezTo>
                  <a:cubicBezTo>
                    <a:pt x="78747" y="46738"/>
                    <a:pt x="78378" y="49644"/>
                    <a:pt x="77656" y="52472"/>
                  </a:cubicBezTo>
                  <a:cubicBezTo>
                    <a:pt x="77620" y="52612"/>
                    <a:pt x="77669" y="52759"/>
                    <a:pt x="77779" y="52851"/>
                  </a:cubicBezTo>
                  <a:lnTo>
                    <a:pt x="83759" y="57789"/>
                  </a:lnTo>
                  <a:lnTo>
                    <a:pt x="80205" y="65411"/>
                  </a:lnTo>
                  <a:lnTo>
                    <a:pt x="72582" y="64006"/>
                  </a:lnTo>
                  <a:cubicBezTo>
                    <a:pt x="72557" y="64001"/>
                    <a:pt x="72533" y="63998"/>
                    <a:pt x="72509" y="63998"/>
                  </a:cubicBezTo>
                  <a:cubicBezTo>
                    <a:pt x="72391" y="63998"/>
                    <a:pt x="72280" y="64056"/>
                    <a:pt x="72212" y="64156"/>
                  </a:cubicBezTo>
                  <a:cubicBezTo>
                    <a:pt x="70513" y="66541"/>
                    <a:pt x="68526" y="68706"/>
                    <a:pt x="66296" y="70604"/>
                  </a:cubicBezTo>
                  <a:cubicBezTo>
                    <a:pt x="66186" y="70697"/>
                    <a:pt x="66140" y="70847"/>
                    <a:pt x="66179" y="70987"/>
                  </a:cubicBezTo>
                  <a:lnTo>
                    <a:pt x="68238" y="78449"/>
                  </a:lnTo>
                  <a:lnTo>
                    <a:pt x="60955" y="82653"/>
                  </a:lnTo>
                  <a:lnTo>
                    <a:pt x="55509" y="77118"/>
                  </a:lnTo>
                  <a:cubicBezTo>
                    <a:pt x="55438" y="77046"/>
                    <a:pt x="55342" y="77007"/>
                    <a:pt x="55245" y="77007"/>
                  </a:cubicBezTo>
                  <a:cubicBezTo>
                    <a:pt x="55203" y="77007"/>
                    <a:pt x="55161" y="77014"/>
                    <a:pt x="55120" y="77029"/>
                  </a:cubicBezTo>
                  <a:cubicBezTo>
                    <a:pt x="52366" y="77994"/>
                    <a:pt x="49503" y="78615"/>
                    <a:pt x="46595" y="78875"/>
                  </a:cubicBezTo>
                  <a:cubicBezTo>
                    <a:pt x="46451" y="78887"/>
                    <a:pt x="46326" y="78983"/>
                    <a:pt x="46279" y="79120"/>
                  </a:cubicBezTo>
                  <a:lnTo>
                    <a:pt x="43674" y="86469"/>
                  </a:lnTo>
                  <a:lnTo>
                    <a:pt x="35296" y="85737"/>
                  </a:lnTo>
                  <a:lnTo>
                    <a:pt x="34006" y="77973"/>
                  </a:lnTo>
                  <a:cubicBezTo>
                    <a:pt x="33982" y="77831"/>
                    <a:pt x="33880" y="77715"/>
                    <a:pt x="33742" y="77676"/>
                  </a:cubicBezTo>
                  <a:cubicBezTo>
                    <a:pt x="30962" y="76888"/>
                    <a:pt x="28290" y="75761"/>
                    <a:pt x="25788" y="74320"/>
                  </a:cubicBezTo>
                  <a:cubicBezTo>
                    <a:pt x="25730" y="74287"/>
                    <a:pt x="25666" y="74271"/>
                    <a:pt x="25602" y="74271"/>
                  </a:cubicBezTo>
                  <a:cubicBezTo>
                    <a:pt x="25526" y="74271"/>
                    <a:pt x="25450" y="74294"/>
                    <a:pt x="25386" y="74340"/>
                  </a:cubicBezTo>
                  <a:lnTo>
                    <a:pt x="18950" y="78949"/>
                  </a:lnTo>
                  <a:lnTo>
                    <a:pt x="12508" y="73544"/>
                  </a:lnTo>
                  <a:lnTo>
                    <a:pt x="15985" y="66324"/>
                  </a:lnTo>
                  <a:cubicBezTo>
                    <a:pt x="16047" y="66193"/>
                    <a:pt x="16029" y="66040"/>
                    <a:pt x="15939" y="65928"/>
                  </a:cubicBezTo>
                  <a:cubicBezTo>
                    <a:pt x="14143" y="63716"/>
                    <a:pt x="12621" y="61296"/>
                    <a:pt x="11405" y="58720"/>
                  </a:cubicBezTo>
                  <a:cubicBezTo>
                    <a:pt x="11343" y="58587"/>
                    <a:pt x="11219" y="58518"/>
                    <a:pt x="11065" y="58506"/>
                  </a:cubicBezTo>
                  <a:lnTo>
                    <a:pt x="3012" y="58610"/>
                  </a:lnTo>
                  <a:lnTo>
                    <a:pt x="837" y="50489"/>
                  </a:lnTo>
                  <a:lnTo>
                    <a:pt x="7953" y="46516"/>
                  </a:lnTo>
                  <a:cubicBezTo>
                    <a:pt x="8079" y="46447"/>
                    <a:pt x="8153" y="46310"/>
                    <a:pt x="8143" y="46167"/>
                  </a:cubicBezTo>
                  <a:cubicBezTo>
                    <a:pt x="8076" y="45210"/>
                    <a:pt x="8045" y="44415"/>
                    <a:pt x="8045" y="43668"/>
                  </a:cubicBezTo>
                  <a:cubicBezTo>
                    <a:pt x="8048" y="41689"/>
                    <a:pt x="8215" y="39715"/>
                    <a:pt x="8545" y="37764"/>
                  </a:cubicBezTo>
                  <a:cubicBezTo>
                    <a:pt x="8569" y="37621"/>
                    <a:pt x="8508" y="37476"/>
                    <a:pt x="8388" y="37396"/>
                  </a:cubicBezTo>
                  <a:lnTo>
                    <a:pt x="1624" y="32807"/>
                  </a:lnTo>
                  <a:lnTo>
                    <a:pt x="4499" y="24907"/>
                  </a:lnTo>
                  <a:lnTo>
                    <a:pt x="12670" y="25749"/>
                  </a:lnTo>
                  <a:cubicBezTo>
                    <a:pt x="12683" y="25751"/>
                    <a:pt x="12696" y="25751"/>
                    <a:pt x="12709" y="25751"/>
                  </a:cubicBezTo>
                  <a:cubicBezTo>
                    <a:pt x="12838" y="25751"/>
                    <a:pt x="12959" y="25683"/>
                    <a:pt x="13027" y="25571"/>
                  </a:cubicBezTo>
                  <a:cubicBezTo>
                    <a:pt x="14463" y="23168"/>
                    <a:pt x="16178" y="20944"/>
                    <a:pt x="18135" y="18944"/>
                  </a:cubicBezTo>
                  <a:cubicBezTo>
                    <a:pt x="18237" y="18840"/>
                    <a:pt x="18268" y="18687"/>
                    <a:pt x="18217" y="18552"/>
                  </a:cubicBezTo>
                  <a:lnTo>
                    <a:pt x="15287" y="10873"/>
                  </a:lnTo>
                  <a:lnTo>
                    <a:pt x="22172" y="6051"/>
                  </a:lnTo>
                  <a:lnTo>
                    <a:pt x="28378" y="11423"/>
                  </a:lnTo>
                  <a:cubicBezTo>
                    <a:pt x="28447" y="11482"/>
                    <a:pt x="28533" y="11513"/>
                    <a:pt x="28620" y="11513"/>
                  </a:cubicBezTo>
                  <a:cubicBezTo>
                    <a:pt x="28672" y="11513"/>
                    <a:pt x="28725" y="11502"/>
                    <a:pt x="28774" y="11479"/>
                  </a:cubicBezTo>
                  <a:cubicBezTo>
                    <a:pt x="31329" y="10316"/>
                    <a:pt x="34012" y="9464"/>
                    <a:pt x="36769" y="8940"/>
                  </a:cubicBezTo>
                  <a:cubicBezTo>
                    <a:pt x="36912" y="8913"/>
                    <a:pt x="37025" y="8806"/>
                    <a:pt x="37060" y="8665"/>
                  </a:cubicBezTo>
                  <a:lnTo>
                    <a:pt x="39058" y="744"/>
                  </a:lnTo>
                  <a:close/>
                  <a:moveTo>
                    <a:pt x="38768" y="0"/>
                  </a:moveTo>
                  <a:cubicBezTo>
                    <a:pt x="38599" y="0"/>
                    <a:pt x="38449" y="116"/>
                    <a:pt x="38409" y="281"/>
                  </a:cubicBezTo>
                  <a:lnTo>
                    <a:pt x="36398" y="8255"/>
                  </a:lnTo>
                  <a:cubicBezTo>
                    <a:pt x="33742" y="8778"/>
                    <a:pt x="31155" y="9600"/>
                    <a:pt x="28684" y="10705"/>
                  </a:cubicBezTo>
                  <a:lnTo>
                    <a:pt x="22440" y="5300"/>
                  </a:lnTo>
                  <a:cubicBezTo>
                    <a:pt x="22370" y="5240"/>
                    <a:pt x="22283" y="5209"/>
                    <a:pt x="22196" y="5209"/>
                  </a:cubicBezTo>
                  <a:cubicBezTo>
                    <a:pt x="22122" y="5209"/>
                    <a:pt x="22048" y="5231"/>
                    <a:pt x="21984" y="5276"/>
                  </a:cubicBezTo>
                  <a:lnTo>
                    <a:pt x="14623" y="10431"/>
                  </a:lnTo>
                  <a:cubicBezTo>
                    <a:pt x="14483" y="10527"/>
                    <a:pt x="14428" y="10708"/>
                    <a:pt x="14489" y="10867"/>
                  </a:cubicBezTo>
                  <a:lnTo>
                    <a:pt x="17438" y="18595"/>
                  </a:lnTo>
                  <a:cubicBezTo>
                    <a:pt x="15564" y="20534"/>
                    <a:pt x="13912" y="22678"/>
                    <a:pt x="12513" y="24985"/>
                  </a:cubicBezTo>
                  <a:lnTo>
                    <a:pt x="4288" y="24138"/>
                  </a:lnTo>
                  <a:cubicBezTo>
                    <a:pt x="4278" y="24137"/>
                    <a:pt x="4268" y="24137"/>
                    <a:pt x="4259" y="24137"/>
                  </a:cubicBezTo>
                  <a:cubicBezTo>
                    <a:pt x="4101" y="24137"/>
                    <a:pt x="3955" y="24229"/>
                    <a:pt x="3900" y="24380"/>
                  </a:cubicBezTo>
                  <a:lnTo>
                    <a:pt x="828" y="32824"/>
                  </a:lnTo>
                  <a:cubicBezTo>
                    <a:pt x="770" y="32984"/>
                    <a:pt x="826" y="33162"/>
                    <a:pt x="967" y="33259"/>
                  </a:cubicBezTo>
                  <a:lnTo>
                    <a:pt x="7774" y="37875"/>
                  </a:lnTo>
                  <a:cubicBezTo>
                    <a:pt x="7463" y="39789"/>
                    <a:pt x="7305" y="41727"/>
                    <a:pt x="7302" y="43667"/>
                  </a:cubicBezTo>
                  <a:cubicBezTo>
                    <a:pt x="7302" y="44371"/>
                    <a:pt x="7329" y="45112"/>
                    <a:pt x="7387" y="45982"/>
                  </a:cubicBezTo>
                  <a:lnTo>
                    <a:pt x="222" y="49982"/>
                  </a:lnTo>
                  <a:cubicBezTo>
                    <a:pt x="73" y="50064"/>
                    <a:pt x="1" y="50238"/>
                    <a:pt x="45" y="50402"/>
                  </a:cubicBezTo>
                  <a:lnTo>
                    <a:pt x="2371" y="59080"/>
                  </a:lnTo>
                  <a:cubicBezTo>
                    <a:pt x="2413" y="59236"/>
                    <a:pt x="2549" y="59358"/>
                    <a:pt x="2707" y="59358"/>
                  </a:cubicBezTo>
                  <a:cubicBezTo>
                    <a:pt x="2716" y="59358"/>
                    <a:pt x="2725" y="59357"/>
                    <a:pt x="2734" y="59357"/>
                  </a:cubicBezTo>
                  <a:lnTo>
                    <a:pt x="10838" y="59254"/>
                  </a:lnTo>
                  <a:cubicBezTo>
                    <a:pt x="12027" y="61733"/>
                    <a:pt x="13496" y="64068"/>
                    <a:pt x="15214" y="66214"/>
                  </a:cubicBezTo>
                  <a:lnTo>
                    <a:pt x="11715" y="73483"/>
                  </a:lnTo>
                  <a:cubicBezTo>
                    <a:pt x="11641" y="73636"/>
                    <a:pt x="11681" y="73820"/>
                    <a:pt x="11812" y="73928"/>
                  </a:cubicBezTo>
                  <a:lnTo>
                    <a:pt x="18695" y="79705"/>
                  </a:lnTo>
                  <a:cubicBezTo>
                    <a:pt x="18764" y="79762"/>
                    <a:pt x="18849" y="79792"/>
                    <a:pt x="18934" y="79792"/>
                  </a:cubicBezTo>
                  <a:cubicBezTo>
                    <a:pt x="19009" y="79792"/>
                    <a:pt x="19084" y="79769"/>
                    <a:pt x="19149" y="79723"/>
                  </a:cubicBezTo>
                  <a:lnTo>
                    <a:pt x="25626" y="75084"/>
                  </a:lnTo>
                  <a:cubicBezTo>
                    <a:pt x="28054" y="76459"/>
                    <a:pt x="30632" y="77549"/>
                    <a:pt x="33311" y="78327"/>
                  </a:cubicBezTo>
                  <a:lnTo>
                    <a:pt x="34610" y="86142"/>
                  </a:lnTo>
                  <a:cubicBezTo>
                    <a:pt x="34639" y="86310"/>
                    <a:pt x="34775" y="86436"/>
                    <a:pt x="34944" y="86451"/>
                  </a:cubicBezTo>
                  <a:lnTo>
                    <a:pt x="43896" y="87235"/>
                  </a:lnTo>
                  <a:cubicBezTo>
                    <a:pt x="43908" y="87237"/>
                    <a:pt x="43918" y="87237"/>
                    <a:pt x="43928" y="87237"/>
                  </a:cubicBezTo>
                  <a:cubicBezTo>
                    <a:pt x="44086" y="87235"/>
                    <a:pt x="44227" y="87136"/>
                    <a:pt x="44279" y="86987"/>
                  </a:cubicBezTo>
                  <a:lnTo>
                    <a:pt x="46898" y="79592"/>
                  </a:lnTo>
                  <a:cubicBezTo>
                    <a:pt x="49708" y="79322"/>
                    <a:pt x="52474" y="78723"/>
                    <a:pt x="55143" y="77807"/>
                  </a:cubicBezTo>
                  <a:lnTo>
                    <a:pt x="60626" y="83379"/>
                  </a:lnTo>
                  <a:cubicBezTo>
                    <a:pt x="60698" y="83451"/>
                    <a:pt x="60794" y="83489"/>
                    <a:pt x="60892" y="83489"/>
                  </a:cubicBezTo>
                  <a:cubicBezTo>
                    <a:pt x="60956" y="83489"/>
                    <a:pt x="61020" y="83473"/>
                    <a:pt x="61078" y="83440"/>
                  </a:cubicBezTo>
                  <a:lnTo>
                    <a:pt x="68859" y="78948"/>
                  </a:lnTo>
                  <a:cubicBezTo>
                    <a:pt x="69005" y="78863"/>
                    <a:pt x="69076" y="78691"/>
                    <a:pt x="69031" y="78527"/>
                  </a:cubicBezTo>
                  <a:lnTo>
                    <a:pt x="66957" y="71015"/>
                  </a:lnTo>
                  <a:cubicBezTo>
                    <a:pt x="69101" y="69166"/>
                    <a:pt x="71021" y="67074"/>
                    <a:pt x="72678" y="64778"/>
                  </a:cubicBezTo>
                  <a:lnTo>
                    <a:pt x="80352" y="66193"/>
                  </a:lnTo>
                  <a:cubicBezTo>
                    <a:pt x="80375" y="66198"/>
                    <a:pt x="80398" y="66200"/>
                    <a:pt x="80421" y="66200"/>
                  </a:cubicBezTo>
                  <a:cubicBezTo>
                    <a:pt x="80563" y="66200"/>
                    <a:pt x="80695" y="66117"/>
                    <a:pt x="80756" y="65985"/>
                  </a:cubicBezTo>
                  <a:lnTo>
                    <a:pt x="84555" y="57842"/>
                  </a:lnTo>
                  <a:cubicBezTo>
                    <a:pt x="84626" y="57688"/>
                    <a:pt x="84585" y="57505"/>
                    <a:pt x="84454" y="57398"/>
                  </a:cubicBezTo>
                  <a:lnTo>
                    <a:pt x="78434" y="52426"/>
                  </a:lnTo>
                  <a:cubicBezTo>
                    <a:pt x="79113" y="49690"/>
                    <a:pt x="79470" y="46882"/>
                    <a:pt x="79499" y="44062"/>
                  </a:cubicBezTo>
                  <a:lnTo>
                    <a:pt x="86652" y="40802"/>
                  </a:lnTo>
                  <a:cubicBezTo>
                    <a:pt x="86806" y="40731"/>
                    <a:pt x="86894" y="40566"/>
                    <a:pt x="86864" y="40398"/>
                  </a:cubicBezTo>
                  <a:lnTo>
                    <a:pt x="85305" y="31550"/>
                  </a:lnTo>
                  <a:cubicBezTo>
                    <a:pt x="85275" y="31383"/>
                    <a:pt x="85137" y="31257"/>
                    <a:pt x="84968" y="31244"/>
                  </a:cubicBezTo>
                  <a:lnTo>
                    <a:pt x="77071" y="30632"/>
                  </a:lnTo>
                  <a:cubicBezTo>
                    <a:pt x="76062" y="28033"/>
                    <a:pt x="74757" y="25561"/>
                    <a:pt x="73180" y="23263"/>
                  </a:cubicBezTo>
                  <a:lnTo>
                    <a:pt x="77250" y="16388"/>
                  </a:lnTo>
                  <a:cubicBezTo>
                    <a:pt x="77337" y="16243"/>
                    <a:pt x="77313" y="16057"/>
                    <a:pt x="77193" y="15937"/>
                  </a:cubicBezTo>
                  <a:lnTo>
                    <a:pt x="70840" y="9584"/>
                  </a:lnTo>
                  <a:cubicBezTo>
                    <a:pt x="70768" y="9512"/>
                    <a:pt x="70673" y="9475"/>
                    <a:pt x="70576" y="9475"/>
                  </a:cubicBezTo>
                  <a:cubicBezTo>
                    <a:pt x="70511" y="9475"/>
                    <a:pt x="70446" y="9492"/>
                    <a:pt x="70387" y="9526"/>
                  </a:cubicBezTo>
                  <a:lnTo>
                    <a:pt x="63454" y="13643"/>
                  </a:lnTo>
                  <a:cubicBezTo>
                    <a:pt x="59404" y="10934"/>
                    <a:pt x="54921" y="9103"/>
                    <a:pt x="50119" y="8200"/>
                  </a:cubicBezTo>
                  <a:lnTo>
                    <a:pt x="48114" y="281"/>
                  </a:lnTo>
                  <a:cubicBezTo>
                    <a:pt x="48071" y="116"/>
                    <a:pt x="47924" y="0"/>
                    <a:pt x="477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5" name="Google Shape;1495;p44"/>
            <p:cNvSpPr/>
            <p:nvPr/>
          </p:nvSpPr>
          <p:spPr>
            <a:xfrm>
              <a:off x="3959700" y="2245050"/>
              <a:ext cx="2152375" cy="2162350"/>
            </a:xfrm>
            <a:custGeom>
              <a:rect b="b" l="l" r="r" t="t"/>
              <a:pathLst>
                <a:path extrusionOk="0" h="86494" w="86095">
                  <a:moveTo>
                    <a:pt x="43000" y="20861"/>
                  </a:moveTo>
                  <a:cubicBezTo>
                    <a:pt x="55391" y="20861"/>
                    <a:pt x="65435" y="30906"/>
                    <a:pt x="65435" y="43296"/>
                  </a:cubicBezTo>
                  <a:lnTo>
                    <a:pt x="65436" y="43296"/>
                  </a:lnTo>
                  <a:cubicBezTo>
                    <a:pt x="65436" y="55686"/>
                    <a:pt x="55392" y="65731"/>
                    <a:pt x="43002" y="65731"/>
                  </a:cubicBezTo>
                  <a:cubicBezTo>
                    <a:pt x="30611" y="65731"/>
                    <a:pt x="20566" y="55686"/>
                    <a:pt x="20566" y="43296"/>
                  </a:cubicBezTo>
                  <a:cubicBezTo>
                    <a:pt x="20566" y="30906"/>
                    <a:pt x="30610" y="20861"/>
                    <a:pt x="43000" y="20861"/>
                  </a:cubicBezTo>
                  <a:close/>
                  <a:moveTo>
                    <a:pt x="38366" y="1"/>
                  </a:moveTo>
                  <a:lnTo>
                    <a:pt x="36297" y="8204"/>
                  </a:lnTo>
                  <a:cubicBezTo>
                    <a:pt x="33510" y="8732"/>
                    <a:pt x="30799" y="9595"/>
                    <a:pt x="28218" y="10770"/>
                  </a:cubicBezTo>
                  <a:lnTo>
                    <a:pt x="21794" y="5210"/>
                  </a:lnTo>
                  <a:lnTo>
                    <a:pt x="14433" y="10364"/>
                  </a:lnTo>
                  <a:lnTo>
                    <a:pt x="17467" y="18313"/>
                  </a:lnTo>
                  <a:cubicBezTo>
                    <a:pt x="15489" y="20334"/>
                    <a:pt x="13756" y="22581"/>
                    <a:pt x="12305" y="25009"/>
                  </a:cubicBezTo>
                  <a:lnTo>
                    <a:pt x="3847" y="24137"/>
                  </a:lnTo>
                  <a:lnTo>
                    <a:pt x="773" y="32581"/>
                  </a:lnTo>
                  <a:lnTo>
                    <a:pt x="7776" y="37332"/>
                  </a:lnTo>
                  <a:cubicBezTo>
                    <a:pt x="7442" y="39303"/>
                    <a:pt x="7273" y="41297"/>
                    <a:pt x="7271" y="43297"/>
                  </a:cubicBezTo>
                  <a:cubicBezTo>
                    <a:pt x="7271" y="44147"/>
                    <a:pt x="7311" y="44986"/>
                    <a:pt x="7369" y="45822"/>
                  </a:cubicBezTo>
                  <a:lnTo>
                    <a:pt x="1" y="49935"/>
                  </a:lnTo>
                  <a:lnTo>
                    <a:pt x="2326" y="58613"/>
                  </a:lnTo>
                  <a:lnTo>
                    <a:pt x="10667" y="58506"/>
                  </a:lnTo>
                  <a:cubicBezTo>
                    <a:pt x="11895" y="61111"/>
                    <a:pt x="13434" y="63557"/>
                    <a:pt x="15248" y="65791"/>
                  </a:cubicBezTo>
                  <a:lnTo>
                    <a:pt x="11647" y="73273"/>
                  </a:lnTo>
                  <a:lnTo>
                    <a:pt x="18530" y="79049"/>
                  </a:lnTo>
                  <a:lnTo>
                    <a:pt x="25200" y="74271"/>
                  </a:lnTo>
                  <a:cubicBezTo>
                    <a:pt x="27729" y="75727"/>
                    <a:pt x="30429" y="76868"/>
                    <a:pt x="33235" y="77664"/>
                  </a:cubicBezTo>
                  <a:lnTo>
                    <a:pt x="34573" y="85711"/>
                  </a:lnTo>
                  <a:lnTo>
                    <a:pt x="43524" y="86493"/>
                  </a:lnTo>
                  <a:lnTo>
                    <a:pt x="46224" y="78874"/>
                  </a:lnTo>
                  <a:cubicBezTo>
                    <a:pt x="49163" y="78613"/>
                    <a:pt x="52055" y="77986"/>
                    <a:pt x="54840" y="77009"/>
                  </a:cubicBezTo>
                  <a:lnTo>
                    <a:pt x="60487" y="82748"/>
                  </a:lnTo>
                  <a:lnTo>
                    <a:pt x="68270" y="78256"/>
                  </a:lnTo>
                  <a:lnTo>
                    <a:pt x="66133" y="70517"/>
                  </a:lnTo>
                  <a:cubicBezTo>
                    <a:pt x="68385" y="68599"/>
                    <a:pt x="70393" y="66411"/>
                    <a:pt x="72110" y="64002"/>
                  </a:cubicBezTo>
                  <a:lnTo>
                    <a:pt x="80015" y="65459"/>
                  </a:lnTo>
                  <a:lnTo>
                    <a:pt x="83814" y="57315"/>
                  </a:lnTo>
                  <a:lnTo>
                    <a:pt x="77611" y="52194"/>
                  </a:lnTo>
                  <a:cubicBezTo>
                    <a:pt x="78342" y="49337"/>
                    <a:pt x="78716" y="46400"/>
                    <a:pt x="78727" y="43452"/>
                  </a:cubicBezTo>
                  <a:lnTo>
                    <a:pt x="86095" y="40093"/>
                  </a:lnTo>
                  <a:lnTo>
                    <a:pt x="84534" y="31244"/>
                  </a:lnTo>
                  <a:lnTo>
                    <a:pt x="76404" y="30613"/>
                  </a:lnTo>
                  <a:cubicBezTo>
                    <a:pt x="75369" y="27888"/>
                    <a:pt x="74001" y="25300"/>
                    <a:pt x="72335" y="22909"/>
                  </a:cubicBezTo>
                  <a:lnTo>
                    <a:pt x="76527" y="15829"/>
                  </a:lnTo>
                  <a:lnTo>
                    <a:pt x="70173" y="9475"/>
                  </a:lnTo>
                  <a:lnTo>
                    <a:pt x="63038" y="13711"/>
                  </a:lnTo>
                  <a:cubicBezTo>
                    <a:pt x="58934" y="10929"/>
                    <a:pt x="54293" y="9034"/>
                    <a:pt x="49414" y="8152"/>
                  </a:cubicBezTo>
                  <a:lnTo>
                    <a:pt x="4735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44"/>
            <p:cNvSpPr/>
            <p:nvPr/>
          </p:nvSpPr>
          <p:spPr>
            <a:xfrm>
              <a:off x="3959700" y="2158775"/>
              <a:ext cx="2152375" cy="2162375"/>
            </a:xfrm>
            <a:custGeom>
              <a:rect b="b" l="l" r="r" t="t"/>
              <a:pathLst>
                <a:path extrusionOk="0" h="86495" w="86095">
                  <a:moveTo>
                    <a:pt x="43000" y="20861"/>
                  </a:moveTo>
                  <a:cubicBezTo>
                    <a:pt x="55391" y="20861"/>
                    <a:pt x="65435" y="30906"/>
                    <a:pt x="65435" y="43296"/>
                  </a:cubicBezTo>
                  <a:lnTo>
                    <a:pt x="65436" y="43296"/>
                  </a:lnTo>
                  <a:cubicBezTo>
                    <a:pt x="65436" y="55686"/>
                    <a:pt x="55392" y="65731"/>
                    <a:pt x="43002" y="65731"/>
                  </a:cubicBezTo>
                  <a:cubicBezTo>
                    <a:pt x="30611" y="65731"/>
                    <a:pt x="20566" y="55688"/>
                    <a:pt x="20566" y="43296"/>
                  </a:cubicBezTo>
                  <a:cubicBezTo>
                    <a:pt x="20566" y="30904"/>
                    <a:pt x="30610" y="20861"/>
                    <a:pt x="43000" y="20861"/>
                  </a:cubicBezTo>
                  <a:close/>
                  <a:moveTo>
                    <a:pt x="38366" y="1"/>
                  </a:moveTo>
                  <a:lnTo>
                    <a:pt x="36297" y="8204"/>
                  </a:lnTo>
                  <a:cubicBezTo>
                    <a:pt x="33510" y="8732"/>
                    <a:pt x="30799" y="9594"/>
                    <a:pt x="28216" y="10770"/>
                  </a:cubicBezTo>
                  <a:lnTo>
                    <a:pt x="21794" y="5210"/>
                  </a:lnTo>
                  <a:lnTo>
                    <a:pt x="14433" y="10364"/>
                  </a:lnTo>
                  <a:lnTo>
                    <a:pt x="17467" y="18313"/>
                  </a:lnTo>
                  <a:cubicBezTo>
                    <a:pt x="15489" y="20334"/>
                    <a:pt x="13756" y="22581"/>
                    <a:pt x="12305" y="25009"/>
                  </a:cubicBezTo>
                  <a:lnTo>
                    <a:pt x="3845" y="24136"/>
                  </a:lnTo>
                  <a:lnTo>
                    <a:pt x="773" y="32579"/>
                  </a:lnTo>
                  <a:lnTo>
                    <a:pt x="7776" y="37331"/>
                  </a:lnTo>
                  <a:cubicBezTo>
                    <a:pt x="7442" y="39301"/>
                    <a:pt x="7273" y="41296"/>
                    <a:pt x="7271" y="43296"/>
                  </a:cubicBezTo>
                  <a:cubicBezTo>
                    <a:pt x="7271" y="44145"/>
                    <a:pt x="7311" y="44984"/>
                    <a:pt x="7369" y="45820"/>
                  </a:cubicBezTo>
                  <a:lnTo>
                    <a:pt x="1" y="49934"/>
                  </a:lnTo>
                  <a:lnTo>
                    <a:pt x="2326" y="58613"/>
                  </a:lnTo>
                  <a:lnTo>
                    <a:pt x="10667" y="58505"/>
                  </a:lnTo>
                  <a:cubicBezTo>
                    <a:pt x="11895" y="61109"/>
                    <a:pt x="13434" y="63555"/>
                    <a:pt x="15248" y="65791"/>
                  </a:cubicBezTo>
                  <a:lnTo>
                    <a:pt x="11647" y="73273"/>
                  </a:lnTo>
                  <a:lnTo>
                    <a:pt x="18530" y="79048"/>
                  </a:lnTo>
                  <a:lnTo>
                    <a:pt x="25200" y="74270"/>
                  </a:lnTo>
                  <a:cubicBezTo>
                    <a:pt x="27729" y="75727"/>
                    <a:pt x="30429" y="76868"/>
                    <a:pt x="33237" y="77665"/>
                  </a:cubicBezTo>
                  <a:lnTo>
                    <a:pt x="34573" y="85711"/>
                  </a:lnTo>
                  <a:lnTo>
                    <a:pt x="43524" y="86495"/>
                  </a:lnTo>
                  <a:lnTo>
                    <a:pt x="46224" y="78874"/>
                  </a:lnTo>
                  <a:cubicBezTo>
                    <a:pt x="49163" y="78612"/>
                    <a:pt x="52057" y="77986"/>
                    <a:pt x="54840" y="77009"/>
                  </a:cubicBezTo>
                  <a:lnTo>
                    <a:pt x="60488" y="82748"/>
                  </a:lnTo>
                  <a:lnTo>
                    <a:pt x="68270" y="78256"/>
                  </a:lnTo>
                  <a:lnTo>
                    <a:pt x="66133" y="70518"/>
                  </a:lnTo>
                  <a:cubicBezTo>
                    <a:pt x="68385" y="68599"/>
                    <a:pt x="70395" y="66412"/>
                    <a:pt x="72111" y="64002"/>
                  </a:cubicBezTo>
                  <a:lnTo>
                    <a:pt x="80017" y="65460"/>
                  </a:lnTo>
                  <a:lnTo>
                    <a:pt x="83814" y="57317"/>
                  </a:lnTo>
                  <a:lnTo>
                    <a:pt x="77613" y="52195"/>
                  </a:lnTo>
                  <a:cubicBezTo>
                    <a:pt x="78342" y="49337"/>
                    <a:pt x="78716" y="46399"/>
                    <a:pt x="78727" y="43450"/>
                  </a:cubicBezTo>
                  <a:lnTo>
                    <a:pt x="86095" y="40093"/>
                  </a:lnTo>
                  <a:lnTo>
                    <a:pt x="84534" y="31244"/>
                  </a:lnTo>
                  <a:lnTo>
                    <a:pt x="76404" y="30613"/>
                  </a:lnTo>
                  <a:cubicBezTo>
                    <a:pt x="75369" y="27888"/>
                    <a:pt x="74001" y="25300"/>
                    <a:pt x="72335" y="22908"/>
                  </a:cubicBezTo>
                  <a:lnTo>
                    <a:pt x="76527" y="15829"/>
                  </a:lnTo>
                  <a:lnTo>
                    <a:pt x="70173" y="9475"/>
                  </a:lnTo>
                  <a:lnTo>
                    <a:pt x="63038" y="13711"/>
                  </a:lnTo>
                  <a:cubicBezTo>
                    <a:pt x="58934" y="10927"/>
                    <a:pt x="54293" y="9034"/>
                    <a:pt x="49414" y="8152"/>
                  </a:cubicBezTo>
                  <a:lnTo>
                    <a:pt x="47350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p44"/>
            <p:cNvSpPr/>
            <p:nvPr/>
          </p:nvSpPr>
          <p:spPr>
            <a:xfrm>
              <a:off x="3949600" y="2149500"/>
              <a:ext cx="2172425" cy="2180900"/>
            </a:xfrm>
            <a:custGeom>
              <a:rect b="b" l="l" r="r" t="t"/>
              <a:pathLst>
                <a:path extrusionOk="0" h="87236" w="86897">
                  <a:moveTo>
                    <a:pt x="43404" y="21604"/>
                  </a:moveTo>
                  <a:cubicBezTo>
                    <a:pt x="55570" y="21604"/>
                    <a:pt x="65468" y="31501"/>
                    <a:pt x="65468" y="43667"/>
                  </a:cubicBezTo>
                  <a:cubicBezTo>
                    <a:pt x="65468" y="55833"/>
                    <a:pt x="55570" y="65730"/>
                    <a:pt x="43404" y="65730"/>
                  </a:cubicBezTo>
                  <a:cubicBezTo>
                    <a:pt x="31238" y="65730"/>
                    <a:pt x="21341" y="55833"/>
                    <a:pt x="21341" y="43667"/>
                  </a:cubicBezTo>
                  <a:cubicBezTo>
                    <a:pt x="21341" y="31501"/>
                    <a:pt x="31238" y="21604"/>
                    <a:pt x="43404" y="21604"/>
                  </a:cubicBezTo>
                  <a:close/>
                  <a:moveTo>
                    <a:pt x="43404" y="20861"/>
                  </a:moveTo>
                  <a:cubicBezTo>
                    <a:pt x="30828" y="20861"/>
                    <a:pt x="20599" y="31091"/>
                    <a:pt x="20599" y="43667"/>
                  </a:cubicBezTo>
                  <a:cubicBezTo>
                    <a:pt x="20599" y="56243"/>
                    <a:pt x="30828" y="66473"/>
                    <a:pt x="43404" y="66473"/>
                  </a:cubicBezTo>
                  <a:cubicBezTo>
                    <a:pt x="55980" y="66473"/>
                    <a:pt x="66212" y="56241"/>
                    <a:pt x="66212" y="43667"/>
                  </a:cubicBezTo>
                  <a:cubicBezTo>
                    <a:pt x="66212" y="31092"/>
                    <a:pt x="55980" y="20861"/>
                    <a:pt x="43404" y="20861"/>
                  </a:cubicBezTo>
                  <a:close/>
                  <a:moveTo>
                    <a:pt x="47466" y="743"/>
                  </a:moveTo>
                  <a:lnTo>
                    <a:pt x="49457" y="8613"/>
                  </a:lnTo>
                  <a:cubicBezTo>
                    <a:pt x="49493" y="8754"/>
                    <a:pt x="49608" y="8863"/>
                    <a:pt x="49751" y="8888"/>
                  </a:cubicBezTo>
                  <a:cubicBezTo>
                    <a:pt x="54619" y="9770"/>
                    <a:pt x="59155" y="11622"/>
                    <a:pt x="63234" y="14390"/>
                  </a:cubicBezTo>
                  <a:cubicBezTo>
                    <a:pt x="63297" y="14432"/>
                    <a:pt x="63370" y="14454"/>
                    <a:pt x="63443" y="14454"/>
                  </a:cubicBezTo>
                  <a:cubicBezTo>
                    <a:pt x="63508" y="14454"/>
                    <a:pt x="63573" y="14437"/>
                    <a:pt x="63632" y="14402"/>
                  </a:cubicBezTo>
                  <a:lnTo>
                    <a:pt x="70519" y="10312"/>
                  </a:lnTo>
                  <a:lnTo>
                    <a:pt x="76467" y="16259"/>
                  </a:lnTo>
                  <a:lnTo>
                    <a:pt x="72422" y="23092"/>
                  </a:lnTo>
                  <a:cubicBezTo>
                    <a:pt x="72347" y="23216"/>
                    <a:pt x="72353" y="23374"/>
                    <a:pt x="72436" y="23492"/>
                  </a:cubicBezTo>
                  <a:cubicBezTo>
                    <a:pt x="74085" y="25859"/>
                    <a:pt x="75437" y="28421"/>
                    <a:pt x="76464" y="31116"/>
                  </a:cubicBezTo>
                  <a:cubicBezTo>
                    <a:pt x="76514" y="31251"/>
                    <a:pt x="76639" y="31343"/>
                    <a:pt x="76781" y="31355"/>
                  </a:cubicBezTo>
                  <a:lnTo>
                    <a:pt x="84625" y="31964"/>
                  </a:lnTo>
                  <a:lnTo>
                    <a:pt x="86086" y="40246"/>
                  </a:lnTo>
                  <a:lnTo>
                    <a:pt x="78976" y="43484"/>
                  </a:lnTo>
                  <a:cubicBezTo>
                    <a:pt x="78844" y="43545"/>
                    <a:pt x="78759" y="43676"/>
                    <a:pt x="78759" y="43821"/>
                  </a:cubicBezTo>
                  <a:cubicBezTo>
                    <a:pt x="78749" y="46739"/>
                    <a:pt x="78379" y="49645"/>
                    <a:pt x="77657" y="52473"/>
                  </a:cubicBezTo>
                  <a:cubicBezTo>
                    <a:pt x="77622" y="52612"/>
                    <a:pt x="77669" y="52759"/>
                    <a:pt x="77781" y="52851"/>
                  </a:cubicBezTo>
                  <a:lnTo>
                    <a:pt x="83761" y="57789"/>
                  </a:lnTo>
                  <a:lnTo>
                    <a:pt x="80207" y="65413"/>
                  </a:lnTo>
                  <a:lnTo>
                    <a:pt x="72583" y="64006"/>
                  </a:lnTo>
                  <a:cubicBezTo>
                    <a:pt x="72559" y="64002"/>
                    <a:pt x="72535" y="63999"/>
                    <a:pt x="72512" y="63999"/>
                  </a:cubicBezTo>
                  <a:cubicBezTo>
                    <a:pt x="72393" y="63999"/>
                    <a:pt x="72280" y="64056"/>
                    <a:pt x="72212" y="64155"/>
                  </a:cubicBezTo>
                  <a:cubicBezTo>
                    <a:pt x="70513" y="66541"/>
                    <a:pt x="68527" y="68706"/>
                    <a:pt x="66296" y="70604"/>
                  </a:cubicBezTo>
                  <a:cubicBezTo>
                    <a:pt x="66185" y="70697"/>
                    <a:pt x="66139" y="70846"/>
                    <a:pt x="66179" y="70986"/>
                  </a:cubicBezTo>
                  <a:lnTo>
                    <a:pt x="68238" y="78447"/>
                  </a:lnTo>
                  <a:lnTo>
                    <a:pt x="60955" y="82653"/>
                  </a:lnTo>
                  <a:lnTo>
                    <a:pt x="55508" y="77118"/>
                  </a:lnTo>
                  <a:cubicBezTo>
                    <a:pt x="55437" y="77047"/>
                    <a:pt x="55342" y="77008"/>
                    <a:pt x="55245" y="77008"/>
                  </a:cubicBezTo>
                  <a:cubicBezTo>
                    <a:pt x="55203" y="77008"/>
                    <a:pt x="55161" y="77015"/>
                    <a:pt x="55120" y="77029"/>
                  </a:cubicBezTo>
                  <a:cubicBezTo>
                    <a:pt x="52366" y="77995"/>
                    <a:pt x="49503" y="78615"/>
                    <a:pt x="46595" y="78875"/>
                  </a:cubicBezTo>
                  <a:cubicBezTo>
                    <a:pt x="46451" y="78887"/>
                    <a:pt x="46327" y="78983"/>
                    <a:pt x="46278" y="79120"/>
                  </a:cubicBezTo>
                  <a:lnTo>
                    <a:pt x="43676" y="86469"/>
                  </a:lnTo>
                  <a:lnTo>
                    <a:pt x="35298" y="85736"/>
                  </a:lnTo>
                  <a:lnTo>
                    <a:pt x="34006" y="77974"/>
                  </a:lnTo>
                  <a:cubicBezTo>
                    <a:pt x="33982" y="77833"/>
                    <a:pt x="33880" y="77717"/>
                    <a:pt x="33742" y="77677"/>
                  </a:cubicBezTo>
                  <a:cubicBezTo>
                    <a:pt x="30963" y="76888"/>
                    <a:pt x="28292" y="75761"/>
                    <a:pt x="25790" y="74321"/>
                  </a:cubicBezTo>
                  <a:cubicBezTo>
                    <a:pt x="25732" y="74287"/>
                    <a:pt x="25668" y="74271"/>
                    <a:pt x="25604" y="74271"/>
                  </a:cubicBezTo>
                  <a:cubicBezTo>
                    <a:pt x="25528" y="74271"/>
                    <a:pt x="25452" y="74294"/>
                    <a:pt x="25387" y="74340"/>
                  </a:cubicBezTo>
                  <a:lnTo>
                    <a:pt x="18952" y="78949"/>
                  </a:lnTo>
                  <a:lnTo>
                    <a:pt x="12512" y="73544"/>
                  </a:lnTo>
                  <a:lnTo>
                    <a:pt x="15986" y="66324"/>
                  </a:lnTo>
                  <a:cubicBezTo>
                    <a:pt x="16049" y="66194"/>
                    <a:pt x="16031" y="66041"/>
                    <a:pt x="15940" y="65928"/>
                  </a:cubicBezTo>
                  <a:cubicBezTo>
                    <a:pt x="14145" y="63717"/>
                    <a:pt x="12623" y="61296"/>
                    <a:pt x="11408" y="58720"/>
                  </a:cubicBezTo>
                  <a:cubicBezTo>
                    <a:pt x="11346" y="58588"/>
                    <a:pt x="11221" y="58524"/>
                    <a:pt x="11067" y="58506"/>
                  </a:cubicBezTo>
                  <a:lnTo>
                    <a:pt x="3014" y="58610"/>
                  </a:lnTo>
                  <a:lnTo>
                    <a:pt x="838" y="50490"/>
                  </a:lnTo>
                  <a:lnTo>
                    <a:pt x="7953" y="46517"/>
                  </a:lnTo>
                  <a:cubicBezTo>
                    <a:pt x="8079" y="46447"/>
                    <a:pt x="8153" y="46310"/>
                    <a:pt x="8143" y="46166"/>
                  </a:cubicBezTo>
                  <a:cubicBezTo>
                    <a:pt x="8076" y="45207"/>
                    <a:pt x="8045" y="44412"/>
                    <a:pt x="8045" y="43667"/>
                  </a:cubicBezTo>
                  <a:cubicBezTo>
                    <a:pt x="8048" y="41689"/>
                    <a:pt x="8216" y="39715"/>
                    <a:pt x="8547" y="37764"/>
                  </a:cubicBezTo>
                  <a:cubicBezTo>
                    <a:pt x="8570" y="37622"/>
                    <a:pt x="8508" y="37478"/>
                    <a:pt x="8388" y="37396"/>
                  </a:cubicBezTo>
                  <a:lnTo>
                    <a:pt x="1624" y="32808"/>
                  </a:lnTo>
                  <a:lnTo>
                    <a:pt x="4500" y="24909"/>
                  </a:lnTo>
                  <a:lnTo>
                    <a:pt x="12670" y="25751"/>
                  </a:lnTo>
                  <a:cubicBezTo>
                    <a:pt x="12682" y="25752"/>
                    <a:pt x="12694" y="25753"/>
                    <a:pt x="12706" y="25753"/>
                  </a:cubicBezTo>
                  <a:cubicBezTo>
                    <a:pt x="12837" y="25753"/>
                    <a:pt x="12959" y="25685"/>
                    <a:pt x="13028" y="25571"/>
                  </a:cubicBezTo>
                  <a:cubicBezTo>
                    <a:pt x="14464" y="23169"/>
                    <a:pt x="16178" y="20946"/>
                    <a:pt x="18135" y="18946"/>
                  </a:cubicBezTo>
                  <a:cubicBezTo>
                    <a:pt x="18237" y="18842"/>
                    <a:pt x="18269" y="18689"/>
                    <a:pt x="18217" y="18552"/>
                  </a:cubicBezTo>
                  <a:lnTo>
                    <a:pt x="15287" y="10873"/>
                  </a:lnTo>
                  <a:lnTo>
                    <a:pt x="22174" y="6053"/>
                  </a:lnTo>
                  <a:lnTo>
                    <a:pt x="28378" y="11423"/>
                  </a:lnTo>
                  <a:cubicBezTo>
                    <a:pt x="28447" y="11482"/>
                    <a:pt x="28533" y="11513"/>
                    <a:pt x="28620" y="11513"/>
                  </a:cubicBezTo>
                  <a:cubicBezTo>
                    <a:pt x="28673" y="11513"/>
                    <a:pt x="28726" y="11502"/>
                    <a:pt x="28776" y="11479"/>
                  </a:cubicBezTo>
                  <a:cubicBezTo>
                    <a:pt x="31329" y="10316"/>
                    <a:pt x="34014" y="9464"/>
                    <a:pt x="36770" y="8940"/>
                  </a:cubicBezTo>
                  <a:cubicBezTo>
                    <a:pt x="36912" y="8913"/>
                    <a:pt x="37026" y="8806"/>
                    <a:pt x="37062" y="8665"/>
                  </a:cubicBezTo>
                  <a:lnTo>
                    <a:pt x="39059" y="743"/>
                  </a:lnTo>
                  <a:close/>
                  <a:moveTo>
                    <a:pt x="38770" y="1"/>
                  </a:moveTo>
                  <a:cubicBezTo>
                    <a:pt x="38599" y="1"/>
                    <a:pt x="38451" y="115"/>
                    <a:pt x="38410" y="281"/>
                  </a:cubicBezTo>
                  <a:lnTo>
                    <a:pt x="36398" y="8254"/>
                  </a:lnTo>
                  <a:cubicBezTo>
                    <a:pt x="33742" y="8778"/>
                    <a:pt x="31155" y="9599"/>
                    <a:pt x="28684" y="10704"/>
                  </a:cubicBezTo>
                  <a:lnTo>
                    <a:pt x="22441" y="5300"/>
                  </a:lnTo>
                  <a:cubicBezTo>
                    <a:pt x="22371" y="5240"/>
                    <a:pt x="22284" y="5209"/>
                    <a:pt x="22197" y="5209"/>
                  </a:cubicBezTo>
                  <a:cubicBezTo>
                    <a:pt x="22123" y="5209"/>
                    <a:pt x="22048" y="5232"/>
                    <a:pt x="21984" y="5277"/>
                  </a:cubicBezTo>
                  <a:lnTo>
                    <a:pt x="14625" y="10431"/>
                  </a:lnTo>
                  <a:cubicBezTo>
                    <a:pt x="14485" y="10527"/>
                    <a:pt x="14429" y="10709"/>
                    <a:pt x="14491" y="10867"/>
                  </a:cubicBezTo>
                  <a:lnTo>
                    <a:pt x="17439" y="18595"/>
                  </a:lnTo>
                  <a:cubicBezTo>
                    <a:pt x="15565" y="20536"/>
                    <a:pt x="13912" y="22679"/>
                    <a:pt x="12512" y="24985"/>
                  </a:cubicBezTo>
                  <a:lnTo>
                    <a:pt x="4289" y="24138"/>
                  </a:lnTo>
                  <a:cubicBezTo>
                    <a:pt x="4278" y="24137"/>
                    <a:pt x="4267" y="24137"/>
                    <a:pt x="4256" y="24137"/>
                  </a:cubicBezTo>
                  <a:cubicBezTo>
                    <a:pt x="4100" y="24137"/>
                    <a:pt x="3959" y="24233"/>
                    <a:pt x="3902" y="24380"/>
                  </a:cubicBezTo>
                  <a:lnTo>
                    <a:pt x="828" y="32824"/>
                  </a:lnTo>
                  <a:cubicBezTo>
                    <a:pt x="770" y="32983"/>
                    <a:pt x="828" y="33162"/>
                    <a:pt x="969" y="33257"/>
                  </a:cubicBezTo>
                  <a:lnTo>
                    <a:pt x="7775" y="37876"/>
                  </a:lnTo>
                  <a:cubicBezTo>
                    <a:pt x="7463" y="39790"/>
                    <a:pt x="7305" y="41726"/>
                    <a:pt x="7302" y="43667"/>
                  </a:cubicBezTo>
                  <a:cubicBezTo>
                    <a:pt x="7302" y="44366"/>
                    <a:pt x="7329" y="45109"/>
                    <a:pt x="7387" y="45982"/>
                  </a:cubicBezTo>
                  <a:lnTo>
                    <a:pt x="224" y="49982"/>
                  </a:lnTo>
                  <a:cubicBezTo>
                    <a:pt x="75" y="50064"/>
                    <a:pt x="1" y="50238"/>
                    <a:pt x="45" y="50403"/>
                  </a:cubicBezTo>
                  <a:lnTo>
                    <a:pt x="2371" y="59081"/>
                  </a:lnTo>
                  <a:cubicBezTo>
                    <a:pt x="2414" y="59246"/>
                    <a:pt x="2552" y="59336"/>
                    <a:pt x="2735" y="59357"/>
                  </a:cubicBezTo>
                  <a:lnTo>
                    <a:pt x="10839" y="59253"/>
                  </a:lnTo>
                  <a:cubicBezTo>
                    <a:pt x="12027" y="61733"/>
                    <a:pt x="13496" y="64067"/>
                    <a:pt x="15216" y="66214"/>
                  </a:cubicBezTo>
                  <a:lnTo>
                    <a:pt x="11716" y="73483"/>
                  </a:lnTo>
                  <a:cubicBezTo>
                    <a:pt x="11643" y="73636"/>
                    <a:pt x="11681" y="73820"/>
                    <a:pt x="11812" y="73929"/>
                  </a:cubicBezTo>
                  <a:lnTo>
                    <a:pt x="18695" y="79704"/>
                  </a:lnTo>
                  <a:cubicBezTo>
                    <a:pt x="18764" y="79761"/>
                    <a:pt x="18849" y="79790"/>
                    <a:pt x="18935" y="79790"/>
                  </a:cubicBezTo>
                  <a:cubicBezTo>
                    <a:pt x="19010" y="79790"/>
                    <a:pt x="19086" y="79768"/>
                    <a:pt x="19151" y="79722"/>
                  </a:cubicBezTo>
                  <a:lnTo>
                    <a:pt x="25628" y="75084"/>
                  </a:lnTo>
                  <a:cubicBezTo>
                    <a:pt x="28054" y="76459"/>
                    <a:pt x="30634" y="77548"/>
                    <a:pt x="33313" y="78327"/>
                  </a:cubicBezTo>
                  <a:lnTo>
                    <a:pt x="34612" y="86142"/>
                  </a:lnTo>
                  <a:cubicBezTo>
                    <a:pt x="34639" y="86309"/>
                    <a:pt x="34777" y="86436"/>
                    <a:pt x="34946" y="86451"/>
                  </a:cubicBezTo>
                  <a:lnTo>
                    <a:pt x="43897" y="87234"/>
                  </a:lnTo>
                  <a:cubicBezTo>
                    <a:pt x="43908" y="87235"/>
                    <a:pt x="43918" y="87235"/>
                    <a:pt x="43928" y="87235"/>
                  </a:cubicBezTo>
                  <a:cubicBezTo>
                    <a:pt x="44087" y="87235"/>
                    <a:pt x="44227" y="87136"/>
                    <a:pt x="44280" y="86987"/>
                  </a:cubicBezTo>
                  <a:lnTo>
                    <a:pt x="46900" y="79592"/>
                  </a:lnTo>
                  <a:cubicBezTo>
                    <a:pt x="49709" y="79322"/>
                    <a:pt x="52476" y="78724"/>
                    <a:pt x="55146" y="77807"/>
                  </a:cubicBezTo>
                  <a:lnTo>
                    <a:pt x="60628" y="83379"/>
                  </a:lnTo>
                  <a:cubicBezTo>
                    <a:pt x="60700" y="83452"/>
                    <a:pt x="60796" y="83490"/>
                    <a:pt x="60893" y="83490"/>
                  </a:cubicBezTo>
                  <a:cubicBezTo>
                    <a:pt x="60957" y="83490"/>
                    <a:pt x="61020" y="83473"/>
                    <a:pt x="61078" y="83440"/>
                  </a:cubicBezTo>
                  <a:lnTo>
                    <a:pt x="68859" y="78948"/>
                  </a:lnTo>
                  <a:cubicBezTo>
                    <a:pt x="69006" y="78863"/>
                    <a:pt x="69077" y="78691"/>
                    <a:pt x="69033" y="78528"/>
                  </a:cubicBezTo>
                  <a:lnTo>
                    <a:pt x="66958" y="71015"/>
                  </a:lnTo>
                  <a:cubicBezTo>
                    <a:pt x="69103" y="69166"/>
                    <a:pt x="71023" y="67074"/>
                    <a:pt x="72680" y="64778"/>
                  </a:cubicBezTo>
                  <a:lnTo>
                    <a:pt x="80354" y="66194"/>
                  </a:lnTo>
                  <a:cubicBezTo>
                    <a:pt x="80378" y="66199"/>
                    <a:pt x="80402" y="66201"/>
                    <a:pt x="80426" y="66201"/>
                  </a:cubicBezTo>
                  <a:cubicBezTo>
                    <a:pt x="80567" y="66201"/>
                    <a:pt x="80700" y="66118"/>
                    <a:pt x="80758" y="65986"/>
                  </a:cubicBezTo>
                  <a:lnTo>
                    <a:pt x="84555" y="57842"/>
                  </a:lnTo>
                  <a:cubicBezTo>
                    <a:pt x="84626" y="57688"/>
                    <a:pt x="84585" y="57507"/>
                    <a:pt x="84456" y="57398"/>
                  </a:cubicBezTo>
                  <a:lnTo>
                    <a:pt x="78436" y="52427"/>
                  </a:lnTo>
                  <a:cubicBezTo>
                    <a:pt x="79116" y="49690"/>
                    <a:pt x="79472" y="46882"/>
                    <a:pt x="79500" y="44062"/>
                  </a:cubicBezTo>
                  <a:lnTo>
                    <a:pt x="86655" y="40802"/>
                  </a:lnTo>
                  <a:cubicBezTo>
                    <a:pt x="86809" y="40733"/>
                    <a:pt x="86897" y="40566"/>
                    <a:pt x="86867" y="40400"/>
                  </a:cubicBezTo>
                  <a:lnTo>
                    <a:pt x="85306" y="31551"/>
                  </a:lnTo>
                  <a:cubicBezTo>
                    <a:pt x="85277" y="31383"/>
                    <a:pt x="85139" y="31257"/>
                    <a:pt x="84969" y="31245"/>
                  </a:cubicBezTo>
                  <a:lnTo>
                    <a:pt x="77072" y="30632"/>
                  </a:lnTo>
                  <a:cubicBezTo>
                    <a:pt x="76066" y="28033"/>
                    <a:pt x="74759" y="25561"/>
                    <a:pt x="73182" y="23264"/>
                  </a:cubicBezTo>
                  <a:lnTo>
                    <a:pt x="77252" y="16388"/>
                  </a:lnTo>
                  <a:cubicBezTo>
                    <a:pt x="77338" y="16243"/>
                    <a:pt x="77316" y="16057"/>
                    <a:pt x="77196" y="15937"/>
                  </a:cubicBezTo>
                  <a:lnTo>
                    <a:pt x="70842" y="9583"/>
                  </a:lnTo>
                  <a:cubicBezTo>
                    <a:pt x="70770" y="9512"/>
                    <a:pt x="70675" y="9475"/>
                    <a:pt x="70579" y="9475"/>
                  </a:cubicBezTo>
                  <a:cubicBezTo>
                    <a:pt x="70514" y="9475"/>
                    <a:pt x="70449" y="9492"/>
                    <a:pt x="70390" y="9526"/>
                  </a:cubicBezTo>
                  <a:lnTo>
                    <a:pt x="63455" y="13643"/>
                  </a:lnTo>
                  <a:cubicBezTo>
                    <a:pt x="59408" y="10934"/>
                    <a:pt x="54923" y="9103"/>
                    <a:pt x="50121" y="8200"/>
                  </a:cubicBezTo>
                  <a:lnTo>
                    <a:pt x="48116" y="280"/>
                  </a:lnTo>
                  <a:cubicBezTo>
                    <a:pt x="48074" y="115"/>
                    <a:pt x="47926" y="1"/>
                    <a:pt x="477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8" name="Google Shape;1498;p44"/>
            <p:cNvSpPr/>
            <p:nvPr/>
          </p:nvSpPr>
          <p:spPr>
            <a:xfrm>
              <a:off x="5638800" y="3738150"/>
              <a:ext cx="407500" cy="367050"/>
            </a:xfrm>
            <a:custGeom>
              <a:rect b="b" l="l" r="r" t="t"/>
              <a:pathLst>
                <a:path extrusionOk="0" h="14682" w="16300">
                  <a:moveTo>
                    <a:pt x="5682" y="0"/>
                  </a:moveTo>
                  <a:cubicBezTo>
                    <a:pt x="2619" y="0"/>
                    <a:pt x="1854" y="1531"/>
                    <a:pt x="1854" y="1531"/>
                  </a:cubicBezTo>
                  <a:cubicBezTo>
                    <a:pt x="1854" y="1531"/>
                    <a:pt x="2040" y="2086"/>
                    <a:pt x="1483" y="3199"/>
                  </a:cubicBezTo>
                  <a:cubicBezTo>
                    <a:pt x="926" y="4309"/>
                    <a:pt x="1" y="4679"/>
                    <a:pt x="556" y="5236"/>
                  </a:cubicBezTo>
                  <a:cubicBezTo>
                    <a:pt x="1113" y="5791"/>
                    <a:pt x="2408" y="6347"/>
                    <a:pt x="2408" y="6347"/>
                  </a:cubicBezTo>
                  <a:cubicBezTo>
                    <a:pt x="2408" y="6347"/>
                    <a:pt x="2779" y="10050"/>
                    <a:pt x="4445" y="11718"/>
                  </a:cubicBezTo>
                  <a:cubicBezTo>
                    <a:pt x="4929" y="12201"/>
                    <a:pt x="5600" y="12373"/>
                    <a:pt x="6310" y="12373"/>
                  </a:cubicBezTo>
                  <a:cubicBezTo>
                    <a:pt x="8043" y="12373"/>
                    <a:pt x="10002" y="11348"/>
                    <a:pt x="10002" y="11348"/>
                  </a:cubicBezTo>
                  <a:lnTo>
                    <a:pt x="11854" y="14682"/>
                  </a:lnTo>
                  <a:lnTo>
                    <a:pt x="16300" y="12087"/>
                  </a:lnTo>
                  <a:cubicBezTo>
                    <a:pt x="16300" y="12087"/>
                    <a:pt x="15189" y="10977"/>
                    <a:pt x="13892" y="7088"/>
                  </a:cubicBezTo>
                  <a:cubicBezTo>
                    <a:pt x="12596" y="3197"/>
                    <a:pt x="10559" y="420"/>
                    <a:pt x="6670" y="49"/>
                  </a:cubicBezTo>
                  <a:cubicBezTo>
                    <a:pt x="6316" y="15"/>
                    <a:pt x="5988" y="0"/>
                    <a:pt x="56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9" name="Google Shape;1499;p44"/>
            <p:cNvSpPr/>
            <p:nvPr/>
          </p:nvSpPr>
          <p:spPr>
            <a:xfrm>
              <a:off x="5632450" y="3729600"/>
              <a:ext cx="427800" cy="387400"/>
            </a:xfrm>
            <a:custGeom>
              <a:rect b="b" l="l" r="r" t="t"/>
              <a:pathLst>
                <a:path extrusionOk="0" h="15496" w="17112">
                  <a:moveTo>
                    <a:pt x="5924" y="684"/>
                  </a:moveTo>
                  <a:cubicBezTo>
                    <a:pt x="6222" y="684"/>
                    <a:pt x="6544" y="699"/>
                    <a:pt x="6891" y="732"/>
                  </a:cubicBezTo>
                  <a:cubicBezTo>
                    <a:pt x="10222" y="1050"/>
                    <a:pt x="12359" y="3149"/>
                    <a:pt x="13821" y="7538"/>
                  </a:cubicBezTo>
                  <a:cubicBezTo>
                    <a:pt x="14763" y="10362"/>
                    <a:pt x="15615" y="11758"/>
                    <a:pt x="16037" y="12334"/>
                  </a:cubicBezTo>
                  <a:lnTo>
                    <a:pt x="12240" y="14550"/>
                  </a:lnTo>
                  <a:lnTo>
                    <a:pt x="10394" y="11231"/>
                  </a:lnTo>
                  <a:lnTo>
                    <a:pt x="10098" y="11386"/>
                  </a:lnTo>
                  <a:cubicBezTo>
                    <a:pt x="10072" y="11399"/>
                    <a:pt x="8175" y="12378"/>
                    <a:pt x="6566" y="12378"/>
                  </a:cubicBezTo>
                  <a:cubicBezTo>
                    <a:pt x="5939" y="12378"/>
                    <a:pt x="5356" y="12230"/>
                    <a:pt x="4944" y="11818"/>
                  </a:cubicBezTo>
                  <a:cubicBezTo>
                    <a:pt x="3385" y="10258"/>
                    <a:pt x="3009" y="6690"/>
                    <a:pt x="3005" y="6654"/>
                  </a:cubicBezTo>
                  <a:lnTo>
                    <a:pt x="2984" y="6454"/>
                  </a:lnTo>
                  <a:lnTo>
                    <a:pt x="2798" y="6374"/>
                  </a:lnTo>
                  <a:cubicBezTo>
                    <a:pt x="2454" y="6225"/>
                    <a:pt x="1471" y="5750"/>
                    <a:pt x="1054" y="5334"/>
                  </a:cubicBezTo>
                  <a:cubicBezTo>
                    <a:pt x="948" y="5229"/>
                    <a:pt x="929" y="5210"/>
                    <a:pt x="1314" y="4749"/>
                  </a:cubicBezTo>
                  <a:cubicBezTo>
                    <a:pt x="1538" y="4482"/>
                    <a:pt x="1817" y="4148"/>
                    <a:pt x="2044" y="3693"/>
                  </a:cubicBezTo>
                  <a:cubicBezTo>
                    <a:pt x="2488" y="2807"/>
                    <a:pt x="2501" y="2217"/>
                    <a:pt x="2469" y="1941"/>
                  </a:cubicBezTo>
                  <a:cubicBezTo>
                    <a:pt x="2677" y="1646"/>
                    <a:pt x="3545" y="684"/>
                    <a:pt x="5924" y="684"/>
                  </a:cubicBezTo>
                  <a:close/>
                  <a:moveTo>
                    <a:pt x="5947" y="0"/>
                  </a:moveTo>
                  <a:cubicBezTo>
                    <a:pt x="2701" y="0"/>
                    <a:pt x="1840" y="1644"/>
                    <a:pt x="1801" y="1720"/>
                  </a:cubicBezTo>
                  <a:lnTo>
                    <a:pt x="1746" y="1846"/>
                  </a:lnTo>
                  <a:lnTo>
                    <a:pt x="1780" y="1972"/>
                  </a:lnTo>
                  <a:cubicBezTo>
                    <a:pt x="1781" y="1977"/>
                    <a:pt x="1900" y="2449"/>
                    <a:pt x="1431" y="3386"/>
                  </a:cubicBezTo>
                  <a:cubicBezTo>
                    <a:pt x="1239" y="3769"/>
                    <a:pt x="999" y="4056"/>
                    <a:pt x="788" y="4310"/>
                  </a:cubicBezTo>
                  <a:cubicBezTo>
                    <a:pt x="437" y="4730"/>
                    <a:pt x="1" y="5251"/>
                    <a:pt x="568" y="5820"/>
                  </a:cubicBezTo>
                  <a:cubicBezTo>
                    <a:pt x="1040" y="6291"/>
                    <a:pt x="1954" y="6741"/>
                    <a:pt x="2346" y="6922"/>
                  </a:cubicBezTo>
                  <a:cubicBezTo>
                    <a:pt x="2450" y="7736"/>
                    <a:pt x="2934" y="10777"/>
                    <a:pt x="4459" y="12302"/>
                  </a:cubicBezTo>
                  <a:cubicBezTo>
                    <a:pt x="5018" y="12860"/>
                    <a:pt x="5778" y="13056"/>
                    <a:pt x="6568" y="13056"/>
                  </a:cubicBezTo>
                  <a:cubicBezTo>
                    <a:pt x="7978" y="13056"/>
                    <a:pt x="9483" y="12434"/>
                    <a:pt x="10115" y="12140"/>
                  </a:cubicBezTo>
                  <a:lnTo>
                    <a:pt x="11980" y="15496"/>
                  </a:lnTo>
                  <a:lnTo>
                    <a:pt x="17112" y="12504"/>
                  </a:lnTo>
                  <a:lnTo>
                    <a:pt x="16797" y="12187"/>
                  </a:lnTo>
                  <a:cubicBezTo>
                    <a:pt x="16785" y="12177"/>
                    <a:pt x="15728" y="11089"/>
                    <a:pt x="14472" y="7321"/>
                  </a:cubicBezTo>
                  <a:cubicBezTo>
                    <a:pt x="12933" y="2702"/>
                    <a:pt x="10544" y="392"/>
                    <a:pt x="6956" y="49"/>
                  </a:cubicBezTo>
                  <a:cubicBezTo>
                    <a:pt x="6596" y="16"/>
                    <a:pt x="6260" y="0"/>
                    <a:pt x="59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44"/>
            <p:cNvSpPr/>
            <p:nvPr/>
          </p:nvSpPr>
          <p:spPr>
            <a:xfrm>
              <a:off x="5130575" y="4063075"/>
              <a:ext cx="290675" cy="212750"/>
            </a:xfrm>
            <a:custGeom>
              <a:rect b="b" l="l" r="r" t="t"/>
              <a:pathLst>
                <a:path extrusionOk="0" h="8510" w="11627">
                  <a:moveTo>
                    <a:pt x="4348" y="1"/>
                  </a:moveTo>
                  <a:cubicBezTo>
                    <a:pt x="4304" y="1"/>
                    <a:pt x="4260" y="6"/>
                    <a:pt x="4217" y="17"/>
                  </a:cubicBezTo>
                  <a:cubicBezTo>
                    <a:pt x="3477" y="203"/>
                    <a:pt x="4588" y="1313"/>
                    <a:pt x="5143" y="1869"/>
                  </a:cubicBezTo>
                  <a:cubicBezTo>
                    <a:pt x="5699" y="2424"/>
                    <a:pt x="6440" y="2795"/>
                    <a:pt x="6440" y="2795"/>
                  </a:cubicBezTo>
                  <a:cubicBezTo>
                    <a:pt x="6440" y="2795"/>
                    <a:pt x="3847" y="2610"/>
                    <a:pt x="1810" y="2054"/>
                  </a:cubicBezTo>
                  <a:cubicBezTo>
                    <a:pt x="1343" y="1927"/>
                    <a:pt x="1002" y="1868"/>
                    <a:pt x="773" y="1868"/>
                  </a:cubicBezTo>
                  <a:cubicBezTo>
                    <a:pt x="1" y="1868"/>
                    <a:pt x="483" y="2537"/>
                    <a:pt x="1624" y="3536"/>
                  </a:cubicBezTo>
                  <a:cubicBezTo>
                    <a:pt x="3106" y="4833"/>
                    <a:pt x="5329" y="6129"/>
                    <a:pt x="6068" y="6129"/>
                  </a:cubicBezTo>
                  <a:cubicBezTo>
                    <a:pt x="6809" y="6129"/>
                    <a:pt x="8663" y="6684"/>
                    <a:pt x="8663" y="6684"/>
                  </a:cubicBezTo>
                  <a:lnTo>
                    <a:pt x="9665" y="8509"/>
                  </a:lnTo>
                  <a:lnTo>
                    <a:pt x="11627" y="6315"/>
                  </a:lnTo>
                  <a:cubicBezTo>
                    <a:pt x="11627" y="6315"/>
                    <a:pt x="11070" y="4833"/>
                    <a:pt x="10514" y="3351"/>
                  </a:cubicBezTo>
                  <a:cubicBezTo>
                    <a:pt x="9959" y="1869"/>
                    <a:pt x="8663" y="1313"/>
                    <a:pt x="7181" y="1313"/>
                  </a:cubicBezTo>
                  <a:cubicBezTo>
                    <a:pt x="5786" y="1313"/>
                    <a:pt x="5048" y="1"/>
                    <a:pt x="43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44"/>
            <p:cNvSpPr/>
            <p:nvPr/>
          </p:nvSpPr>
          <p:spPr>
            <a:xfrm>
              <a:off x="5127850" y="4054500"/>
              <a:ext cx="303250" cy="236100"/>
            </a:xfrm>
            <a:custGeom>
              <a:rect b="b" l="l" r="r" t="t"/>
              <a:pathLst>
                <a:path extrusionOk="0" h="9444" w="12130">
                  <a:moveTo>
                    <a:pt x="4453" y="687"/>
                  </a:moveTo>
                  <a:cubicBezTo>
                    <a:pt x="4639" y="687"/>
                    <a:pt x="4898" y="892"/>
                    <a:pt x="5184" y="1107"/>
                  </a:cubicBezTo>
                  <a:cubicBezTo>
                    <a:pt x="5707" y="1505"/>
                    <a:pt x="6357" y="1999"/>
                    <a:pt x="7290" y="1999"/>
                  </a:cubicBezTo>
                  <a:cubicBezTo>
                    <a:pt x="8837" y="1999"/>
                    <a:pt x="9851" y="2610"/>
                    <a:pt x="10303" y="3814"/>
                  </a:cubicBezTo>
                  <a:lnTo>
                    <a:pt x="11341" y="6583"/>
                  </a:lnTo>
                  <a:lnTo>
                    <a:pt x="9841" y="8263"/>
                  </a:lnTo>
                  <a:lnTo>
                    <a:pt x="9005" y="6739"/>
                  </a:lnTo>
                  <a:lnTo>
                    <a:pt x="8870" y="6699"/>
                  </a:lnTo>
                  <a:cubicBezTo>
                    <a:pt x="8792" y="6676"/>
                    <a:pt x="6961" y="6129"/>
                    <a:pt x="6179" y="6129"/>
                  </a:cubicBezTo>
                  <a:cubicBezTo>
                    <a:pt x="5588" y="6129"/>
                    <a:pt x="3436" y="4913"/>
                    <a:pt x="1960" y="3621"/>
                  </a:cubicBezTo>
                  <a:cubicBezTo>
                    <a:pt x="1295" y="3039"/>
                    <a:pt x="1028" y="2717"/>
                    <a:pt x="921" y="2553"/>
                  </a:cubicBezTo>
                  <a:lnTo>
                    <a:pt x="921" y="2553"/>
                  </a:lnTo>
                  <a:cubicBezTo>
                    <a:pt x="1068" y="2559"/>
                    <a:pt x="1341" y="2595"/>
                    <a:pt x="1826" y="2727"/>
                  </a:cubicBezTo>
                  <a:cubicBezTo>
                    <a:pt x="3874" y="3285"/>
                    <a:pt x="6416" y="3472"/>
                    <a:pt x="6523" y="3480"/>
                  </a:cubicBezTo>
                  <a:lnTo>
                    <a:pt x="8246" y="3603"/>
                  </a:lnTo>
                  <a:lnTo>
                    <a:pt x="6702" y="2831"/>
                  </a:lnTo>
                  <a:cubicBezTo>
                    <a:pt x="6696" y="2828"/>
                    <a:pt x="6005" y="2479"/>
                    <a:pt x="5494" y="1968"/>
                  </a:cubicBezTo>
                  <a:cubicBezTo>
                    <a:pt x="4854" y="1330"/>
                    <a:pt x="4498" y="899"/>
                    <a:pt x="4434" y="688"/>
                  </a:cubicBezTo>
                  <a:cubicBezTo>
                    <a:pt x="4440" y="688"/>
                    <a:pt x="4447" y="687"/>
                    <a:pt x="4453" y="687"/>
                  </a:cubicBezTo>
                  <a:close/>
                  <a:moveTo>
                    <a:pt x="4460" y="1"/>
                  </a:moveTo>
                  <a:cubicBezTo>
                    <a:pt x="4390" y="1"/>
                    <a:pt x="4318" y="9"/>
                    <a:pt x="4244" y="27"/>
                  </a:cubicBezTo>
                  <a:cubicBezTo>
                    <a:pt x="3902" y="114"/>
                    <a:pt x="3794" y="336"/>
                    <a:pt x="3760" y="461"/>
                  </a:cubicBezTo>
                  <a:cubicBezTo>
                    <a:pt x="3623" y="951"/>
                    <a:pt x="4094" y="1541"/>
                    <a:pt x="5010" y="2455"/>
                  </a:cubicBezTo>
                  <a:cubicBezTo>
                    <a:pt x="5081" y="2525"/>
                    <a:pt x="5156" y="2593"/>
                    <a:pt x="5230" y="2659"/>
                  </a:cubicBezTo>
                  <a:cubicBezTo>
                    <a:pt x="4315" y="2547"/>
                    <a:pt x="3078" y="2357"/>
                    <a:pt x="2009" y="2066"/>
                  </a:cubicBezTo>
                  <a:cubicBezTo>
                    <a:pt x="1567" y="1946"/>
                    <a:pt x="1187" y="1866"/>
                    <a:pt x="886" y="1866"/>
                  </a:cubicBezTo>
                  <a:cubicBezTo>
                    <a:pt x="570" y="1866"/>
                    <a:pt x="343" y="1954"/>
                    <a:pt x="224" y="2173"/>
                  </a:cubicBezTo>
                  <a:cubicBezTo>
                    <a:pt x="0" y="2589"/>
                    <a:pt x="347" y="3122"/>
                    <a:pt x="1509" y="4136"/>
                  </a:cubicBezTo>
                  <a:cubicBezTo>
                    <a:pt x="2922" y="5375"/>
                    <a:pt x="5272" y="6815"/>
                    <a:pt x="6179" y="6815"/>
                  </a:cubicBezTo>
                  <a:cubicBezTo>
                    <a:pt x="6700" y="6815"/>
                    <a:pt x="7953" y="7146"/>
                    <a:pt x="8540" y="7317"/>
                  </a:cubicBezTo>
                  <a:lnTo>
                    <a:pt x="9709" y="9443"/>
                  </a:lnTo>
                  <a:lnTo>
                    <a:pt x="12129" y="6732"/>
                  </a:lnTo>
                  <a:lnTo>
                    <a:pt x="10944" y="3575"/>
                  </a:lnTo>
                  <a:cubicBezTo>
                    <a:pt x="10389" y="2096"/>
                    <a:pt x="9125" y="1315"/>
                    <a:pt x="7290" y="1315"/>
                  </a:cubicBezTo>
                  <a:cubicBezTo>
                    <a:pt x="6589" y="1315"/>
                    <a:pt x="6063" y="914"/>
                    <a:pt x="5598" y="562"/>
                  </a:cubicBezTo>
                  <a:cubicBezTo>
                    <a:pt x="5222" y="274"/>
                    <a:pt x="4863" y="1"/>
                    <a:pt x="44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44"/>
            <p:cNvSpPr/>
            <p:nvPr/>
          </p:nvSpPr>
          <p:spPr>
            <a:xfrm>
              <a:off x="5741425" y="3353475"/>
              <a:ext cx="210250" cy="262950"/>
            </a:xfrm>
            <a:custGeom>
              <a:rect b="b" l="l" r="r" t="t"/>
              <a:pathLst>
                <a:path extrusionOk="0" h="10518" w="8410">
                  <a:moveTo>
                    <a:pt x="1617" y="0"/>
                  </a:moveTo>
                  <a:cubicBezTo>
                    <a:pt x="1321" y="0"/>
                    <a:pt x="1326" y="416"/>
                    <a:pt x="1754" y="1405"/>
                  </a:cubicBezTo>
                  <a:cubicBezTo>
                    <a:pt x="2593" y="3344"/>
                    <a:pt x="3144" y="5883"/>
                    <a:pt x="3144" y="5883"/>
                  </a:cubicBezTo>
                  <a:cubicBezTo>
                    <a:pt x="3144" y="5883"/>
                    <a:pt x="2672" y="5203"/>
                    <a:pt x="2043" y="4732"/>
                  </a:cubicBezTo>
                  <a:cubicBezTo>
                    <a:pt x="1585" y="4388"/>
                    <a:pt x="790" y="3791"/>
                    <a:pt x="364" y="3791"/>
                  </a:cubicBezTo>
                  <a:cubicBezTo>
                    <a:pt x="207" y="3791"/>
                    <a:pt x="100" y="3873"/>
                    <a:pt x="79" y="4078"/>
                  </a:cubicBezTo>
                  <a:cubicBezTo>
                    <a:pt x="0" y="4838"/>
                    <a:pt x="1573" y="5361"/>
                    <a:pt x="1782" y="6828"/>
                  </a:cubicBezTo>
                  <a:cubicBezTo>
                    <a:pt x="1993" y="8293"/>
                    <a:pt x="2727" y="9499"/>
                    <a:pt x="4272" y="9838"/>
                  </a:cubicBezTo>
                  <a:lnTo>
                    <a:pt x="7363" y="10518"/>
                  </a:lnTo>
                  <a:lnTo>
                    <a:pt x="8409" y="8166"/>
                  </a:lnTo>
                  <a:lnTo>
                    <a:pt x="7178" y="6615"/>
                  </a:lnTo>
                  <a:cubicBezTo>
                    <a:pt x="7178" y="6615"/>
                    <a:pt x="6497" y="5778"/>
                    <a:pt x="6391" y="5044"/>
                  </a:cubicBezTo>
                  <a:cubicBezTo>
                    <a:pt x="6286" y="4311"/>
                    <a:pt x="4688" y="2294"/>
                    <a:pt x="3194" y="1011"/>
                  </a:cubicBezTo>
                  <a:cubicBezTo>
                    <a:pt x="2463" y="383"/>
                    <a:pt x="1902" y="0"/>
                    <a:pt x="16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p44"/>
            <p:cNvSpPr/>
            <p:nvPr/>
          </p:nvSpPr>
          <p:spPr>
            <a:xfrm>
              <a:off x="5733575" y="3344875"/>
              <a:ext cx="228050" cy="281425"/>
            </a:xfrm>
            <a:custGeom>
              <a:rect b="b" l="l" r="r" t="t"/>
              <a:pathLst>
                <a:path extrusionOk="0" h="11257" w="9122">
                  <a:moveTo>
                    <a:pt x="2083" y="737"/>
                  </a:moveTo>
                  <a:cubicBezTo>
                    <a:pt x="2259" y="821"/>
                    <a:pt x="2616" y="1040"/>
                    <a:pt x="3286" y="1617"/>
                  </a:cubicBezTo>
                  <a:cubicBezTo>
                    <a:pt x="4815" y="2929"/>
                    <a:pt x="6282" y="4846"/>
                    <a:pt x="6367" y="5437"/>
                  </a:cubicBezTo>
                  <a:cubicBezTo>
                    <a:pt x="6484" y="6256"/>
                    <a:pt x="7197" y="7139"/>
                    <a:pt x="7225" y="7173"/>
                  </a:cubicBezTo>
                  <a:lnTo>
                    <a:pt x="8327" y="8560"/>
                  </a:lnTo>
                  <a:lnTo>
                    <a:pt x="7479" y="10467"/>
                  </a:lnTo>
                  <a:lnTo>
                    <a:pt x="4659" y="9846"/>
                  </a:lnTo>
                  <a:cubicBezTo>
                    <a:pt x="3404" y="9570"/>
                    <a:pt x="2656" y="8654"/>
                    <a:pt x="2436" y="7121"/>
                  </a:cubicBezTo>
                  <a:cubicBezTo>
                    <a:pt x="2304" y="6199"/>
                    <a:pt x="1722" y="5626"/>
                    <a:pt x="1254" y="5164"/>
                  </a:cubicBezTo>
                  <a:cubicBezTo>
                    <a:pt x="1002" y="4916"/>
                    <a:pt x="764" y="4680"/>
                    <a:pt x="740" y="4482"/>
                  </a:cubicBezTo>
                  <a:lnTo>
                    <a:pt x="740" y="4482"/>
                  </a:lnTo>
                  <a:cubicBezTo>
                    <a:pt x="962" y="4521"/>
                    <a:pt x="1434" y="4812"/>
                    <a:pt x="2154" y="5351"/>
                  </a:cubicBezTo>
                  <a:cubicBezTo>
                    <a:pt x="2729" y="5782"/>
                    <a:pt x="3174" y="6417"/>
                    <a:pt x="3177" y="6423"/>
                  </a:cubicBezTo>
                  <a:lnTo>
                    <a:pt x="4159" y="7834"/>
                  </a:lnTo>
                  <a:lnTo>
                    <a:pt x="4159" y="7834"/>
                  </a:lnTo>
                  <a:lnTo>
                    <a:pt x="3795" y="6155"/>
                  </a:lnTo>
                  <a:cubicBezTo>
                    <a:pt x="3771" y="6049"/>
                    <a:pt x="3226" y="3559"/>
                    <a:pt x="2384" y="1614"/>
                  </a:cubicBezTo>
                  <a:cubicBezTo>
                    <a:pt x="2184" y="1149"/>
                    <a:pt x="2108" y="883"/>
                    <a:pt x="2083" y="737"/>
                  </a:cubicBezTo>
                  <a:close/>
                  <a:moveTo>
                    <a:pt x="1927" y="0"/>
                  </a:moveTo>
                  <a:cubicBezTo>
                    <a:pt x="1805" y="0"/>
                    <a:pt x="1700" y="35"/>
                    <a:pt x="1608" y="103"/>
                  </a:cubicBezTo>
                  <a:cubicBezTo>
                    <a:pt x="1214" y="393"/>
                    <a:pt x="1382" y="1026"/>
                    <a:pt x="1755" y="1885"/>
                  </a:cubicBezTo>
                  <a:cubicBezTo>
                    <a:pt x="2194" y="2901"/>
                    <a:pt x="2556" y="4099"/>
                    <a:pt x="2797" y="4990"/>
                  </a:cubicBezTo>
                  <a:cubicBezTo>
                    <a:pt x="2721" y="4925"/>
                    <a:pt x="2643" y="4860"/>
                    <a:pt x="2561" y="4799"/>
                  </a:cubicBezTo>
                  <a:cubicBezTo>
                    <a:pt x="1827" y="4249"/>
                    <a:pt x="1168" y="3794"/>
                    <a:pt x="674" y="3794"/>
                  </a:cubicBezTo>
                  <a:cubicBezTo>
                    <a:pt x="581" y="3794"/>
                    <a:pt x="493" y="3810"/>
                    <a:pt x="412" y="3845"/>
                  </a:cubicBezTo>
                  <a:cubicBezTo>
                    <a:pt x="295" y="3899"/>
                    <a:pt x="90" y="4037"/>
                    <a:pt x="53" y="4386"/>
                  </a:cubicBezTo>
                  <a:cubicBezTo>
                    <a:pt x="1" y="4892"/>
                    <a:pt x="375" y="5262"/>
                    <a:pt x="773" y="5653"/>
                  </a:cubicBezTo>
                  <a:cubicBezTo>
                    <a:pt x="1187" y="6062"/>
                    <a:pt x="1658" y="6526"/>
                    <a:pt x="1756" y="7221"/>
                  </a:cubicBezTo>
                  <a:cubicBezTo>
                    <a:pt x="2017" y="9038"/>
                    <a:pt x="2971" y="10179"/>
                    <a:pt x="4512" y="10517"/>
                  </a:cubicBezTo>
                  <a:lnTo>
                    <a:pt x="7877" y="11257"/>
                  </a:lnTo>
                  <a:lnTo>
                    <a:pt x="9121" y="8459"/>
                  </a:lnTo>
                  <a:lnTo>
                    <a:pt x="7760" y="6744"/>
                  </a:lnTo>
                  <a:cubicBezTo>
                    <a:pt x="7586" y="6532"/>
                    <a:pt x="7121" y="5865"/>
                    <a:pt x="7047" y="5339"/>
                  </a:cubicBezTo>
                  <a:cubicBezTo>
                    <a:pt x="6918" y="4442"/>
                    <a:pt x="5160" y="2322"/>
                    <a:pt x="3732" y="1097"/>
                  </a:cubicBezTo>
                  <a:cubicBezTo>
                    <a:pt x="2850" y="337"/>
                    <a:pt x="2304" y="0"/>
                    <a:pt x="1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44"/>
            <p:cNvSpPr/>
            <p:nvPr/>
          </p:nvSpPr>
          <p:spPr>
            <a:xfrm>
              <a:off x="5347125" y="4216450"/>
              <a:ext cx="194475" cy="425450"/>
            </a:xfrm>
            <a:custGeom>
              <a:rect b="b" l="l" r="r" t="t"/>
              <a:pathLst>
                <a:path extrusionOk="0" h="17018" w="7779">
                  <a:moveTo>
                    <a:pt x="1882" y="1"/>
                  </a:moveTo>
                  <a:cubicBezTo>
                    <a:pt x="768" y="1"/>
                    <a:pt x="1" y="549"/>
                    <a:pt x="1" y="549"/>
                  </a:cubicBezTo>
                  <a:lnTo>
                    <a:pt x="1113" y="16291"/>
                  </a:lnTo>
                  <a:cubicBezTo>
                    <a:pt x="1705" y="16810"/>
                    <a:pt x="2328" y="17018"/>
                    <a:pt x="2944" y="17018"/>
                  </a:cubicBezTo>
                  <a:cubicBezTo>
                    <a:pt x="5409" y="17018"/>
                    <a:pt x="7779" y="13699"/>
                    <a:pt x="7779" y="13699"/>
                  </a:cubicBezTo>
                  <a:lnTo>
                    <a:pt x="2965" y="178"/>
                  </a:lnTo>
                  <a:cubicBezTo>
                    <a:pt x="2580" y="50"/>
                    <a:pt x="2215" y="1"/>
                    <a:pt x="1882" y="1"/>
                  </a:cubicBezTo>
                  <a:close/>
                </a:path>
              </a:pathLst>
            </a:custGeom>
            <a:solidFill>
              <a:srgbClr val="ACFF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44"/>
            <p:cNvSpPr/>
            <p:nvPr/>
          </p:nvSpPr>
          <p:spPr>
            <a:xfrm>
              <a:off x="5338250" y="4207900"/>
              <a:ext cx="212975" cy="442575"/>
            </a:xfrm>
            <a:custGeom>
              <a:rect b="b" l="l" r="r" t="t"/>
              <a:pathLst>
                <a:path extrusionOk="0" h="17703" w="8519">
                  <a:moveTo>
                    <a:pt x="2229" y="685"/>
                  </a:moveTo>
                  <a:cubicBezTo>
                    <a:pt x="2485" y="685"/>
                    <a:pt x="2762" y="717"/>
                    <a:pt x="3054" y="798"/>
                  </a:cubicBezTo>
                  <a:lnTo>
                    <a:pt x="7749" y="13981"/>
                  </a:lnTo>
                  <a:cubicBezTo>
                    <a:pt x="7298" y="14566"/>
                    <a:pt x="5474" y="16782"/>
                    <a:pt x="3590" y="17000"/>
                  </a:cubicBezTo>
                  <a:cubicBezTo>
                    <a:pt x="3491" y="17011"/>
                    <a:pt x="3395" y="17017"/>
                    <a:pt x="3299" y="17017"/>
                  </a:cubicBezTo>
                  <a:cubicBezTo>
                    <a:pt x="2758" y="17017"/>
                    <a:pt x="2262" y="16837"/>
                    <a:pt x="1799" y="16466"/>
                  </a:cubicBezTo>
                  <a:lnTo>
                    <a:pt x="712" y="1074"/>
                  </a:lnTo>
                  <a:cubicBezTo>
                    <a:pt x="968" y="932"/>
                    <a:pt x="1518" y="685"/>
                    <a:pt x="2229" y="685"/>
                  </a:cubicBezTo>
                  <a:close/>
                  <a:moveTo>
                    <a:pt x="2232" y="1"/>
                  </a:moveTo>
                  <a:cubicBezTo>
                    <a:pt x="1032" y="1"/>
                    <a:pt x="201" y="580"/>
                    <a:pt x="157" y="612"/>
                  </a:cubicBezTo>
                  <a:lnTo>
                    <a:pt x="1" y="724"/>
                  </a:lnTo>
                  <a:lnTo>
                    <a:pt x="1135" y="16798"/>
                  </a:lnTo>
                  <a:lnTo>
                    <a:pt x="1242" y="16892"/>
                  </a:lnTo>
                  <a:cubicBezTo>
                    <a:pt x="1858" y="17431"/>
                    <a:pt x="2547" y="17703"/>
                    <a:pt x="3297" y="17703"/>
                  </a:cubicBezTo>
                  <a:cubicBezTo>
                    <a:pt x="3422" y="17703"/>
                    <a:pt x="3547" y="17695"/>
                    <a:pt x="3670" y="17682"/>
                  </a:cubicBezTo>
                  <a:cubicBezTo>
                    <a:pt x="6135" y="17394"/>
                    <a:pt x="8321" y="14369"/>
                    <a:pt x="8414" y="14240"/>
                  </a:cubicBezTo>
                  <a:lnTo>
                    <a:pt x="8518" y="14094"/>
                  </a:lnTo>
                  <a:lnTo>
                    <a:pt x="3642" y="406"/>
                  </a:lnTo>
                  <a:lnTo>
                    <a:pt x="3587" y="248"/>
                  </a:lnTo>
                  <a:lnTo>
                    <a:pt x="3428" y="197"/>
                  </a:lnTo>
                  <a:cubicBezTo>
                    <a:pt x="3003" y="55"/>
                    <a:pt x="2600" y="1"/>
                    <a:pt x="2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44"/>
            <p:cNvSpPr/>
            <p:nvPr/>
          </p:nvSpPr>
          <p:spPr>
            <a:xfrm>
              <a:off x="5523425" y="4919025"/>
              <a:ext cx="365475" cy="181875"/>
            </a:xfrm>
            <a:custGeom>
              <a:rect b="b" l="l" r="r" t="t"/>
              <a:pathLst>
                <a:path extrusionOk="0" h="7275" w="14619">
                  <a:moveTo>
                    <a:pt x="3038" y="0"/>
                  </a:moveTo>
                  <a:cubicBezTo>
                    <a:pt x="1792" y="0"/>
                    <a:pt x="746" y="322"/>
                    <a:pt x="543" y="1339"/>
                  </a:cubicBezTo>
                  <a:cubicBezTo>
                    <a:pt x="1" y="4045"/>
                    <a:pt x="8234" y="7274"/>
                    <a:pt x="11406" y="7274"/>
                  </a:cubicBezTo>
                  <a:cubicBezTo>
                    <a:pt x="11493" y="7274"/>
                    <a:pt x="11576" y="7272"/>
                    <a:pt x="11654" y="7267"/>
                  </a:cubicBezTo>
                  <a:cubicBezTo>
                    <a:pt x="14618" y="7081"/>
                    <a:pt x="11840" y="2450"/>
                    <a:pt x="7951" y="968"/>
                  </a:cubicBezTo>
                  <a:cubicBezTo>
                    <a:pt x="7951" y="968"/>
                    <a:pt x="5196" y="0"/>
                    <a:pt x="30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44"/>
            <p:cNvSpPr/>
            <p:nvPr/>
          </p:nvSpPr>
          <p:spPr>
            <a:xfrm>
              <a:off x="5525475" y="4910550"/>
              <a:ext cx="334650" cy="198850"/>
            </a:xfrm>
            <a:custGeom>
              <a:rect b="b" l="l" r="r" t="t"/>
              <a:pathLst>
                <a:path extrusionOk="0" h="7954" w="13386">
                  <a:moveTo>
                    <a:pt x="2940" y="685"/>
                  </a:moveTo>
                  <a:cubicBezTo>
                    <a:pt x="4620" y="685"/>
                    <a:pt x="6809" y="1299"/>
                    <a:pt x="7749" y="1629"/>
                  </a:cubicBezTo>
                  <a:cubicBezTo>
                    <a:pt x="10604" y="2719"/>
                    <a:pt x="12642" y="5444"/>
                    <a:pt x="12459" y="6647"/>
                  </a:cubicBezTo>
                  <a:cubicBezTo>
                    <a:pt x="12438" y="6786"/>
                    <a:pt x="12374" y="7211"/>
                    <a:pt x="11550" y="7262"/>
                  </a:cubicBezTo>
                  <a:cubicBezTo>
                    <a:pt x="11477" y="7266"/>
                    <a:pt x="11399" y="7268"/>
                    <a:pt x="11318" y="7268"/>
                  </a:cubicBezTo>
                  <a:cubicBezTo>
                    <a:pt x="8924" y="7268"/>
                    <a:pt x="3240" y="5288"/>
                    <a:pt x="1335" y="3108"/>
                  </a:cubicBezTo>
                  <a:cubicBezTo>
                    <a:pt x="899" y="2606"/>
                    <a:pt x="716" y="2147"/>
                    <a:pt x="796" y="1745"/>
                  </a:cubicBezTo>
                  <a:cubicBezTo>
                    <a:pt x="863" y="1415"/>
                    <a:pt x="1043" y="1170"/>
                    <a:pt x="1349" y="998"/>
                  </a:cubicBezTo>
                  <a:cubicBezTo>
                    <a:pt x="1742" y="772"/>
                    <a:pt x="2305" y="685"/>
                    <a:pt x="2940" y="685"/>
                  </a:cubicBezTo>
                  <a:close/>
                  <a:moveTo>
                    <a:pt x="2962" y="0"/>
                  </a:moveTo>
                  <a:cubicBezTo>
                    <a:pt x="2212" y="0"/>
                    <a:pt x="1521" y="110"/>
                    <a:pt x="1009" y="401"/>
                  </a:cubicBezTo>
                  <a:cubicBezTo>
                    <a:pt x="527" y="676"/>
                    <a:pt x="230" y="1083"/>
                    <a:pt x="125" y="1611"/>
                  </a:cubicBezTo>
                  <a:cubicBezTo>
                    <a:pt x="0" y="2232"/>
                    <a:pt x="233" y="2888"/>
                    <a:pt x="820" y="3558"/>
                  </a:cubicBezTo>
                  <a:cubicBezTo>
                    <a:pt x="2868" y="5904"/>
                    <a:pt x="8758" y="7954"/>
                    <a:pt x="11335" y="7954"/>
                  </a:cubicBezTo>
                  <a:cubicBezTo>
                    <a:pt x="11425" y="7954"/>
                    <a:pt x="11512" y="7952"/>
                    <a:pt x="11593" y="7946"/>
                  </a:cubicBezTo>
                  <a:cubicBezTo>
                    <a:pt x="12792" y="7872"/>
                    <a:pt x="13077" y="7165"/>
                    <a:pt x="13139" y="6749"/>
                  </a:cubicBezTo>
                  <a:cubicBezTo>
                    <a:pt x="13386" y="5132"/>
                    <a:pt x="11057" y="2155"/>
                    <a:pt x="7991" y="988"/>
                  </a:cubicBezTo>
                  <a:lnTo>
                    <a:pt x="7982" y="983"/>
                  </a:lnTo>
                  <a:cubicBezTo>
                    <a:pt x="7831" y="931"/>
                    <a:pt x="5150" y="0"/>
                    <a:pt x="29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44"/>
            <p:cNvSpPr/>
            <p:nvPr/>
          </p:nvSpPr>
          <p:spPr>
            <a:xfrm>
              <a:off x="5453625" y="4504375"/>
              <a:ext cx="1037200" cy="744450"/>
            </a:xfrm>
            <a:custGeom>
              <a:rect b="b" l="l" r="r" t="t"/>
              <a:pathLst>
                <a:path extrusionOk="0" h="29778" w="41488">
                  <a:moveTo>
                    <a:pt x="36940" y="1"/>
                  </a:moveTo>
                  <a:cubicBezTo>
                    <a:pt x="36177" y="1"/>
                    <a:pt x="35335" y="429"/>
                    <a:pt x="34449" y="1442"/>
                  </a:cubicBezTo>
                  <a:cubicBezTo>
                    <a:pt x="31886" y="4371"/>
                    <a:pt x="25526" y="12002"/>
                    <a:pt x="22875" y="12002"/>
                  </a:cubicBezTo>
                  <a:cubicBezTo>
                    <a:pt x="22843" y="12002"/>
                    <a:pt x="22812" y="12001"/>
                    <a:pt x="22781" y="11999"/>
                  </a:cubicBezTo>
                  <a:cubicBezTo>
                    <a:pt x="22781" y="11999"/>
                    <a:pt x="11854" y="5146"/>
                    <a:pt x="8891" y="3665"/>
                  </a:cubicBezTo>
                  <a:cubicBezTo>
                    <a:pt x="7788" y="3113"/>
                    <a:pt x="6633" y="2818"/>
                    <a:pt x="5551" y="2818"/>
                  </a:cubicBezTo>
                  <a:cubicBezTo>
                    <a:pt x="3727" y="2818"/>
                    <a:pt x="2111" y="3657"/>
                    <a:pt x="1297" y="5517"/>
                  </a:cubicBezTo>
                  <a:cubicBezTo>
                    <a:pt x="1" y="8479"/>
                    <a:pt x="12964" y="20518"/>
                    <a:pt x="15928" y="24593"/>
                  </a:cubicBezTo>
                  <a:cubicBezTo>
                    <a:pt x="18891" y="28667"/>
                    <a:pt x="26115" y="29778"/>
                    <a:pt x="29819" y="29778"/>
                  </a:cubicBezTo>
                  <a:cubicBezTo>
                    <a:pt x="33523" y="29778"/>
                    <a:pt x="40005" y="25705"/>
                    <a:pt x="40746" y="22185"/>
                  </a:cubicBezTo>
                  <a:cubicBezTo>
                    <a:pt x="41487" y="18666"/>
                    <a:pt x="41117" y="6813"/>
                    <a:pt x="40191" y="3665"/>
                  </a:cubicBezTo>
                  <a:cubicBezTo>
                    <a:pt x="39581" y="1592"/>
                    <a:pt x="38409" y="1"/>
                    <a:pt x="3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44"/>
            <p:cNvSpPr/>
            <p:nvPr/>
          </p:nvSpPr>
          <p:spPr>
            <a:xfrm>
              <a:off x="5913475" y="4810525"/>
              <a:ext cx="96075" cy="285950"/>
            </a:xfrm>
            <a:custGeom>
              <a:rect b="b" l="l" r="r" t="t"/>
              <a:pathLst>
                <a:path extrusionOk="0" h="11438" w="3843">
                  <a:moveTo>
                    <a:pt x="3525" y="1"/>
                  </a:moveTo>
                  <a:cubicBezTo>
                    <a:pt x="3381" y="350"/>
                    <a:pt x="1" y="8587"/>
                    <a:pt x="408" y="11438"/>
                  </a:cubicBezTo>
                  <a:lnTo>
                    <a:pt x="746" y="11389"/>
                  </a:lnTo>
                  <a:cubicBezTo>
                    <a:pt x="353" y="8631"/>
                    <a:pt x="3807" y="216"/>
                    <a:pt x="3842" y="131"/>
                  </a:cubicBezTo>
                  <a:lnTo>
                    <a:pt x="35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44"/>
            <p:cNvSpPr/>
            <p:nvPr/>
          </p:nvSpPr>
          <p:spPr>
            <a:xfrm>
              <a:off x="6387250" y="4779000"/>
              <a:ext cx="85275" cy="178575"/>
            </a:xfrm>
            <a:custGeom>
              <a:rect b="b" l="l" r="r" t="t"/>
              <a:pathLst>
                <a:path extrusionOk="0" h="7143" w="3411">
                  <a:moveTo>
                    <a:pt x="262" y="1"/>
                  </a:moveTo>
                  <a:lnTo>
                    <a:pt x="1" y="222"/>
                  </a:lnTo>
                  <a:cubicBezTo>
                    <a:pt x="29" y="256"/>
                    <a:pt x="2936" y="3728"/>
                    <a:pt x="3067" y="7142"/>
                  </a:cubicBezTo>
                  <a:lnTo>
                    <a:pt x="3410" y="7129"/>
                  </a:lnTo>
                  <a:cubicBezTo>
                    <a:pt x="3274" y="3599"/>
                    <a:pt x="385" y="145"/>
                    <a:pt x="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44"/>
            <p:cNvSpPr/>
            <p:nvPr/>
          </p:nvSpPr>
          <p:spPr>
            <a:xfrm>
              <a:off x="5356400" y="3558800"/>
              <a:ext cx="1041800" cy="1322550"/>
            </a:xfrm>
            <a:custGeom>
              <a:rect b="b" l="l" r="r" t="t"/>
              <a:pathLst>
                <a:path extrusionOk="0" h="52902" w="41672">
                  <a:moveTo>
                    <a:pt x="22780" y="0"/>
                  </a:moveTo>
                  <a:lnTo>
                    <a:pt x="22039" y="2779"/>
                  </a:lnTo>
                  <a:cubicBezTo>
                    <a:pt x="22039" y="2779"/>
                    <a:pt x="33151" y="10928"/>
                    <a:pt x="33336" y="11669"/>
                  </a:cubicBezTo>
                  <a:cubicBezTo>
                    <a:pt x="33522" y="12410"/>
                    <a:pt x="27781" y="18336"/>
                    <a:pt x="27781" y="18336"/>
                  </a:cubicBezTo>
                  <a:cubicBezTo>
                    <a:pt x="27781" y="18336"/>
                    <a:pt x="23706" y="20558"/>
                    <a:pt x="22040" y="22411"/>
                  </a:cubicBezTo>
                  <a:cubicBezTo>
                    <a:pt x="20373" y="24263"/>
                    <a:pt x="3519" y="39265"/>
                    <a:pt x="1853" y="40190"/>
                  </a:cubicBezTo>
                  <a:cubicBezTo>
                    <a:pt x="185" y="41115"/>
                    <a:pt x="1" y="44820"/>
                    <a:pt x="2963" y="45192"/>
                  </a:cubicBezTo>
                  <a:cubicBezTo>
                    <a:pt x="3032" y="45200"/>
                    <a:pt x="3107" y="45204"/>
                    <a:pt x="3188" y="45204"/>
                  </a:cubicBezTo>
                  <a:cubicBezTo>
                    <a:pt x="6590" y="45204"/>
                    <a:pt x="20372" y="37784"/>
                    <a:pt x="20373" y="37783"/>
                  </a:cubicBezTo>
                  <a:lnTo>
                    <a:pt x="20373" y="37783"/>
                  </a:lnTo>
                  <a:cubicBezTo>
                    <a:pt x="20373" y="37783"/>
                    <a:pt x="19076" y="41117"/>
                    <a:pt x="20373" y="42228"/>
                  </a:cubicBezTo>
                  <a:cubicBezTo>
                    <a:pt x="21669" y="43338"/>
                    <a:pt x="25003" y="44265"/>
                    <a:pt x="25374" y="45747"/>
                  </a:cubicBezTo>
                  <a:cubicBezTo>
                    <a:pt x="25744" y="47229"/>
                    <a:pt x="25188" y="50191"/>
                    <a:pt x="27040" y="51673"/>
                  </a:cubicBezTo>
                  <a:cubicBezTo>
                    <a:pt x="27946" y="52398"/>
                    <a:pt x="29782" y="52901"/>
                    <a:pt x="31834" y="52901"/>
                  </a:cubicBezTo>
                  <a:cubicBezTo>
                    <a:pt x="33977" y="52901"/>
                    <a:pt x="36355" y="52352"/>
                    <a:pt x="38153" y="50932"/>
                  </a:cubicBezTo>
                  <a:cubicBezTo>
                    <a:pt x="41671" y="48154"/>
                    <a:pt x="41487" y="41487"/>
                    <a:pt x="40746" y="37042"/>
                  </a:cubicBezTo>
                  <a:cubicBezTo>
                    <a:pt x="40005" y="32596"/>
                    <a:pt x="41302" y="16299"/>
                    <a:pt x="40375" y="12594"/>
                  </a:cubicBezTo>
                  <a:cubicBezTo>
                    <a:pt x="39448" y="8891"/>
                    <a:pt x="22780" y="0"/>
                    <a:pt x="22780" y="0"/>
                  </a:cubicBezTo>
                  <a:close/>
                </a:path>
              </a:pathLst>
            </a:custGeom>
            <a:solidFill>
              <a:srgbClr val="ACFF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2" name="Google Shape;1512;p44"/>
            <p:cNvSpPr/>
            <p:nvPr/>
          </p:nvSpPr>
          <p:spPr>
            <a:xfrm>
              <a:off x="5359225" y="3546175"/>
              <a:ext cx="1057750" cy="1344000"/>
            </a:xfrm>
            <a:custGeom>
              <a:rect b="b" l="l" r="r" t="t"/>
              <a:pathLst>
                <a:path extrusionOk="0" h="53760" w="42310">
                  <a:moveTo>
                    <a:pt x="22888" y="1012"/>
                  </a:moveTo>
                  <a:cubicBezTo>
                    <a:pt x="27738" y="3630"/>
                    <a:pt x="39220" y="10341"/>
                    <a:pt x="39931" y="13182"/>
                  </a:cubicBezTo>
                  <a:cubicBezTo>
                    <a:pt x="40403" y="15074"/>
                    <a:pt x="40278" y="20491"/>
                    <a:pt x="40158" y="25731"/>
                  </a:cubicBezTo>
                  <a:cubicBezTo>
                    <a:pt x="40044" y="30728"/>
                    <a:pt x="39935" y="35449"/>
                    <a:pt x="40295" y="37602"/>
                  </a:cubicBezTo>
                  <a:cubicBezTo>
                    <a:pt x="40696" y="40011"/>
                    <a:pt x="41704" y="48107"/>
                    <a:pt x="37828" y="51169"/>
                  </a:cubicBezTo>
                  <a:cubicBezTo>
                    <a:pt x="36082" y="52546"/>
                    <a:pt x="33789" y="53067"/>
                    <a:pt x="31733" y="53067"/>
                  </a:cubicBezTo>
                  <a:cubicBezTo>
                    <a:pt x="29744" y="53067"/>
                    <a:pt x="27978" y="52580"/>
                    <a:pt x="27142" y="51911"/>
                  </a:cubicBezTo>
                  <a:cubicBezTo>
                    <a:pt x="25943" y="50952"/>
                    <a:pt x="25852" y="49283"/>
                    <a:pt x="25773" y="47811"/>
                  </a:cubicBezTo>
                  <a:cubicBezTo>
                    <a:pt x="25739" y="47202"/>
                    <a:pt x="25708" y="46628"/>
                    <a:pt x="25594" y="46169"/>
                  </a:cubicBezTo>
                  <a:cubicBezTo>
                    <a:pt x="25323" y="45086"/>
                    <a:pt x="23864" y="44345"/>
                    <a:pt x="22450" y="43628"/>
                  </a:cubicBezTo>
                  <a:cubicBezTo>
                    <a:pt x="21670" y="43233"/>
                    <a:pt x="20934" y="42859"/>
                    <a:pt x="20482" y="42471"/>
                  </a:cubicBezTo>
                  <a:cubicBezTo>
                    <a:pt x="19572" y="41692"/>
                    <a:pt x="20243" y="39276"/>
                    <a:pt x="20579" y="38411"/>
                  </a:cubicBezTo>
                  <a:lnTo>
                    <a:pt x="20916" y="37544"/>
                  </a:lnTo>
                  <a:lnTo>
                    <a:pt x="20916" y="37544"/>
                  </a:lnTo>
                  <a:lnTo>
                    <a:pt x="20096" y="37985"/>
                  </a:lnTo>
                  <a:cubicBezTo>
                    <a:pt x="16206" y="40082"/>
                    <a:pt x="5774" y="45367"/>
                    <a:pt x="3084" y="45367"/>
                  </a:cubicBezTo>
                  <a:cubicBezTo>
                    <a:pt x="3015" y="45367"/>
                    <a:pt x="2952" y="45364"/>
                    <a:pt x="2893" y="45357"/>
                  </a:cubicBezTo>
                  <a:cubicBezTo>
                    <a:pt x="1450" y="45175"/>
                    <a:pt x="1046" y="44173"/>
                    <a:pt x="933" y="43592"/>
                  </a:cubicBezTo>
                  <a:cubicBezTo>
                    <a:pt x="731" y="42551"/>
                    <a:pt x="1159" y="41410"/>
                    <a:pt x="1906" y="40995"/>
                  </a:cubicBezTo>
                  <a:cubicBezTo>
                    <a:pt x="3645" y="40029"/>
                    <a:pt x="20447" y="25072"/>
                    <a:pt x="22183" y="23143"/>
                  </a:cubicBezTo>
                  <a:cubicBezTo>
                    <a:pt x="23789" y="21358"/>
                    <a:pt x="27793" y="19164"/>
                    <a:pt x="27833" y="19141"/>
                  </a:cubicBezTo>
                  <a:lnTo>
                    <a:pt x="27915" y="19079"/>
                  </a:lnTo>
                  <a:cubicBezTo>
                    <a:pt x="30595" y="16314"/>
                    <a:pt x="33749" y="12855"/>
                    <a:pt x="33557" y="12091"/>
                  </a:cubicBezTo>
                  <a:cubicBezTo>
                    <a:pt x="33373" y="11353"/>
                    <a:pt x="26526" y="6233"/>
                    <a:pt x="22319" y="3145"/>
                  </a:cubicBezTo>
                  <a:lnTo>
                    <a:pt x="22888" y="1012"/>
                  </a:lnTo>
                  <a:close/>
                  <a:moveTo>
                    <a:pt x="22449" y="0"/>
                  </a:moveTo>
                  <a:lnTo>
                    <a:pt x="21535" y="3422"/>
                  </a:lnTo>
                  <a:lnTo>
                    <a:pt x="21724" y="3561"/>
                  </a:lnTo>
                  <a:cubicBezTo>
                    <a:pt x="25763" y="6524"/>
                    <a:pt x="32257" y="11425"/>
                    <a:pt x="32874" y="12251"/>
                  </a:cubicBezTo>
                  <a:cubicBezTo>
                    <a:pt x="32663" y="12921"/>
                    <a:pt x="30001" y="15938"/>
                    <a:pt x="27457" y="18565"/>
                  </a:cubicBezTo>
                  <a:cubicBezTo>
                    <a:pt x="26978" y="18829"/>
                    <a:pt x="23282" y="20896"/>
                    <a:pt x="21672" y="22686"/>
                  </a:cubicBezTo>
                  <a:cubicBezTo>
                    <a:pt x="20036" y="24503"/>
                    <a:pt x="3198" y="39492"/>
                    <a:pt x="1573" y="40395"/>
                  </a:cubicBezTo>
                  <a:cubicBezTo>
                    <a:pt x="565" y="40955"/>
                    <a:pt x="1" y="42387"/>
                    <a:pt x="261" y="43723"/>
                  </a:cubicBezTo>
                  <a:cubicBezTo>
                    <a:pt x="511" y="45022"/>
                    <a:pt x="1440" y="45866"/>
                    <a:pt x="2807" y="46037"/>
                  </a:cubicBezTo>
                  <a:cubicBezTo>
                    <a:pt x="2883" y="46046"/>
                    <a:pt x="2965" y="46051"/>
                    <a:pt x="3053" y="46051"/>
                  </a:cubicBezTo>
                  <a:cubicBezTo>
                    <a:pt x="6105" y="46051"/>
                    <a:pt x="16700" y="40561"/>
                    <a:pt x="19666" y="38994"/>
                  </a:cubicBezTo>
                  <a:lnTo>
                    <a:pt x="19666" y="38994"/>
                  </a:lnTo>
                  <a:cubicBezTo>
                    <a:pt x="19342" y="40131"/>
                    <a:pt x="18987" y="42093"/>
                    <a:pt x="20037" y="42993"/>
                  </a:cubicBezTo>
                  <a:cubicBezTo>
                    <a:pt x="20551" y="43434"/>
                    <a:pt x="21323" y="43826"/>
                    <a:pt x="22140" y="44240"/>
                  </a:cubicBezTo>
                  <a:cubicBezTo>
                    <a:pt x="23356" y="44858"/>
                    <a:pt x="24734" y="45557"/>
                    <a:pt x="24928" y="46335"/>
                  </a:cubicBezTo>
                  <a:cubicBezTo>
                    <a:pt x="25026" y="46730"/>
                    <a:pt x="25056" y="47274"/>
                    <a:pt x="25087" y="47848"/>
                  </a:cubicBezTo>
                  <a:cubicBezTo>
                    <a:pt x="25170" y="49384"/>
                    <a:pt x="25274" y="51296"/>
                    <a:pt x="26713" y="52447"/>
                  </a:cubicBezTo>
                  <a:cubicBezTo>
                    <a:pt x="27713" y="53246"/>
                    <a:pt x="29602" y="53760"/>
                    <a:pt x="31689" y="53760"/>
                  </a:cubicBezTo>
                  <a:cubicBezTo>
                    <a:pt x="33930" y="53760"/>
                    <a:pt x="36401" y="53169"/>
                    <a:pt x="38251" y="51708"/>
                  </a:cubicBezTo>
                  <a:cubicBezTo>
                    <a:pt x="42310" y="48503"/>
                    <a:pt x="41505" y="40698"/>
                    <a:pt x="40970" y="37491"/>
                  </a:cubicBezTo>
                  <a:cubicBezTo>
                    <a:pt x="40621" y="35401"/>
                    <a:pt x="40734" y="30494"/>
                    <a:pt x="40844" y="25748"/>
                  </a:cubicBezTo>
                  <a:cubicBezTo>
                    <a:pt x="40970" y="20219"/>
                    <a:pt x="41091" y="14998"/>
                    <a:pt x="40595" y="13017"/>
                  </a:cubicBezTo>
                  <a:cubicBezTo>
                    <a:pt x="39643" y="9208"/>
                    <a:pt x="23516" y="569"/>
                    <a:pt x="22829" y="202"/>
                  </a:cubicBezTo>
                  <a:lnTo>
                    <a:pt x="224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44"/>
            <p:cNvSpPr/>
            <p:nvPr/>
          </p:nvSpPr>
          <p:spPr>
            <a:xfrm>
              <a:off x="5856600" y="4439350"/>
              <a:ext cx="187175" cy="72575"/>
            </a:xfrm>
            <a:custGeom>
              <a:rect b="b" l="l" r="r" t="t"/>
              <a:pathLst>
                <a:path extrusionOk="0" h="2903" w="7487">
                  <a:moveTo>
                    <a:pt x="7102" y="0"/>
                  </a:moveTo>
                  <a:cubicBezTo>
                    <a:pt x="7067" y="0"/>
                    <a:pt x="7031" y="6"/>
                    <a:pt x="6995" y="17"/>
                  </a:cubicBezTo>
                  <a:lnTo>
                    <a:pt x="258" y="2235"/>
                  </a:lnTo>
                  <a:cubicBezTo>
                    <a:pt x="97" y="2288"/>
                    <a:pt x="1" y="2448"/>
                    <a:pt x="28" y="2615"/>
                  </a:cubicBezTo>
                  <a:cubicBezTo>
                    <a:pt x="54" y="2781"/>
                    <a:pt x="197" y="2903"/>
                    <a:pt x="365" y="2903"/>
                  </a:cubicBezTo>
                  <a:cubicBezTo>
                    <a:pt x="369" y="2903"/>
                    <a:pt x="372" y="2903"/>
                    <a:pt x="376" y="2903"/>
                  </a:cubicBezTo>
                  <a:cubicBezTo>
                    <a:pt x="409" y="2903"/>
                    <a:pt x="441" y="2897"/>
                    <a:pt x="472" y="2888"/>
                  </a:cubicBezTo>
                  <a:lnTo>
                    <a:pt x="7209" y="669"/>
                  </a:lnTo>
                  <a:cubicBezTo>
                    <a:pt x="7389" y="610"/>
                    <a:pt x="7487" y="415"/>
                    <a:pt x="7427" y="236"/>
                  </a:cubicBezTo>
                  <a:cubicBezTo>
                    <a:pt x="7380" y="92"/>
                    <a:pt x="7246" y="0"/>
                    <a:pt x="71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4" name="Google Shape;1514;p44"/>
            <p:cNvSpPr/>
            <p:nvPr/>
          </p:nvSpPr>
          <p:spPr>
            <a:xfrm>
              <a:off x="5874475" y="4483475"/>
              <a:ext cx="168700" cy="65725"/>
            </a:xfrm>
            <a:custGeom>
              <a:rect b="b" l="l" r="r" t="t"/>
              <a:pathLst>
                <a:path extrusionOk="0" h="2629" w="6748">
                  <a:moveTo>
                    <a:pt x="385" y="1"/>
                  </a:moveTo>
                  <a:cubicBezTo>
                    <a:pt x="240" y="1"/>
                    <a:pt x="106" y="93"/>
                    <a:pt x="60" y="238"/>
                  </a:cubicBezTo>
                  <a:cubicBezTo>
                    <a:pt x="0" y="418"/>
                    <a:pt x="100" y="611"/>
                    <a:pt x="279" y="670"/>
                  </a:cubicBezTo>
                  <a:lnTo>
                    <a:pt x="6282" y="2611"/>
                  </a:lnTo>
                  <a:cubicBezTo>
                    <a:pt x="6316" y="2623"/>
                    <a:pt x="6351" y="2629"/>
                    <a:pt x="6387" y="2629"/>
                  </a:cubicBezTo>
                  <a:lnTo>
                    <a:pt x="6387" y="2627"/>
                  </a:lnTo>
                  <a:cubicBezTo>
                    <a:pt x="6555" y="2626"/>
                    <a:pt x="6696" y="2504"/>
                    <a:pt x="6723" y="2338"/>
                  </a:cubicBezTo>
                  <a:cubicBezTo>
                    <a:pt x="6748" y="2173"/>
                    <a:pt x="6651" y="2012"/>
                    <a:pt x="6492" y="1959"/>
                  </a:cubicBezTo>
                  <a:lnTo>
                    <a:pt x="492" y="18"/>
                  </a:lnTo>
                  <a:cubicBezTo>
                    <a:pt x="456" y="6"/>
                    <a:pt x="420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5" name="Google Shape;1515;p44"/>
            <p:cNvSpPr/>
            <p:nvPr/>
          </p:nvSpPr>
          <p:spPr>
            <a:xfrm>
              <a:off x="5583275" y="3511925"/>
              <a:ext cx="1060350" cy="1271750"/>
            </a:xfrm>
            <a:custGeom>
              <a:rect b="b" l="l" r="r" t="t"/>
              <a:pathLst>
                <a:path extrusionOk="0" h="50870" w="42414">
                  <a:moveTo>
                    <a:pt x="15598" y="0"/>
                  </a:moveTo>
                  <a:cubicBezTo>
                    <a:pt x="13531" y="0"/>
                    <a:pt x="11504" y="845"/>
                    <a:pt x="10001" y="1691"/>
                  </a:cubicBezTo>
                  <a:cubicBezTo>
                    <a:pt x="10001" y="1691"/>
                    <a:pt x="8749" y="674"/>
                    <a:pt x="6906" y="674"/>
                  </a:cubicBezTo>
                  <a:cubicBezTo>
                    <a:pt x="5914" y="674"/>
                    <a:pt x="4750" y="969"/>
                    <a:pt x="3518" y="1877"/>
                  </a:cubicBezTo>
                  <a:cubicBezTo>
                    <a:pt x="0" y="4469"/>
                    <a:pt x="2222" y="8358"/>
                    <a:pt x="3147" y="9471"/>
                  </a:cubicBezTo>
                  <a:lnTo>
                    <a:pt x="4073" y="10581"/>
                  </a:lnTo>
                  <a:cubicBezTo>
                    <a:pt x="4073" y="10581"/>
                    <a:pt x="6852" y="15583"/>
                    <a:pt x="9630" y="17620"/>
                  </a:cubicBezTo>
                  <a:cubicBezTo>
                    <a:pt x="12408" y="19657"/>
                    <a:pt x="18706" y="20211"/>
                    <a:pt x="18706" y="20211"/>
                  </a:cubicBezTo>
                  <a:cubicBezTo>
                    <a:pt x="18706" y="20211"/>
                    <a:pt x="21115" y="22618"/>
                    <a:pt x="20743" y="29471"/>
                  </a:cubicBezTo>
                  <a:cubicBezTo>
                    <a:pt x="20374" y="36324"/>
                    <a:pt x="17965" y="40028"/>
                    <a:pt x="22225" y="45585"/>
                  </a:cubicBezTo>
                  <a:cubicBezTo>
                    <a:pt x="24710" y="48826"/>
                    <a:pt x="28330" y="50869"/>
                    <a:pt x="31651" y="50869"/>
                  </a:cubicBezTo>
                  <a:cubicBezTo>
                    <a:pt x="34022" y="50869"/>
                    <a:pt x="36240" y="49828"/>
                    <a:pt x="37783" y="47436"/>
                  </a:cubicBezTo>
                  <a:cubicBezTo>
                    <a:pt x="41487" y="41696"/>
                    <a:pt x="42413" y="35768"/>
                    <a:pt x="37969" y="29841"/>
                  </a:cubicBezTo>
                  <a:cubicBezTo>
                    <a:pt x="33524" y="23915"/>
                    <a:pt x="26115" y="21322"/>
                    <a:pt x="24077" y="20397"/>
                  </a:cubicBezTo>
                  <a:cubicBezTo>
                    <a:pt x="22040" y="19470"/>
                    <a:pt x="21299" y="17988"/>
                    <a:pt x="21299" y="17247"/>
                  </a:cubicBezTo>
                  <a:cubicBezTo>
                    <a:pt x="21299" y="16506"/>
                    <a:pt x="24633" y="7987"/>
                    <a:pt x="21299" y="3172"/>
                  </a:cubicBezTo>
                  <a:cubicBezTo>
                    <a:pt x="19656" y="799"/>
                    <a:pt x="17608" y="0"/>
                    <a:pt x="15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44"/>
            <p:cNvSpPr/>
            <p:nvPr/>
          </p:nvSpPr>
          <p:spPr>
            <a:xfrm>
              <a:off x="5714400" y="3569250"/>
              <a:ext cx="205975" cy="396225"/>
            </a:xfrm>
            <a:custGeom>
              <a:rect b="b" l="l" r="r" t="t"/>
              <a:pathLst>
                <a:path extrusionOk="0" h="15849" w="8239">
                  <a:moveTo>
                    <a:pt x="3226" y="1"/>
                  </a:moveTo>
                  <a:cubicBezTo>
                    <a:pt x="2865" y="1"/>
                    <a:pt x="2421" y="73"/>
                    <a:pt x="1991" y="335"/>
                  </a:cubicBezTo>
                  <a:cubicBezTo>
                    <a:pt x="1219" y="804"/>
                    <a:pt x="729" y="1731"/>
                    <a:pt x="536" y="3090"/>
                  </a:cubicBezTo>
                  <a:cubicBezTo>
                    <a:pt x="0" y="6838"/>
                    <a:pt x="2326" y="13533"/>
                    <a:pt x="7934" y="15835"/>
                  </a:cubicBezTo>
                  <a:cubicBezTo>
                    <a:pt x="7955" y="15844"/>
                    <a:pt x="7977" y="15848"/>
                    <a:pt x="8000" y="15848"/>
                  </a:cubicBezTo>
                  <a:cubicBezTo>
                    <a:pt x="8187" y="15848"/>
                    <a:pt x="8239" y="15590"/>
                    <a:pt x="8065" y="15519"/>
                  </a:cubicBezTo>
                  <a:cubicBezTo>
                    <a:pt x="2615" y="13282"/>
                    <a:pt x="355" y="6778"/>
                    <a:pt x="875" y="3139"/>
                  </a:cubicBezTo>
                  <a:cubicBezTo>
                    <a:pt x="1053" y="1888"/>
                    <a:pt x="1488" y="1043"/>
                    <a:pt x="2167" y="631"/>
                  </a:cubicBezTo>
                  <a:cubicBezTo>
                    <a:pt x="2532" y="407"/>
                    <a:pt x="2916" y="346"/>
                    <a:pt x="3229" y="346"/>
                  </a:cubicBezTo>
                  <a:cubicBezTo>
                    <a:pt x="3610" y="346"/>
                    <a:pt x="3886" y="437"/>
                    <a:pt x="3891" y="439"/>
                  </a:cubicBezTo>
                  <a:cubicBezTo>
                    <a:pt x="3910" y="446"/>
                    <a:pt x="3929" y="449"/>
                    <a:pt x="3948" y="449"/>
                  </a:cubicBezTo>
                  <a:cubicBezTo>
                    <a:pt x="4018" y="449"/>
                    <a:pt x="4084" y="405"/>
                    <a:pt x="4109" y="334"/>
                  </a:cubicBezTo>
                  <a:cubicBezTo>
                    <a:pt x="4140" y="244"/>
                    <a:pt x="4094" y="146"/>
                    <a:pt x="4004" y="115"/>
                  </a:cubicBezTo>
                  <a:cubicBezTo>
                    <a:pt x="3981" y="108"/>
                    <a:pt x="3664" y="1"/>
                    <a:pt x="3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44"/>
            <p:cNvSpPr/>
            <p:nvPr/>
          </p:nvSpPr>
          <p:spPr>
            <a:xfrm>
              <a:off x="5777825" y="3713750"/>
              <a:ext cx="323375" cy="285500"/>
            </a:xfrm>
            <a:custGeom>
              <a:rect b="b" l="l" r="r" t="t"/>
              <a:pathLst>
                <a:path extrusionOk="0" h="11420" w="12935">
                  <a:moveTo>
                    <a:pt x="195" y="0"/>
                  </a:moveTo>
                  <a:cubicBezTo>
                    <a:pt x="175" y="0"/>
                    <a:pt x="155" y="3"/>
                    <a:pt x="136" y="11"/>
                  </a:cubicBezTo>
                  <a:cubicBezTo>
                    <a:pt x="47" y="43"/>
                    <a:pt x="1" y="141"/>
                    <a:pt x="34" y="231"/>
                  </a:cubicBezTo>
                  <a:cubicBezTo>
                    <a:pt x="48" y="271"/>
                    <a:pt x="1572" y="4357"/>
                    <a:pt x="4938" y="7588"/>
                  </a:cubicBezTo>
                  <a:cubicBezTo>
                    <a:pt x="8318" y="10833"/>
                    <a:pt x="12693" y="11412"/>
                    <a:pt x="12736" y="11418"/>
                  </a:cubicBezTo>
                  <a:cubicBezTo>
                    <a:pt x="12743" y="11420"/>
                    <a:pt x="12751" y="11420"/>
                    <a:pt x="12757" y="11420"/>
                  </a:cubicBezTo>
                  <a:cubicBezTo>
                    <a:pt x="12847" y="11420"/>
                    <a:pt x="12923" y="11348"/>
                    <a:pt x="12929" y="11258"/>
                  </a:cubicBezTo>
                  <a:cubicBezTo>
                    <a:pt x="12935" y="11167"/>
                    <a:pt x="12868" y="11088"/>
                    <a:pt x="12779" y="11077"/>
                  </a:cubicBezTo>
                  <a:cubicBezTo>
                    <a:pt x="12736" y="11072"/>
                    <a:pt x="8474" y="10508"/>
                    <a:pt x="5176" y="7342"/>
                  </a:cubicBezTo>
                  <a:cubicBezTo>
                    <a:pt x="1869" y="4167"/>
                    <a:pt x="371" y="152"/>
                    <a:pt x="356" y="112"/>
                  </a:cubicBezTo>
                  <a:cubicBezTo>
                    <a:pt x="330" y="42"/>
                    <a:pt x="265" y="0"/>
                    <a:pt x="1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44"/>
            <p:cNvSpPr/>
            <p:nvPr/>
          </p:nvSpPr>
          <p:spPr>
            <a:xfrm>
              <a:off x="6129100" y="4061550"/>
              <a:ext cx="424450" cy="684700"/>
            </a:xfrm>
            <a:custGeom>
              <a:rect b="b" l="l" r="r" t="t"/>
              <a:pathLst>
                <a:path extrusionOk="0" h="27388" w="16978">
                  <a:moveTo>
                    <a:pt x="192" y="0"/>
                  </a:moveTo>
                  <a:cubicBezTo>
                    <a:pt x="151" y="0"/>
                    <a:pt x="110" y="15"/>
                    <a:pt x="76" y="44"/>
                  </a:cubicBezTo>
                  <a:cubicBezTo>
                    <a:pt x="6" y="108"/>
                    <a:pt x="0" y="216"/>
                    <a:pt x="64" y="286"/>
                  </a:cubicBezTo>
                  <a:cubicBezTo>
                    <a:pt x="113" y="341"/>
                    <a:pt x="4976" y="5844"/>
                    <a:pt x="3132" y="12961"/>
                  </a:cubicBezTo>
                  <a:cubicBezTo>
                    <a:pt x="2041" y="17173"/>
                    <a:pt x="2963" y="21797"/>
                    <a:pt x="5483" y="24746"/>
                  </a:cubicBezTo>
                  <a:cubicBezTo>
                    <a:pt x="6953" y="26464"/>
                    <a:pt x="8787" y="27388"/>
                    <a:pt x="10702" y="27388"/>
                  </a:cubicBezTo>
                  <a:cubicBezTo>
                    <a:pt x="10895" y="27388"/>
                    <a:pt x="11091" y="27377"/>
                    <a:pt x="11285" y="27360"/>
                  </a:cubicBezTo>
                  <a:cubicBezTo>
                    <a:pt x="16912" y="26810"/>
                    <a:pt x="16978" y="19027"/>
                    <a:pt x="16978" y="18949"/>
                  </a:cubicBezTo>
                  <a:cubicBezTo>
                    <a:pt x="16978" y="18854"/>
                    <a:pt x="16901" y="18777"/>
                    <a:pt x="16806" y="18777"/>
                  </a:cubicBezTo>
                  <a:cubicBezTo>
                    <a:pt x="16710" y="18777"/>
                    <a:pt x="16635" y="18854"/>
                    <a:pt x="16635" y="18949"/>
                  </a:cubicBezTo>
                  <a:cubicBezTo>
                    <a:pt x="16635" y="19025"/>
                    <a:pt x="16572" y="26498"/>
                    <a:pt x="11252" y="27018"/>
                  </a:cubicBezTo>
                  <a:cubicBezTo>
                    <a:pt x="11069" y="27036"/>
                    <a:pt x="10886" y="27045"/>
                    <a:pt x="10705" y="27045"/>
                  </a:cubicBezTo>
                  <a:cubicBezTo>
                    <a:pt x="8892" y="27045"/>
                    <a:pt x="7146" y="26163"/>
                    <a:pt x="5744" y="24523"/>
                  </a:cubicBezTo>
                  <a:cubicBezTo>
                    <a:pt x="3294" y="21657"/>
                    <a:pt x="2400" y="17153"/>
                    <a:pt x="3465" y="13048"/>
                  </a:cubicBezTo>
                  <a:cubicBezTo>
                    <a:pt x="5357" y="5749"/>
                    <a:pt x="370" y="112"/>
                    <a:pt x="318" y="56"/>
                  </a:cubicBezTo>
                  <a:cubicBezTo>
                    <a:pt x="284" y="19"/>
                    <a:pt x="238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44"/>
            <p:cNvSpPr/>
            <p:nvPr/>
          </p:nvSpPr>
          <p:spPr>
            <a:xfrm>
              <a:off x="6105925" y="4034525"/>
              <a:ext cx="387425" cy="650650"/>
            </a:xfrm>
            <a:custGeom>
              <a:rect b="b" l="l" r="r" t="t"/>
              <a:pathLst>
                <a:path extrusionOk="0" h="26026" w="15497">
                  <a:moveTo>
                    <a:pt x="175" y="1"/>
                  </a:moveTo>
                  <a:cubicBezTo>
                    <a:pt x="84" y="1"/>
                    <a:pt x="10" y="72"/>
                    <a:pt x="5" y="164"/>
                  </a:cubicBezTo>
                  <a:cubicBezTo>
                    <a:pt x="1" y="256"/>
                    <a:pt x="71" y="336"/>
                    <a:pt x="164" y="344"/>
                  </a:cubicBezTo>
                  <a:cubicBezTo>
                    <a:pt x="194" y="345"/>
                    <a:pt x="3125" y="572"/>
                    <a:pt x="7464" y="6487"/>
                  </a:cubicBezTo>
                  <a:cubicBezTo>
                    <a:pt x="10525" y="10661"/>
                    <a:pt x="10162" y="14571"/>
                    <a:pt x="9843" y="18022"/>
                  </a:cubicBezTo>
                  <a:cubicBezTo>
                    <a:pt x="9697" y="19586"/>
                    <a:pt x="9561" y="21063"/>
                    <a:pt x="9729" y="22481"/>
                  </a:cubicBezTo>
                  <a:cubicBezTo>
                    <a:pt x="10048" y="25199"/>
                    <a:pt x="11462" y="25843"/>
                    <a:pt x="12274" y="25986"/>
                  </a:cubicBezTo>
                  <a:cubicBezTo>
                    <a:pt x="12428" y="26013"/>
                    <a:pt x="12586" y="26026"/>
                    <a:pt x="12743" y="26026"/>
                  </a:cubicBezTo>
                  <a:cubicBezTo>
                    <a:pt x="13848" y="26026"/>
                    <a:pt x="14979" y="25383"/>
                    <a:pt x="15455" y="24427"/>
                  </a:cubicBezTo>
                  <a:cubicBezTo>
                    <a:pt x="15496" y="24342"/>
                    <a:pt x="15462" y="24240"/>
                    <a:pt x="15377" y="24197"/>
                  </a:cubicBezTo>
                  <a:cubicBezTo>
                    <a:pt x="15353" y="24185"/>
                    <a:pt x="15327" y="24179"/>
                    <a:pt x="15302" y="24179"/>
                  </a:cubicBezTo>
                  <a:cubicBezTo>
                    <a:pt x="15239" y="24179"/>
                    <a:pt x="15178" y="24214"/>
                    <a:pt x="15147" y="24274"/>
                  </a:cubicBezTo>
                  <a:cubicBezTo>
                    <a:pt x="14727" y="25116"/>
                    <a:pt x="13731" y="25683"/>
                    <a:pt x="12750" y="25683"/>
                  </a:cubicBezTo>
                  <a:cubicBezTo>
                    <a:pt x="12610" y="25683"/>
                    <a:pt x="12471" y="25671"/>
                    <a:pt x="12333" y="25647"/>
                  </a:cubicBezTo>
                  <a:cubicBezTo>
                    <a:pt x="11613" y="25521"/>
                    <a:pt x="10363" y="24936"/>
                    <a:pt x="10069" y="22440"/>
                  </a:cubicBezTo>
                  <a:cubicBezTo>
                    <a:pt x="9905" y="21057"/>
                    <a:pt x="10041" y="19598"/>
                    <a:pt x="10185" y="18052"/>
                  </a:cubicBezTo>
                  <a:cubicBezTo>
                    <a:pt x="10510" y="14541"/>
                    <a:pt x="10878" y="10562"/>
                    <a:pt x="7740" y="6284"/>
                  </a:cubicBezTo>
                  <a:cubicBezTo>
                    <a:pt x="3286" y="209"/>
                    <a:pt x="305" y="7"/>
                    <a:pt x="180" y="1"/>
                  </a:cubicBezTo>
                  <a:cubicBezTo>
                    <a:pt x="179" y="1"/>
                    <a:pt x="177" y="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44"/>
            <p:cNvSpPr/>
            <p:nvPr/>
          </p:nvSpPr>
          <p:spPr>
            <a:xfrm>
              <a:off x="4612200" y="693350"/>
              <a:ext cx="1274525" cy="1028100"/>
            </a:xfrm>
            <a:custGeom>
              <a:rect b="b" l="l" r="r" t="t"/>
              <a:pathLst>
                <a:path extrusionOk="0" h="41124" w="50981">
                  <a:moveTo>
                    <a:pt x="13441" y="0"/>
                  </a:moveTo>
                  <a:cubicBezTo>
                    <a:pt x="9177" y="0"/>
                    <a:pt x="5353" y="1744"/>
                    <a:pt x="5736" y="6643"/>
                  </a:cubicBezTo>
                  <a:cubicBezTo>
                    <a:pt x="5462" y="6821"/>
                    <a:pt x="5189" y="7010"/>
                    <a:pt x="4920" y="7219"/>
                  </a:cubicBezTo>
                  <a:cubicBezTo>
                    <a:pt x="4470" y="7285"/>
                    <a:pt x="4030" y="7408"/>
                    <a:pt x="3612" y="7586"/>
                  </a:cubicBezTo>
                  <a:cubicBezTo>
                    <a:pt x="261" y="8997"/>
                    <a:pt x="0" y="15951"/>
                    <a:pt x="2501" y="19133"/>
                  </a:cubicBezTo>
                  <a:cubicBezTo>
                    <a:pt x="3830" y="20823"/>
                    <a:pt x="6439" y="22247"/>
                    <a:pt x="8836" y="23043"/>
                  </a:cubicBezTo>
                  <a:lnTo>
                    <a:pt x="8849" y="23116"/>
                  </a:lnTo>
                  <a:cubicBezTo>
                    <a:pt x="8849" y="23116"/>
                    <a:pt x="9052" y="23811"/>
                    <a:pt x="16015" y="24471"/>
                  </a:cubicBezTo>
                  <a:cubicBezTo>
                    <a:pt x="22978" y="25131"/>
                    <a:pt x="25013" y="27891"/>
                    <a:pt x="24695" y="31238"/>
                  </a:cubicBezTo>
                  <a:cubicBezTo>
                    <a:pt x="24462" y="33749"/>
                    <a:pt x="25321" y="36240"/>
                    <a:pt x="27054" y="38071"/>
                  </a:cubicBezTo>
                  <a:cubicBezTo>
                    <a:pt x="27902" y="39259"/>
                    <a:pt x="29268" y="40191"/>
                    <a:pt x="31472" y="40730"/>
                  </a:cubicBezTo>
                  <a:cubicBezTo>
                    <a:pt x="32565" y="40998"/>
                    <a:pt x="33618" y="41124"/>
                    <a:pt x="34627" y="41124"/>
                  </a:cubicBezTo>
                  <a:cubicBezTo>
                    <a:pt x="45362" y="41124"/>
                    <a:pt x="50981" y="26888"/>
                    <a:pt x="44008" y="18331"/>
                  </a:cubicBezTo>
                  <a:cubicBezTo>
                    <a:pt x="40383" y="13881"/>
                    <a:pt x="34111" y="13009"/>
                    <a:pt x="29460" y="9839"/>
                  </a:cubicBezTo>
                  <a:cubicBezTo>
                    <a:pt x="26356" y="7723"/>
                    <a:pt x="23369" y="5378"/>
                    <a:pt x="20561" y="2880"/>
                  </a:cubicBezTo>
                  <a:cubicBezTo>
                    <a:pt x="20489" y="2880"/>
                    <a:pt x="20418" y="2885"/>
                    <a:pt x="20348" y="2897"/>
                  </a:cubicBezTo>
                  <a:cubicBezTo>
                    <a:pt x="18716" y="1311"/>
                    <a:pt x="16860" y="231"/>
                    <a:pt x="14844" y="60"/>
                  </a:cubicBezTo>
                  <a:cubicBezTo>
                    <a:pt x="14374" y="21"/>
                    <a:pt x="13905" y="0"/>
                    <a:pt x="134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44"/>
            <p:cNvSpPr/>
            <p:nvPr/>
          </p:nvSpPr>
          <p:spPr>
            <a:xfrm>
              <a:off x="4825175" y="909275"/>
              <a:ext cx="942150" cy="497100"/>
            </a:xfrm>
            <a:custGeom>
              <a:rect b="b" l="l" r="r" t="t"/>
              <a:pathLst>
                <a:path extrusionOk="0" h="19884" w="37686">
                  <a:moveTo>
                    <a:pt x="192" y="1"/>
                  </a:moveTo>
                  <a:cubicBezTo>
                    <a:pt x="153" y="1"/>
                    <a:pt x="113" y="14"/>
                    <a:pt x="80" y="42"/>
                  </a:cubicBezTo>
                  <a:cubicBezTo>
                    <a:pt x="9" y="101"/>
                    <a:pt x="0" y="207"/>
                    <a:pt x="58" y="280"/>
                  </a:cubicBezTo>
                  <a:cubicBezTo>
                    <a:pt x="106" y="336"/>
                    <a:pt x="4932" y="5906"/>
                    <a:pt x="12267" y="7946"/>
                  </a:cubicBezTo>
                  <a:cubicBezTo>
                    <a:pt x="15479" y="8839"/>
                    <a:pt x="18770" y="8879"/>
                    <a:pt x="21954" y="8916"/>
                  </a:cubicBezTo>
                  <a:cubicBezTo>
                    <a:pt x="25978" y="8964"/>
                    <a:pt x="29781" y="9008"/>
                    <a:pt x="32463" y="10921"/>
                  </a:cubicBezTo>
                  <a:cubicBezTo>
                    <a:pt x="36989" y="14147"/>
                    <a:pt x="37329" y="17462"/>
                    <a:pt x="36818" y="19673"/>
                  </a:cubicBezTo>
                  <a:cubicBezTo>
                    <a:pt x="36797" y="19765"/>
                    <a:pt x="36854" y="19857"/>
                    <a:pt x="36946" y="19879"/>
                  </a:cubicBezTo>
                  <a:cubicBezTo>
                    <a:pt x="36959" y="19882"/>
                    <a:pt x="36972" y="19884"/>
                    <a:pt x="36986" y="19884"/>
                  </a:cubicBezTo>
                  <a:cubicBezTo>
                    <a:pt x="37064" y="19884"/>
                    <a:pt x="37133" y="19829"/>
                    <a:pt x="37151" y="19752"/>
                  </a:cubicBezTo>
                  <a:cubicBezTo>
                    <a:pt x="37685" y="17437"/>
                    <a:pt x="37341" y="13978"/>
                    <a:pt x="32662" y="10643"/>
                  </a:cubicBezTo>
                  <a:cubicBezTo>
                    <a:pt x="29891" y="8667"/>
                    <a:pt x="26037" y="8622"/>
                    <a:pt x="21957" y="8573"/>
                  </a:cubicBezTo>
                  <a:cubicBezTo>
                    <a:pt x="18797" y="8536"/>
                    <a:pt x="15528" y="8497"/>
                    <a:pt x="12359" y="7617"/>
                  </a:cubicBezTo>
                  <a:cubicBezTo>
                    <a:pt x="5126" y="5605"/>
                    <a:pt x="366" y="113"/>
                    <a:pt x="320" y="57"/>
                  </a:cubicBezTo>
                  <a:cubicBezTo>
                    <a:pt x="286" y="20"/>
                    <a:pt x="239" y="1"/>
                    <a:pt x="1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44"/>
            <p:cNvSpPr/>
            <p:nvPr/>
          </p:nvSpPr>
          <p:spPr>
            <a:xfrm>
              <a:off x="4793625" y="826875"/>
              <a:ext cx="828125" cy="283075"/>
            </a:xfrm>
            <a:custGeom>
              <a:rect b="b" l="l" r="r" t="t"/>
              <a:pathLst>
                <a:path extrusionOk="0" h="11323" w="33125">
                  <a:moveTo>
                    <a:pt x="4582" y="1"/>
                  </a:moveTo>
                  <a:cubicBezTo>
                    <a:pt x="2029" y="1"/>
                    <a:pt x="211" y="959"/>
                    <a:pt x="114" y="1011"/>
                  </a:cubicBezTo>
                  <a:cubicBezTo>
                    <a:pt x="31" y="1056"/>
                    <a:pt x="0" y="1160"/>
                    <a:pt x="45" y="1243"/>
                  </a:cubicBezTo>
                  <a:cubicBezTo>
                    <a:pt x="75" y="1300"/>
                    <a:pt x="135" y="1333"/>
                    <a:pt x="196" y="1333"/>
                  </a:cubicBezTo>
                  <a:cubicBezTo>
                    <a:pt x="224" y="1333"/>
                    <a:pt x="252" y="1326"/>
                    <a:pt x="278" y="1312"/>
                  </a:cubicBezTo>
                  <a:cubicBezTo>
                    <a:pt x="300" y="1300"/>
                    <a:pt x="2105" y="349"/>
                    <a:pt x="4609" y="349"/>
                  </a:cubicBezTo>
                  <a:cubicBezTo>
                    <a:pt x="5307" y="349"/>
                    <a:pt x="6060" y="423"/>
                    <a:pt x="6843" y="612"/>
                  </a:cubicBezTo>
                  <a:cubicBezTo>
                    <a:pt x="8537" y="1020"/>
                    <a:pt x="10019" y="2279"/>
                    <a:pt x="11734" y="3737"/>
                  </a:cubicBezTo>
                  <a:cubicBezTo>
                    <a:pt x="13765" y="5464"/>
                    <a:pt x="16069" y="7422"/>
                    <a:pt x="19548" y="8835"/>
                  </a:cubicBezTo>
                  <a:cubicBezTo>
                    <a:pt x="23130" y="10292"/>
                    <a:pt x="25860" y="10363"/>
                    <a:pt x="28055" y="10421"/>
                  </a:cubicBezTo>
                  <a:cubicBezTo>
                    <a:pt x="29916" y="10470"/>
                    <a:pt x="31384" y="10510"/>
                    <a:pt x="32802" y="11302"/>
                  </a:cubicBezTo>
                  <a:cubicBezTo>
                    <a:pt x="32829" y="11315"/>
                    <a:pt x="32857" y="11323"/>
                    <a:pt x="32887" y="11323"/>
                  </a:cubicBezTo>
                  <a:cubicBezTo>
                    <a:pt x="32888" y="11323"/>
                    <a:pt x="32888" y="11323"/>
                    <a:pt x="32889" y="11323"/>
                  </a:cubicBezTo>
                  <a:cubicBezTo>
                    <a:pt x="33064" y="11323"/>
                    <a:pt x="33124" y="11088"/>
                    <a:pt x="32970" y="11002"/>
                  </a:cubicBezTo>
                  <a:cubicBezTo>
                    <a:pt x="31478" y="10169"/>
                    <a:pt x="29896" y="10127"/>
                    <a:pt x="28064" y="10078"/>
                  </a:cubicBezTo>
                  <a:cubicBezTo>
                    <a:pt x="25897" y="10022"/>
                    <a:pt x="23201" y="9950"/>
                    <a:pt x="19677" y="8519"/>
                  </a:cubicBezTo>
                  <a:cubicBezTo>
                    <a:pt x="16248" y="7125"/>
                    <a:pt x="13969" y="5187"/>
                    <a:pt x="11957" y="3476"/>
                  </a:cubicBezTo>
                  <a:cubicBezTo>
                    <a:pt x="10209" y="1990"/>
                    <a:pt x="8697" y="705"/>
                    <a:pt x="6923" y="277"/>
                  </a:cubicBezTo>
                  <a:cubicBezTo>
                    <a:pt x="6098" y="79"/>
                    <a:pt x="5310" y="1"/>
                    <a:pt x="4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44"/>
            <p:cNvSpPr/>
            <p:nvPr/>
          </p:nvSpPr>
          <p:spPr>
            <a:xfrm>
              <a:off x="4714250" y="932600"/>
              <a:ext cx="88225" cy="275250"/>
            </a:xfrm>
            <a:custGeom>
              <a:rect b="b" l="l" r="r" t="t"/>
              <a:pathLst>
                <a:path extrusionOk="0" h="11010" w="3529">
                  <a:moveTo>
                    <a:pt x="3333" y="0"/>
                  </a:moveTo>
                  <a:cubicBezTo>
                    <a:pt x="3302" y="0"/>
                    <a:pt x="3270" y="9"/>
                    <a:pt x="3242" y="27"/>
                  </a:cubicBezTo>
                  <a:cubicBezTo>
                    <a:pt x="3209" y="47"/>
                    <a:pt x="0" y="2122"/>
                    <a:pt x="21" y="6225"/>
                  </a:cubicBezTo>
                  <a:cubicBezTo>
                    <a:pt x="43" y="10374"/>
                    <a:pt x="3205" y="11000"/>
                    <a:pt x="3237" y="11006"/>
                  </a:cubicBezTo>
                  <a:cubicBezTo>
                    <a:pt x="3248" y="11008"/>
                    <a:pt x="3258" y="11009"/>
                    <a:pt x="3269" y="11009"/>
                  </a:cubicBezTo>
                  <a:cubicBezTo>
                    <a:pt x="3356" y="11009"/>
                    <a:pt x="3430" y="10941"/>
                    <a:pt x="3439" y="10853"/>
                  </a:cubicBezTo>
                  <a:cubicBezTo>
                    <a:pt x="3447" y="10764"/>
                    <a:pt x="3386" y="10684"/>
                    <a:pt x="3298" y="10669"/>
                  </a:cubicBezTo>
                  <a:cubicBezTo>
                    <a:pt x="3270" y="10663"/>
                    <a:pt x="385" y="10090"/>
                    <a:pt x="364" y="6222"/>
                  </a:cubicBezTo>
                  <a:cubicBezTo>
                    <a:pt x="343" y="2315"/>
                    <a:pt x="3395" y="336"/>
                    <a:pt x="3425" y="316"/>
                  </a:cubicBezTo>
                  <a:cubicBezTo>
                    <a:pt x="3505" y="266"/>
                    <a:pt x="3528" y="160"/>
                    <a:pt x="3478" y="80"/>
                  </a:cubicBezTo>
                  <a:cubicBezTo>
                    <a:pt x="3445" y="28"/>
                    <a:pt x="3390" y="0"/>
                    <a:pt x="33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44"/>
            <p:cNvSpPr/>
            <p:nvPr/>
          </p:nvSpPr>
          <p:spPr>
            <a:xfrm>
              <a:off x="4639150" y="916625"/>
              <a:ext cx="137825" cy="260825"/>
            </a:xfrm>
            <a:custGeom>
              <a:rect b="b" l="l" r="r" t="t"/>
              <a:pathLst>
                <a:path extrusionOk="0" h="10433" w="5513">
                  <a:moveTo>
                    <a:pt x="5316" y="1"/>
                  </a:moveTo>
                  <a:cubicBezTo>
                    <a:pt x="5288" y="1"/>
                    <a:pt x="5259" y="8"/>
                    <a:pt x="5233" y="23"/>
                  </a:cubicBezTo>
                  <a:cubicBezTo>
                    <a:pt x="5019" y="143"/>
                    <a:pt x="0" y="3007"/>
                    <a:pt x="386" y="6227"/>
                  </a:cubicBezTo>
                  <a:cubicBezTo>
                    <a:pt x="772" y="9437"/>
                    <a:pt x="3331" y="10411"/>
                    <a:pt x="3356" y="10422"/>
                  </a:cubicBezTo>
                  <a:cubicBezTo>
                    <a:pt x="3375" y="10428"/>
                    <a:pt x="3395" y="10432"/>
                    <a:pt x="3416" y="10432"/>
                  </a:cubicBezTo>
                  <a:lnTo>
                    <a:pt x="3416" y="10431"/>
                  </a:lnTo>
                  <a:cubicBezTo>
                    <a:pt x="3606" y="10431"/>
                    <a:pt x="3653" y="10165"/>
                    <a:pt x="3474" y="10098"/>
                  </a:cubicBezTo>
                  <a:cubicBezTo>
                    <a:pt x="3450" y="10091"/>
                    <a:pt x="1087" y="9189"/>
                    <a:pt x="726" y="6185"/>
                  </a:cubicBezTo>
                  <a:cubicBezTo>
                    <a:pt x="368" y="3193"/>
                    <a:pt x="5350" y="351"/>
                    <a:pt x="5401" y="323"/>
                  </a:cubicBezTo>
                  <a:cubicBezTo>
                    <a:pt x="5484" y="275"/>
                    <a:pt x="5512" y="171"/>
                    <a:pt x="5466" y="88"/>
                  </a:cubicBezTo>
                  <a:cubicBezTo>
                    <a:pt x="5435" y="32"/>
                    <a:pt x="5376" y="1"/>
                    <a:pt x="53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44"/>
            <p:cNvSpPr/>
            <p:nvPr/>
          </p:nvSpPr>
          <p:spPr>
            <a:xfrm>
              <a:off x="4688850" y="1495400"/>
              <a:ext cx="762925" cy="871700"/>
            </a:xfrm>
            <a:custGeom>
              <a:rect b="b" l="l" r="r" t="t"/>
              <a:pathLst>
                <a:path extrusionOk="0" h="34868" w="30517">
                  <a:moveTo>
                    <a:pt x="16009" y="0"/>
                  </a:moveTo>
                  <a:cubicBezTo>
                    <a:pt x="12651" y="0"/>
                    <a:pt x="8440" y="948"/>
                    <a:pt x="7410" y="2543"/>
                  </a:cubicBezTo>
                  <a:cubicBezTo>
                    <a:pt x="7410" y="2543"/>
                    <a:pt x="3091" y="6335"/>
                    <a:pt x="2023" y="10962"/>
                  </a:cubicBezTo>
                  <a:cubicBezTo>
                    <a:pt x="955" y="15587"/>
                    <a:pt x="1" y="32462"/>
                    <a:pt x="1578" y="34002"/>
                  </a:cubicBezTo>
                  <a:cubicBezTo>
                    <a:pt x="2206" y="34615"/>
                    <a:pt x="2883" y="34868"/>
                    <a:pt x="3543" y="34868"/>
                  </a:cubicBezTo>
                  <a:cubicBezTo>
                    <a:pt x="4542" y="34868"/>
                    <a:pt x="5500" y="34290"/>
                    <a:pt x="6185" y="33512"/>
                  </a:cubicBezTo>
                  <a:cubicBezTo>
                    <a:pt x="7323" y="32220"/>
                    <a:pt x="13003" y="14168"/>
                    <a:pt x="13003" y="14168"/>
                  </a:cubicBezTo>
                  <a:lnTo>
                    <a:pt x="14629" y="14585"/>
                  </a:lnTo>
                  <a:cubicBezTo>
                    <a:pt x="14629" y="14585"/>
                    <a:pt x="21128" y="29191"/>
                    <a:pt x="21834" y="30866"/>
                  </a:cubicBezTo>
                  <a:cubicBezTo>
                    <a:pt x="22393" y="32193"/>
                    <a:pt x="24177" y="34175"/>
                    <a:pt x="26219" y="34175"/>
                  </a:cubicBezTo>
                  <a:cubicBezTo>
                    <a:pt x="26752" y="34175"/>
                    <a:pt x="27302" y="34040"/>
                    <a:pt x="27852" y="33724"/>
                  </a:cubicBezTo>
                  <a:cubicBezTo>
                    <a:pt x="30516" y="32195"/>
                    <a:pt x="28510" y="20687"/>
                    <a:pt x="27181" y="16431"/>
                  </a:cubicBezTo>
                  <a:cubicBezTo>
                    <a:pt x="25853" y="12176"/>
                    <a:pt x="22206" y="1590"/>
                    <a:pt x="19357" y="469"/>
                  </a:cubicBezTo>
                  <a:cubicBezTo>
                    <a:pt x="18545" y="150"/>
                    <a:pt x="17345" y="0"/>
                    <a:pt x="1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44"/>
            <p:cNvSpPr/>
            <p:nvPr/>
          </p:nvSpPr>
          <p:spPr>
            <a:xfrm>
              <a:off x="4858250" y="1527775"/>
              <a:ext cx="333825" cy="184425"/>
            </a:xfrm>
            <a:custGeom>
              <a:rect b="b" l="l" r="r" t="t"/>
              <a:pathLst>
                <a:path extrusionOk="0" h="7377" w="13353">
                  <a:moveTo>
                    <a:pt x="12567" y="1"/>
                  </a:moveTo>
                  <a:cubicBezTo>
                    <a:pt x="9957" y="1"/>
                    <a:pt x="0" y="2909"/>
                    <a:pt x="0" y="2909"/>
                  </a:cubicBezTo>
                  <a:cubicBezTo>
                    <a:pt x="0" y="2909"/>
                    <a:pt x="2965" y="7376"/>
                    <a:pt x="6815" y="7376"/>
                  </a:cubicBezTo>
                  <a:cubicBezTo>
                    <a:pt x="7141" y="7376"/>
                    <a:pt x="7475" y="7344"/>
                    <a:pt x="7813" y="7274"/>
                  </a:cubicBezTo>
                  <a:cubicBezTo>
                    <a:pt x="12135" y="6382"/>
                    <a:pt x="13353" y="1286"/>
                    <a:pt x="13185" y="197"/>
                  </a:cubicBezTo>
                  <a:cubicBezTo>
                    <a:pt x="13164" y="60"/>
                    <a:pt x="12941" y="1"/>
                    <a:pt x="12567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44"/>
            <p:cNvSpPr/>
            <p:nvPr/>
          </p:nvSpPr>
          <p:spPr>
            <a:xfrm>
              <a:off x="4844650" y="1519800"/>
              <a:ext cx="356525" cy="200975"/>
            </a:xfrm>
            <a:custGeom>
              <a:rect b="b" l="l" r="r" t="t"/>
              <a:pathLst>
                <a:path extrusionOk="0" h="8039" w="14261">
                  <a:moveTo>
                    <a:pt x="13111" y="650"/>
                  </a:moveTo>
                  <a:cubicBezTo>
                    <a:pt x="13232" y="650"/>
                    <a:pt x="13329" y="658"/>
                    <a:pt x="13400" y="675"/>
                  </a:cubicBezTo>
                  <a:cubicBezTo>
                    <a:pt x="13431" y="1728"/>
                    <a:pt x="12359" y="6417"/>
                    <a:pt x="8288" y="7256"/>
                  </a:cubicBezTo>
                  <a:cubicBezTo>
                    <a:pt x="7977" y="7321"/>
                    <a:pt x="7670" y="7351"/>
                    <a:pt x="7367" y="7351"/>
                  </a:cubicBezTo>
                  <a:cubicBezTo>
                    <a:pt x="4396" y="7351"/>
                    <a:pt x="1919" y="4476"/>
                    <a:pt x="1110" y="3421"/>
                  </a:cubicBezTo>
                  <a:lnTo>
                    <a:pt x="1109" y="3421"/>
                  </a:lnTo>
                  <a:cubicBezTo>
                    <a:pt x="6174" y="1957"/>
                    <a:pt x="11582" y="650"/>
                    <a:pt x="13111" y="650"/>
                  </a:cubicBezTo>
                  <a:close/>
                  <a:moveTo>
                    <a:pt x="13123" y="0"/>
                  </a:moveTo>
                  <a:cubicBezTo>
                    <a:pt x="10593" y="0"/>
                    <a:pt x="2968" y="2164"/>
                    <a:pt x="448" y="2899"/>
                  </a:cubicBezTo>
                  <a:lnTo>
                    <a:pt x="1" y="3029"/>
                  </a:lnTo>
                  <a:lnTo>
                    <a:pt x="258" y="3418"/>
                  </a:lnTo>
                  <a:cubicBezTo>
                    <a:pt x="393" y="3621"/>
                    <a:pt x="3376" y="8039"/>
                    <a:pt x="7347" y="8039"/>
                  </a:cubicBezTo>
                  <a:cubicBezTo>
                    <a:pt x="7354" y="8039"/>
                    <a:pt x="7361" y="8039"/>
                    <a:pt x="7368" y="8039"/>
                  </a:cubicBezTo>
                  <a:cubicBezTo>
                    <a:pt x="7723" y="8039"/>
                    <a:pt x="8078" y="8002"/>
                    <a:pt x="8426" y="7930"/>
                  </a:cubicBezTo>
                  <a:cubicBezTo>
                    <a:pt x="12969" y="6992"/>
                    <a:pt x="14261" y="1717"/>
                    <a:pt x="14068" y="464"/>
                  </a:cubicBezTo>
                  <a:cubicBezTo>
                    <a:pt x="14044" y="322"/>
                    <a:pt x="13959" y="197"/>
                    <a:pt x="13836" y="123"/>
                  </a:cubicBezTo>
                  <a:cubicBezTo>
                    <a:pt x="13703" y="38"/>
                    <a:pt x="13458" y="0"/>
                    <a:pt x="1312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44"/>
            <p:cNvSpPr/>
            <p:nvPr/>
          </p:nvSpPr>
          <p:spPr>
            <a:xfrm>
              <a:off x="4398550" y="1135475"/>
              <a:ext cx="1147700" cy="1132850"/>
            </a:xfrm>
            <a:custGeom>
              <a:rect b="b" l="l" r="r" t="t"/>
              <a:pathLst>
                <a:path extrusionOk="0" h="45314" w="45908">
                  <a:moveTo>
                    <a:pt x="28493" y="1"/>
                  </a:moveTo>
                  <a:cubicBezTo>
                    <a:pt x="25318" y="1"/>
                    <a:pt x="21822" y="449"/>
                    <a:pt x="21822" y="449"/>
                  </a:cubicBezTo>
                  <a:cubicBezTo>
                    <a:pt x="21822" y="449"/>
                    <a:pt x="12071" y="3744"/>
                    <a:pt x="10232" y="6259"/>
                  </a:cubicBezTo>
                  <a:cubicBezTo>
                    <a:pt x="8390" y="8775"/>
                    <a:pt x="5795" y="26573"/>
                    <a:pt x="5460" y="27294"/>
                  </a:cubicBezTo>
                  <a:cubicBezTo>
                    <a:pt x="5126" y="28014"/>
                    <a:pt x="0" y="45313"/>
                    <a:pt x="0" y="45313"/>
                  </a:cubicBezTo>
                  <a:lnTo>
                    <a:pt x="2865" y="45092"/>
                  </a:lnTo>
                  <a:cubicBezTo>
                    <a:pt x="2865" y="45092"/>
                    <a:pt x="11360" y="27941"/>
                    <a:pt x="11694" y="27221"/>
                  </a:cubicBezTo>
                  <a:cubicBezTo>
                    <a:pt x="12028" y="26499"/>
                    <a:pt x="14581" y="15622"/>
                    <a:pt x="14581" y="15622"/>
                  </a:cubicBezTo>
                  <a:cubicBezTo>
                    <a:pt x="14581" y="15622"/>
                    <a:pt x="15741" y="18788"/>
                    <a:pt x="17585" y="19171"/>
                  </a:cubicBezTo>
                  <a:cubicBezTo>
                    <a:pt x="17928" y="19242"/>
                    <a:pt x="18381" y="19273"/>
                    <a:pt x="18914" y="19273"/>
                  </a:cubicBezTo>
                  <a:cubicBezTo>
                    <a:pt x="21241" y="19273"/>
                    <a:pt x="25087" y="18678"/>
                    <a:pt x="27923" y="18238"/>
                  </a:cubicBezTo>
                  <a:cubicBezTo>
                    <a:pt x="31410" y="17699"/>
                    <a:pt x="32498" y="17530"/>
                    <a:pt x="33786" y="15770"/>
                  </a:cubicBezTo>
                  <a:cubicBezTo>
                    <a:pt x="35075" y="14009"/>
                    <a:pt x="34888" y="11362"/>
                    <a:pt x="34888" y="11362"/>
                  </a:cubicBezTo>
                  <a:lnTo>
                    <a:pt x="34888" y="11362"/>
                  </a:lnTo>
                  <a:lnTo>
                    <a:pt x="40581" y="23639"/>
                  </a:lnTo>
                  <a:lnTo>
                    <a:pt x="36729" y="43416"/>
                  </a:lnTo>
                  <a:lnTo>
                    <a:pt x="39578" y="44535"/>
                  </a:lnTo>
                  <a:cubicBezTo>
                    <a:pt x="39578" y="44535"/>
                    <a:pt x="45509" y="26667"/>
                    <a:pt x="45708" y="25074"/>
                  </a:cubicBezTo>
                  <a:cubicBezTo>
                    <a:pt x="45907" y="23482"/>
                    <a:pt x="41656" y="11874"/>
                    <a:pt x="38852" y="6731"/>
                  </a:cubicBezTo>
                  <a:cubicBezTo>
                    <a:pt x="36049" y="1591"/>
                    <a:pt x="35395" y="1692"/>
                    <a:pt x="32764" y="538"/>
                  </a:cubicBezTo>
                  <a:cubicBezTo>
                    <a:pt x="31839" y="132"/>
                    <a:pt x="30213" y="1"/>
                    <a:pt x="28493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44"/>
            <p:cNvSpPr/>
            <p:nvPr/>
          </p:nvSpPr>
          <p:spPr>
            <a:xfrm>
              <a:off x="4386750" y="1126925"/>
              <a:ext cx="1168525" cy="1150900"/>
            </a:xfrm>
            <a:custGeom>
              <a:rect b="b" l="l" r="r" t="t"/>
              <a:pathLst>
                <a:path extrusionOk="0" h="46036" w="46741">
                  <a:moveTo>
                    <a:pt x="28993" y="684"/>
                  </a:moveTo>
                  <a:cubicBezTo>
                    <a:pt x="30660" y="684"/>
                    <a:pt x="32222" y="810"/>
                    <a:pt x="33098" y="1195"/>
                  </a:cubicBezTo>
                  <a:cubicBezTo>
                    <a:pt x="33330" y="1296"/>
                    <a:pt x="33546" y="1388"/>
                    <a:pt x="33750" y="1474"/>
                  </a:cubicBezTo>
                  <a:cubicBezTo>
                    <a:pt x="35824" y="2354"/>
                    <a:pt x="36524" y="2651"/>
                    <a:pt x="39024" y="7238"/>
                  </a:cubicBezTo>
                  <a:cubicBezTo>
                    <a:pt x="41850" y="12419"/>
                    <a:pt x="46029" y="23876"/>
                    <a:pt x="45840" y="25374"/>
                  </a:cubicBezTo>
                  <a:cubicBezTo>
                    <a:pt x="45689" y="26584"/>
                    <a:pt x="41914" y="38165"/>
                    <a:pt x="39840" y="44426"/>
                  </a:cubicBezTo>
                  <a:lnTo>
                    <a:pt x="37593" y="43542"/>
                  </a:lnTo>
                  <a:lnTo>
                    <a:pt x="41388" y="24046"/>
                  </a:lnTo>
                  <a:lnTo>
                    <a:pt x="41409" y="23937"/>
                  </a:lnTo>
                  <a:lnTo>
                    <a:pt x="34887" y="9874"/>
                  </a:lnTo>
                  <a:lnTo>
                    <a:pt x="35017" y="11727"/>
                  </a:lnTo>
                  <a:cubicBezTo>
                    <a:pt x="35018" y="11753"/>
                    <a:pt x="35178" y="14272"/>
                    <a:pt x="33982" y="15909"/>
                  </a:cubicBezTo>
                  <a:cubicBezTo>
                    <a:pt x="32776" y="17554"/>
                    <a:pt x="31837" y="17701"/>
                    <a:pt x="28343" y="18242"/>
                  </a:cubicBezTo>
                  <a:cubicBezTo>
                    <a:pt x="25590" y="18668"/>
                    <a:pt x="21684" y="19273"/>
                    <a:pt x="19383" y="19273"/>
                  </a:cubicBezTo>
                  <a:cubicBezTo>
                    <a:pt x="18877" y="19273"/>
                    <a:pt x="18448" y="19244"/>
                    <a:pt x="18127" y="19177"/>
                  </a:cubicBezTo>
                  <a:cubicBezTo>
                    <a:pt x="16492" y="18837"/>
                    <a:pt x="15387" y="15875"/>
                    <a:pt x="15377" y="15845"/>
                  </a:cubicBezTo>
                  <a:lnTo>
                    <a:pt x="14982" y="14771"/>
                  </a:lnTo>
                  <a:lnTo>
                    <a:pt x="14720" y="15885"/>
                  </a:lnTo>
                  <a:cubicBezTo>
                    <a:pt x="13697" y="20243"/>
                    <a:pt x="12089" y="26912"/>
                    <a:pt x="11856" y="27419"/>
                  </a:cubicBezTo>
                  <a:cubicBezTo>
                    <a:pt x="11546" y="28088"/>
                    <a:pt x="4014" y="43296"/>
                    <a:pt x="3117" y="45107"/>
                  </a:cubicBezTo>
                  <a:lnTo>
                    <a:pt x="942" y="45275"/>
                  </a:lnTo>
                  <a:cubicBezTo>
                    <a:pt x="3000" y="38336"/>
                    <a:pt x="6013" y="28280"/>
                    <a:pt x="6244" y="27780"/>
                  </a:cubicBezTo>
                  <a:cubicBezTo>
                    <a:pt x="6348" y="27557"/>
                    <a:pt x="6516" y="26630"/>
                    <a:pt x="7011" y="23822"/>
                  </a:cubicBezTo>
                  <a:cubicBezTo>
                    <a:pt x="7950" y="18487"/>
                    <a:pt x="9700" y="8554"/>
                    <a:pt x="10981" y="6803"/>
                  </a:cubicBezTo>
                  <a:cubicBezTo>
                    <a:pt x="12686" y="4473"/>
                    <a:pt x="21753" y="1339"/>
                    <a:pt x="22372" y="1126"/>
                  </a:cubicBezTo>
                  <a:cubicBezTo>
                    <a:pt x="22742" y="1081"/>
                    <a:pt x="26033" y="684"/>
                    <a:pt x="28993" y="684"/>
                  </a:cubicBezTo>
                  <a:close/>
                  <a:moveTo>
                    <a:pt x="28931" y="1"/>
                  </a:moveTo>
                  <a:cubicBezTo>
                    <a:pt x="25825" y="1"/>
                    <a:pt x="22467" y="423"/>
                    <a:pt x="22249" y="451"/>
                  </a:cubicBezTo>
                  <a:lnTo>
                    <a:pt x="22184" y="465"/>
                  </a:lnTo>
                  <a:cubicBezTo>
                    <a:pt x="21781" y="602"/>
                    <a:pt x="12310" y="3824"/>
                    <a:pt x="10427" y="6398"/>
                  </a:cubicBezTo>
                  <a:cubicBezTo>
                    <a:pt x="9158" y="8132"/>
                    <a:pt x="7649" y="16240"/>
                    <a:pt x="6333" y="23703"/>
                  </a:cubicBezTo>
                  <a:cubicBezTo>
                    <a:pt x="6011" y="25543"/>
                    <a:pt x="5704" y="27282"/>
                    <a:pt x="5621" y="27491"/>
                  </a:cubicBezTo>
                  <a:cubicBezTo>
                    <a:pt x="5285" y="28215"/>
                    <a:pt x="668" y="43784"/>
                    <a:pt x="143" y="45557"/>
                  </a:cubicBezTo>
                  <a:lnTo>
                    <a:pt x="0" y="46036"/>
                  </a:lnTo>
                  <a:lnTo>
                    <a:pt x="3558" y="45761"/>
                  </a:lnTo>
                  <a:lnTo>
                    <a:pt x="3646" y="45587"/>
                  </a:lnTo>
                  <a:cubicBezTo>
                    <a:pt x="3992" y="44886"/>
                    <a:pt x="12145" y="28423"/>
                    <a:pt x="12478" y="27707"/>
                  </a:cubicBezTo>
                  <a:cubicBezTo>
                    <a:pt x="12768" y="27082"/>
                    <a:pt x="14495" y="19831"/>
                    <a:pt x="15155" y="17032"/>
                  </a:cubicBezTo>
                  <a:cubicBezTo>
                    <a:pt x="15675" y="18055"/>
                    <a:pt x="16652" y="19571"/>
                    <a:pt x="17987" y="19848"/>
                  </a:cubicBezTo>
                  <a:cubicBezTo>
                    <a:pt x="18352" y="19924"/>
                    <a:pt x="18830" y="19957"/>
                    <a:pt x="19388" y="19957"/>
                  </a:cubicBezTo>
                  <a:cubicBezTo>
                    <a:pt x="21740" y="19957"/>
                    <a:pt x="25530" y="19371"/>
                    <a:pt x="28447" y="18919"/>
                  </a:cubicBezTo>
                  <a:cubicBezTo>
                    <a:pt x="31974" y="18374"/>
                    <a:pt x="33162" y="18190"/>
                    <a:pt x="34534" y="16314"/>
                  </a:cubicBezTo>
                  <a:cubicBezTo>
                    <a:pt x="35259" y="15324"/>
                    <a:pt x="35544" y="14093"/>
                    <a:pt x="35651" y="13148"/>
                  </a:cubicBezTo>
                  <a:lnTo>
                    <a:pt x="40695" y="24024"/>
                  </a:lnTo>
                  <a:lnTo>
                    <a:pt x="36810" y="43971"/>
                  </a:lnTo>
                  <a:lnTo>
                    <a:pt x="40263" y="45329"/>
                  </a:lnTo>
                  <a:lnTo>
                    <a:pt x="40377" y="44986"/>
                  </a:lnTo>
                  <a:cubicBezTo>
                    <a:pt x="40618" y="44255"/>
                    <a:pt x="46318" y="27065"/>
                    <a:pt x="46520" y="25459"/>
                  </a:cubicBezTo>
                  <a:cubicBezTo>
                    <a:pt x="46740" y="23708"/>
                    <a:pt x="42358" y="11920"/>
                    <a:pt x="39626" y="6910"/>
                  </a:cubicBezTo>
                  <a:cubicBezTo>
                    <a:pt x="37011" y="2112"/>
                    <a:pt x="36196" y="1766"/>
                    <a:pt x="34017" y="843"/>
                  </a:cubicBezTo>
                  <a:cubicBezTo>
                    <a:pt x="33817" y="758"/>
                    <a:pt x="33603" y="666"/>
                    <a:pt x="33374" y="566"/>
                  </a:cubicBezTo>
                  <a:cubicBezTo>
                    <a:pt x="32397" y="138"/>
                    <a:pt x="30705" y="1"/>
                    <a:pt x="289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0" name="Google Shape;1530;p44"/>
            <p:cNvSpPr/>
            <p:nvPr/>
          </p:nvSpPr>
          <p:spPr>
            <a:xfrm>
              <a:off x="4924500" y="1268075"/>
              <a:ext cx="117175" cy="145525"/>
            </a:xfrm>
            <a:custGeom>
              <a:rect b="b" l="l" r="r" t="t"/>
              <a:pathLst>
                <a:path extrusionOk="0" h="5821" w="4687">
                  <a:moveTo>
                    <a:pt x="3990" y="0"/>
                  </a:moveTo>
                  <a:lnTo>
                    <a:pt x="1" y="173"/>
                  </a:lnTo>
                  <a:cubicBezTo>
                    <a:pt x="1" y="173"/>
                    <a:pt x="559" y="5216"/>
                    <a:pt x="2655" y="5784"/>
                  </a:cubicBezTo>
                  <a:cubicBezTo>
                    <a:pt x="2744" y="5809"/>
                    <a:pt x="2828" y="5820"/>
                    <a:pt x="2908" y="5820"/>
                  </a:cubicBezTo>
                  <a:cubicBezTo>
                    <a:pt x="4686" y="5820"/>
                    <a:pt x="3990" y="0"/>
                    <a:pt x="39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1" name="Google Shape;1531;p44"/>
            <p:cNvSpPr/>
            <p:nvPr/>
          </p:nvSpPr>
          <p:spPr>
            <a:xfrm>
              <a:off x="4914975" y="1259175"/>
              <a:ext cx="131300" cy="162975"/>
            </a:xfrm>
            <a:custGeom>
              <a:rect b="b" l="l" r="r" t="t"/>
              <a:pathLst>
                <a:path extrusionOk="0" h="6519" w="5252">
                  <a:moveTo>
                    <a:pt x="4063" y="713"/>
                  </a:moveTo>
                  <a:lnTo>
                    <a:pt x="4063" y="713"/>
                  </a:lnTo>
                  <a:cubicBezTo>
                    <a:pt x="4238" y="2464"/>
                    <a:pt x="4246" y="5132"/>
                    <a:pt x="3554" y="5730"/>
                  </a:cubicBezTo>
                  <a:cubicBezTo>
                    <a:pt x="3495" y="5781"/>
                    <a:pt x="3414" y="5832"/>
                    <a:pt x="3285" y="5832"/>
                  </a:cubicBezTo>
                  <a:cubicBezTo>
                    <a:pt x="3238" y="5832"/>
                    <a:pt x="3185" y="5825"/>
                    <a:pt x="3125" y="5809"/>
                  </a:cubicBezTo>
                  <a:cubicBezTo>
                    <a:pt x="1717" y="5428"/>
                    <a:pt x="992" y="2383"/>
                    <a:pt x="770" y="855"/>
                  </a:cubicBezTo>
                  <a:lnTo>
                    <a:pt x="4063" y="713"/>
                  </a:lnTo>
                  <a:close/>
                  <a:moveTo>
                    <a:pt x="4672" y="0"/>
                  </a:moveTo>
                  <a:lnTo>
                    <a:pt x="0" y="202"/>
                  </a:lnTo>
                  <a:lnTo>
                    <a:pt x="40" y="566"/>
                  </a:lnTo>
                  <a:cubicBezTo>
                    <a:pt x="100" y="1106"/>
                    <a:pt x="691" y="5860"/>
                    <a:pt x="2945" y="6470"/>
                  </a:cubicBezTo>
                  <a:cubicBezTo>
                    <a:pt x="3058" y="6501"/>
                    <a:pt x="3172" y="6517"/>
                    <a:pt x="3288" y="6519"/>
                  </a:cubicBezTo>
                  <a:cubicBezTo>
                    <a:pt x="3551" y="6519"/>
                    <a:pt x="3805" y="6424"/>
                    <a:pt x="4001" y="6250"/>
                  </a:cubicBezTo>
                  <a:cubicBezTo>
                    <a:pt x="5251" y="5169"/>
                    <a:pt x="4769" y="809"/>
                    <a:pt x="4709" y="316"/>
                  </a:cubicBezTo>
                  <a:lnTo>
                    <a:pt x="46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p44"/>
            <p:cNvSpPr/>
            <p:nvPr/>
          </p:nvSpPr>
          <p:spPr>
            <a:xfrm>
              <a:off x="4807250" y="1023050"/>
              <a:ext cx="278950" cy="303000"/>
            </a:xfrm>
            <a:custGeom>
              <a:rect b="b" l="l" r="r" t="t"/>
              <a:pathLst>
                <a:path extrusionOk="0" h="12120" w="11158">
                  <a:moveTo>
                    <a:pt x="3205" y="1"/>
                  </a:moveTo>
                  <a:cubicBezTo>
                    <a:pt x="2570" y="1434"/>
                    <a:pt x="1179" y="2602"/>
                    <a:pt x="0" y="3394"/>
                  </a:cubicBezTo>
                  <a:cubicBezTo>
                    <a:pt x="500" y="5113"/>
                    <a:pt x="1270" y="6990"/>
                    <a:pt x="2461" y="8535"/>
                  </a:cubicBezTo>
                  <a:cubicBezTo>
                    <a:pt x="4460" y="11129"/>
                    <a:pt x="5832" y="12119"/>
                    <a:pt x="6981" y="12119"/>
                  </a:cubicBezTo>
                  <a:cubicBezTo>
                    <a:pt x="7597" y="12119"/>
                    <a:pt x="8148" y="11835"/>
                    <a:pt x="8697" y="11361"/>
                  </a:cubicBezTo>
                  <a:cubicBezTo>
                    <a:pt x="10032" y="10208"/>
                    <a:pt x="11156" y="6682"/>
                    <a:pt x="11158" y="3642"/>
                  </a:cubicBezTo>
                  <a:cubicBezTo>
                    <a:pt x="4342" y="1784"/>
                    <a:pt x="3205" y="1"/>
                    <a:pt x="32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3" name="Google Shape;1533;p44"/>
            <p:cNvSpPr/>
            <p:nvPr/>
          </p:nvSpPr>
          <p:spPr>
            <a:xfrm>
              <a:off x="4797300" y="1004975"/>
              <a:ext cx="297475" cy="329650"/>
            </a:xfrm>
            <a:custGeom>
              <a:rect b="b" l="l" r="r" t="t"/>
              <a:pathLst>
                <a:path extrusionOk="0" h="13186" w="11899">
                  <a:moveTo>
                    <a:pt x="3689" y="1313"/>
                  </a:moveTo>
                  <a:cubicBezTo>
                    <a:pt x="4409" y="1958"/>
                    <a:pt x="6363" y="3278"/>
                    <a:pt x="11210" y="4626"/>
                  </a:cubicBezTo>
                  <a:cubicBezTo>
                    <a:pt x="11148" y="7513"/>
                    <a:pt x="10101" y="10762"/>
                    <a:pt x="8871" y="11824"/>
                  </a:cubicBezTo>
                  <a:cubicBezTo>
                    <a:pt x="8335" y="12286"/>
                    <a:pt x="7867" y="12499"/>
                    <a:pt x="7379" y="12499"/>
                  </a:cubicBezTo>
                  <a:cubicBezTo>
                    <a:pt x="7322" y="12499"/>
                    <a:pt x="7264" y="12496"/>
                    <a:pt x="7207" y="12490"/>
                  </a:cubicBezTo>
                  <a:cubicBezTo>
                    <a:pt x="6152" y="12384"/>
                    <a:pt x="4857" y="11289"/>
                    <a:pt x="3130" y="9048"/>
                  </a:cubicBezTo>
                  <a:cubicBezTo>
                    <a:pt x="2167" y="7798"/>
                    <a:pt x="1383" y="6188"/>
                    <a:pt x="799" y="4259"/>
                  </a:cubicBezTo>
                  <a:cubicBezTo>
                    <a:pt x="2149" y="3322"/>
                    <a:pt x="3118" y="2335"/>
                    <a:pt x="3689" y="1313"/>
                  </a:cubicBezTo>
                  <a:close/>
                  <a:moveTo>
                    <a:pt x="3548" y="1"/>
                  </a:moveTo>
                  <a:lnTo>
                    <a:pt x="3289" y="586"/>
                  </a:lnTo>
                  <a:cubicBezTo>
                    <a:pt x="2676" y="1971"/>
                    <a:pt x="1274" y="3116"/>
                    <a:pt x="208" y="3832"/>
                  </a:cubicBezTo>
                  <a:lnTo>
                    <a:pt x="0" y="3971"/>
                  </a:lnTo>
                  <a:lnTo>
                    <a:pt x="68" y="4212"/>
                  </a:lnTo>
                  <a:cubicBezTo>
                    <a:pt x="685" y="6329"/>
                    <a:pt x="1531" y="8097"/>
                    <a:pt x="2587" y="9467"/>
                  </a:cubicBezTo>
                  <a:cubicBezTo>
                    <a:pt x="4462" y="11901"/>
                    <a:pt x="5866" y="13044"/>
                    <a:pt x="7138" y="13172"/>
                  </a:cubicBezTo>
                  <a:cubicBezTo>
                    <a:pt x="7220" y="13181"/>
                    <a:pt x="7302" y="13185"/>
                    <a:pt x="7383" y="13185"/>
                  </a:cubicBezTo>
                  <a:cubicBezTo>
                    <a:pt x="8037" y="13185"/>
                    <a:pt x="8660" y="12914"/>
                    <a:pt x="9320" y="12342"/>
                  </a:cubicBezTo>
                  <a:cubicBezTo>
                    <a:pt x="10739" y="11117"/>
                    <a:pt x="11896" y="7538"/>
                    <a:pt x="11899" y="4365"/>
                  </a:cubicBezTo>
                  <a:lnTo>
                    <a:pt x="11899" y="4103"/>
                  </a:lnTo>
                  <a:lnTo>
                    <a:pt x="11646" y="4034"/>
                  </a:lnTo>
                  <a:cubicBezTo>
                    <a:pt x="5194" y="2277"/>
                    <a:pt x="3926" y="586"/>
                    <a:pt x="3889" y="535"/>
                  </a:cubicBezTo>
                  <a:lnTo>
                    <a:pt x="35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4" name="Google Shape;1534;p44"/>
            <p:cNvSpPr/>
            <p:nvPr/>
          </p:nvSpPr>
          <p:spPr>
            <a:xfrm>
              <a:off x="4840175" y="1114775"/>
              <a:ext cx="145575" cy="130075"/>
            </a:xfrm>
            <a:custGeom>
              <a:rect b="b" l="l" r="r" t="t"/>
              <a:pathLst>
                <a:path extrusionOk="0" h="5203" w="5823">
                  <a:moveTo>
                    <a:pt x="1676" y="1"/>
                  </a:moveTo>
                  <a:cubicBezTo>
                    <a:pt x="623" y="1"/>
                    <a:pt x="82" y="711"/>
                    <a:pt x="57" y="745"/>
                  </a:cubicBezTo>
                  <a:cubicBezTo>
                    <a:pt x="0" y="821"/>
                    <a:pt x="17" y="929"/>
                    <a:pt x="92" y="984"/>
                  </a:cubicBezTo>
                  <a:cubicBezTo>
                    <a:pt x="123" y="1007"/>
                    <a:pt x="159" y="1018"/>
                    <a:pt x="195" y="1018"/>
                  </a:cubicBezTo>
                  <a:cubicBezTo>
                    <a:pt x="247" y="1018"/>
                    <a:pt x="299" y="994"/>
                    <a:pt x="333" y="948"/>
                  </a:cubicBezTo>
                  <a:cubicBezTo>
                    <a:pt x="352" y="921"/>
                    <a:pt x="796" y="343"/>
                    <a:pt x="1670" y="343"/>
                  </a:cubicBezTo>
                  <a:cubicBezTo>
                    <a:pt x="1787" y="343"/>
                    <a:pt x="1912" y="353"/>
                    <a:pt x="2045" y="377"/>
                  </a:cubicBezTo>
                  <a:cubicBezTo>
                    <a:pt x="2985" y="539"/>
                    <a:pt x="3269" y="1635"/>
                    <a:pt x="3520" y="2600"/>
                  </a:cubicBezTo>
                  <a:cubicBezTo>
                    <a:pt x="3569" y="2788"/>
                    <a:pt x="3615" y="2968"/>
                    <a:pt x="3665" y="3133"/>
                  </a:cubicBezTo>
                  <a:cubicBezTo>
                    <a:pt x="3713" y="3293"/>
                    <a:pt x="3756" y="3476"/>
                    <a:pt x="3800" y="3664"/>
                  </a:cubicBezTo>
                  <a:cubicBezTo>
                    <a:pt x="3965" y="4356"/>
                    <a:pt x="4136" y="5074"/>
                    <a:pt x="4618" y="5188"/>
                  </a:cubicBezTo>
                  <a:cubicBezTo>
                    <a:pt x="4661" y="5197"/>
                    <a:pt x="4704" y="5203"/>
                    <a:pt x="4749" y="5203"/>
                  </a:cubicBezTo>
                  <a:cubicBezTo>
                    <a:pt x="5042" y="5203"/>
                    <a:pt x="5367" y="4977"/>
                    <a:pt x="5762" y="4503"/>
                  </a:cubicBezTo>
                  <a:cubicBezTo>
                    <a:pt x="5823" y="4432"/>
                    <a:pt x="5814" y="4324"/>
                    <a:pt x="5741" y="4263"/>
                  </a:cubicBezTo>
                  <a:cubicBezTo>
                    <a:pt x="5709" y="4236"/>
                    <a:pt x="5669" y="4223"/>
                    <a:pt x="5630" y="4223"/>
                  </a:cubicBezTo>
                  <a:cubicBezTo>
                    <a:pt x="5582" y="4223"/>
                    <a:pt x="5533" y="4243"/>
                    <a:pt x="5500" y="4284"/>
                  </a:cubicBezTo>
                  <a:cubicBezTo>
                    <a:pt x="5099" y="4764"/>
                    <a:pt x="4868" y="4858"/>
                    <a:pt x="4746" y="4858"/>
                  </a:cubicBezTo>
                  <a:cubicBezTo>
                    <a:pt x="4727" y="4858"/>
                    <a:pt x="4711" y="4856"/>
                    <a:pt x="4697" y="4852"/>
                  </a:cubicBezTo>
                  <a:cubicBezTo>
                    <a:pt x="4421" y="4787"/>
                    <a:pt x="4262" y="4120"/>
                    <a:pt x="4134" y="3584"/>
                  </a:cubicBezTo>
                  <a:cubicBezTo>
                    <a:pt x="4088" y="3388"/>
                    <a:pt x="4042" y="3200"/>
                    <a:pt x="3993" y="3033"/>
                  </a:cubicBezTo>
                  <a:cubicBezTo>
                    <a:pt x="3944" y="2873"/>
                    <a:pt x="3898" y="2696"/>
                    <a:pt x="3851" y="2514"/>
                  </a:cubicBezTo>
                  <a:cubicBezTo>
                    <a:pt x="3588" y="1499"/>
                    <a:pt x="3263" y="239"/>
                    <a:pt x="2103" y="38"/>
                  </a:cubicBezTo>
                  <a:cubicBezTo>
                    <a:pt x="1952" y="12"/>
                    <a:pt x="1810" y="1"/>
                    <a:pt x="1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5" name="Google Shape;1535;p44"/>
            <p:cNvSpPr/>
            <p:nvPr/>
          </p:nvSpPr>
          <p:spPr>
            <a:xfrm>
              <a:off x="4958625" y="1093850"/>
              <a:ext cx="86775" cy="27250"/>
            </a:xfrm>
            <a:custGeom>
              <a:rect b="b" l="l" r="r" t="t"/>
              <a:pathLst>
                <a:path extrusionOk="0" h="1090" w="3471">
                  <a:moveTo>
                    <a:pt x="1602" y="0"/>
                  </a:moveTo>
                  <a:cubicBezTo>
                    <a:pt x="1531" y="0"/>
                    <a:pt x="1461" y="4"/>
                    <a:pt x="1391" y="12"/>
                  </a:cubicBezTo>
                  <a:cubicBezTo>
                    <a:pt x="547" y="115"/>
                    <a:pt x="75" y="780"/>
                    <a:pt x="57" y="808"/>
                  </a:cubicBezTo>
                  <a:cubicBezTo>
                    <a:pt x="1" y="886"/>
                    <a:pt x="18" y="995"/>
                    <a:pt x="97" y="1050"/>
                  </a:cubicBezTo>
                  <a:cubicBezTo>
                    <a:pt x="127" y="1071"/>
                    <a:pt x="161" y="1081"/>
                    <a:pt x="195" y="1081"/>
                  </a:cubicBezTo>
                  <a:cubicBezTo>
                    <a:pt x="250" y="1081"/>
                    <a:pt x="304" y="1054"/>
                    <a:pt x="338" y="1004"/>
                  </a:cubicBezTo>
                  <a:cubicBezTo>
                    <a:pt x="342" y="998"/>
                    <a:pt x="740" y="437"/>
                    <a:pt x="1432" y="354"/>
                  </a:cubicBezTo>
                  <a:cubicBezTo>
                    <a:pt x="1491" y="347"/>
                    <a:pt x="1550" y="343"/>
                    <a:pt x="1610" y="343"/>
                  </a:cubicBezTo>
                  <a:cubicBezTo>
                    <a:pt x="2090" y="343"/>
                    <a:pt x="2599" y="581"/>
                    <a:pt x="3125" y="1046"/>
                  </a:cubicBezTo>
                  <a:cubicBezTo>
                    <a:pt x="3156" y="1074"/>
                    <a:pt x="3196" y="1089"/>
                    <a:pt x="3238" y="1089"/>
                  </a:cubicBezTo>
                  <a:cubicBezTo>
                    <a:pt x="3238" y="1089"/>
                    <a:pt x="3239" y="1089"/>
                    <a:pt x="3240" y="1089"/>
                  </a:cubicBezTo>
                  <a:cubicBezTo>
                    <a:pt x="3397" y="1089"/>
                    <a:pt x="3471" y="894"/>
                    <a:pt x="3352" y="791"/>
                  </a:cubicBezTo>
                  <a:cubicBezTo>
                    <a:pt x="2758" y="264"/>
                    <a:pt x="2169" y="0"/>
                    <a:pt x="1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6" name="Google Shape;1536;p44"/>
            <p:cNvSpPr/>
            <p:nvPr/>
          </p:nvSpPr>
          <p:spPr>
            <a:xfrm>
              <a:off x="4944400" y="1251825"/>
              <a:ext cx="65675" cy="24875"/>
            </a:xfrm>
            <a:custGeom>
              <a:rect b="b" l="l" r="r" t="t"/>
              <a:pathLst>
                <a:path extrusionOk="0" h="995" w="2627">
                  <a:moveTo>
                    <a:pt x="2432" y="1"/>
                  </a:moveTo>
                  <a:cubicBezTo>
                    <a:pt x="2379" y="1"/>
                    <a:pt x="2327" y="25"/>
                    <a:pt x="2294" y="70"/>
                  </a:cubicBezTo>
                  <a:cubicBezTo>
                    <a:pt x="1955" y="532"/>
                    <a:pt x="1514" y="659"/>
                    <a:pt x="1131" y="659"/>
                  </a:cubicBezTo>
                  <a:cubicBezTo>
                    <a:pt x="675" y="659"/>
                    <a:pt x="299" y="479"/>
                    <a:pt x="271" y="465"/>
                  </a:cubicBezTo>
                  <a:cubicBezTo>
                    <a:pt x="247" y="453"/>
                    <a:pt x="222" y="448"/>
                    <a:pt x="197" y="448"/>
                  </a:cubicBezTo>
                  <a:cubicBezTo>
                    <a:pt x="133" y="448"/>
                    <a:pt x="72" y="483"/>
                    <a:pt x="42" y="543"/>
                  </a:cubicBezTo>
                  <a:cubicBezTo>
                    <a:pt x="1" y="627"/>
                    <a:pt x="34" y="729"/>
                    <a:pt x="118" y="772"/>
                  </a:cubicBezTo>
                  <a:cubicBezTo>
                    <a:pt x="439" y="916"/>
                    <a:pt x="786" y="992"/>
                    <a:pt x="1138" y="995"/>
                  </a:cubicBezTo>
                  <a:cubicBezTo>
                    <a:pt x="1609" y="995"/>
                    <a:pt x="2153" y="840"/>
                    <a:pt x="2570" y="275"/>
                  </a:cubicBezTo>
                  <a:cubicBezTo>
                    <a:pt x="2626" y="198"/>
                    <a:pt x="2610" y="91"/>
                    <a:pt x="2534" y="34"/>
                  </a:cubicBezTo>
                  <a:cubicBezTo>
                    <a:pt x="2503" y="11"/>
                    <a:pt x="2467" y="1"/>
                    <a:pt x="2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7" name="Google Shape;1537;p44"/>
            <p:cNvSpPr/>
            <p:nvPr/>
          </p:nvSpPr>
          <p:spPr>
            <a:xfrm>
              <a:off x="4868150" y="1150850"/>
              <a:ext cx="46800" cy="21325"/>
            </a:xfrm>
            <a:custGeom>
              <a:rect b="b" l="l" r="r" t="t"/>
              <a:pathLst>
                <a:path extrusionOk="0" h="853" w="1872">
                  <a:moveTo>
                    <a:pt x="1681" y="1"/>
                  </a:moveTo>
                  <a:cubicBezTo>
                    <a:pt x="1630" y="1"/>
                    <a:pt x="1579" y="23"/>
                    <a:pt x="1545" y="67"/>
                  </a:cubicBezTo>
                  <a:cubicBezTo>
                    <a:pt x="1306" y="355"/>
                    <a:pt x="1066" y="503"/>
                    <a:pt x="828" y="509"/>
                  </a:cubicBezTo>
                  <a:lnTo>
                    <a:pt x="815" y="509"/>
                  </a:lnTo>
                  <a:cubicBezTo>
                    <a:pt x="522" y="509"/>
                    <a:pt x="320" y="288"/>
                    <a:pt x="319" y="287"/>
                  </a:cubicBezTo>
                  <a:cubicBezTo>
                    <a:pt x="285" y="250"/>
                    <a:pt x="239" y="232"/>
                    <a:pt x="192" y="232"/>
                  </a:cubicBezTo>
                  <a:cubicBezTo>
                    <a:pt x="152" y="232"/>
                    <a:pt x="111" y="246"/>
                    <a:pt x="78" y="275"/>
                  </a:cubicBezTo>
                  <a:cubicBezTo>
                    <a:pt x="10" y="337"/>
                    <a:pt x="1" y="442"/>
                    <a:pt x="62" y="514"/>
                  </a:cubicBezTo>
                  <a:cubicBezTo>
                    <a:pt x="75" y="529"/>
                    <a:pt x="366" y="852"/>
                    <a:pt x="815" y="852"/>
                  </a:cubicBezTo>
                  <a:lnTo>
                    <a:pt x="829" y="852"/>
                  </a:lnTo>
                  <a:cubicBezTo>
                    <a:pt x="1174" y="846"/>
                    <a:pt x="1502" y="656"/>
                    <a:pt x="1808" y="285"/>
                  </a:cubicBezTo>
                  <a:cubicBezTo>
                    <a:pt x="1872" y="212"/>
                    <a:pt x="1863" y="101"/>
                    <a:pt x="1789" y="40"/>
                  </a:cubicBezTo>
                  <a:cubicBezTo>
                    <a:pt x="1757" y="13"/>
                    <a:pt x="1719" y="1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8" name="Google Shape;1538;p44"/>
            <p:cNvSpPr/>
            <p:nvPr/>
          </p:nvSpPr>
          <p:spPr>
            <a:xfrm>
              <a:off x="4983050" y="1140550"/>
              <a:ext cx="58275" cy="21125"/>
            </a:xfrm>
            <a:custGeom>
              <a:rect b="b" l="l" r="r" t="t"/>
              <a:pathLst>
                <a:path extrusionOk="0" h="845" w="2331">
                  <a:moveTo>
                    <a:pt x="2139" y="1"/>
                  </a:moveTo>
                  <a:cubicBezTo>
                    <a:pt x="2095" y="1"/>
                    <a:pt x="2052" y="18"/>
                    <a:pt x="2019" y="51"/>
                  </a:cubicBezTo>
                  <a:cubicBezTo>
                    <a:pt x="1662" y="393"/>
                    <a:pt x="1332" y="500"/>
                    <a:pt x="1059" y="500"/>
                  </a:cubicBezTo>
                  <a:cubicBezTo>
                    <a:pt x="616" y="500"/>
                    <a:pt x="323" y="219"/>
                    <a:pt x="304" y="200"/>
                  </a:cubicBezTo>
                  <a:cubicBezTo>
                    <a:pt x="271" y="170"/>
                    <a:pt x="229" y="155"/>
                    <a:pt x="188" y="155"/>
                  </a:cubicBezTo>
                  <a:cubicBezTo>
                    <a:pt x="145" y="155"/>
                    <a:pt x="101" y="172"/>
                    <a:pt x="68" y="206"/>
                  </a:cubicBezTo>
                  <a:cubicBezTo>
                    <a:pt x="4" y="269"/>
                    <a:pt x="1" y="372"/>
                    <a:pt x="60" y="440"/>
                  </a:cubicBezTo>
                  <a:cubicBezTo>
                    <a:pt x="68" y="446"/>
                    <a:pt x="473" y="844"/>
                    <a:pt x="1071" y="844"/>
                  </a:cubicBezTo>
                  <a:cubicBezTo>
                    <a:pt x="1416" y="844"/>
                    <a:pt x="1824" y="712"/>
                    <a:pt x="2255" y="299"/>
                  </a:cubicBezTo>
                  <a:cubicBezTo>
                    <a:pt x="2326" y="234"/>
                    <a:pt x="2331" y="124"/>
                    <a:pt x="2264" y="54"/>
                  </a:cubicBezTo>
                  <a:cubicBezTo>
                    <a:pt x="2230" y="19"/>
                    <a:pt x="2184" y="1"/>
                    <a:pt x="2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9" name="Google Shape;1539;p44"/>
            <p:cNvSpPr/>
            <p:nvPr/>
          </p:nvSpPr>
          <p:spPr>
            <a:xfrm>
              <a:off x="4296950" y="2262775"/>
              <a:ext cx="184550" cy="195975"/>
            </a:xfrm>
            <a:custGeom>
              <a:rect b="b" l="l" r="r" t="t"/>
              <a:pathLst>
                <a:path extrusionOk="0" h="7839" w="7382">
                  <a:moveTo>
                    <a:pt x="6929" y="0"/>
                  </a:moveTo>
                  <a:lnTo>
                    <a:pt x="4063" y="221"/>
                  </a:lnTo>
                  <a:cubicBezTo>
                    <a:pt x="4063" y="221"/>
                    <a:pt x="2373" y="2268"/>
                    <a:pt x="1922" y="3675"/>
                  </a:cubicBezTo>
                  <a:cubicBezTo>
                    <a:pt x="1483" y="5044"/>
                    <a:pt x="1" y="7839"/>
                    <a:pt x="919" y="7839"/>
                  </a:cubicBezTo>
                  <a:cubicBezTo>
                    <a:pt x="945" y="7839"/>
                    <a:pt x="974" y="7836"/>
                    <a:pt x="1004" y="7832"/>
                  </a:cubicBezTo>
                  <a:cubicBezTo>
                    <a:pt x="2094" y="7664"/>
                    <a:pt x="3548" y="4093"/>
                    <a:pt x="3548" y="4093"/>
                  </a:cubicBezTo>
                  <a:cubicBezTo>
                    <a:pt x="3548" y="4093"/>
                    <a:pt x="5474" y="3571"/>
                    <a:pt x="6428" y="2530"/>
                  </a:cubicBezTo>
                  <a:cubicBezTo>
                    <a:pt x="7382" y="1491"/>
                    <a:pt x="6929" y="0"/>
                    <a:pt x="69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p44"/>
            <p:cNvSpPr/>
            <p:nvPr/>
          </p:nvSpPr>
          <p:spPr>
            <a:xfrm>
              <a:off x="4298275" y="2253675"/>
              <a:ext cx="192550" cy="213675"/>
            </a:xfrm>
            <a:custGeom>
              <a:rect b="b" l="l" r="r" t="t"/>
              <a:pathLst>
                <a:path extrusionOk="0" h="8547" w="7702">
                  <a:moveTo>
                    <a:pt x="6604" y="729"/>
                  </a:moveTo>
                  <a:lnTo>
                    <a:pt x="6604" y="729"/>
                  </a:lnTo>
                  <a:cubicBezTo>
                    <a:pt x="6672" y="1159"/>
                    <a:pt x="6712" y="2020"/>
                    <a:pt x="6123" y="2663"/>
                  </a:cubicBezTo>
                  <a:cubicBezTo>
                    <a:pt x="5248" y="3616"/>
                    <a:pt x="3423" y="4121"/>
                    <a:pt x="3404" y="4126"/>
                  </a:cubicBezTo>
                  <a:lnTo>
                    <a:pt x="3241" y="4170"/>
                  </a:lnTo>
                  <a:lnTo>
                    <a:pt x="3177" y="4327"/>
                  </a:lnTo>
                  <a:cubicBezTo>
                    <a:pt x="2531" y="5912"/>
                    <a:pt x="1512" y="7670"/>
                    <a:pt x="911" y="7848"/>
                  </a:cubicBezTo>
                  <a:cubicBezTo>
                    <a:pt x="868" y="7461"/>
                    <a:pt x="1389" y="6194"/>
                    <a:pt x="1675" y="5493"/>
                  </a:cubicBezTo>
                  <a:cubicBezTo>
                    <a:pt x="1880" y="4994"/>
                    <a:pt x="2073" y="4523"/>
                    <a:pt x="2195" y="4143"/>
                  </a:cubicBezTo>
                  <a:cubicBezTo>
                    <a:pt x="2562" y="2997"/>
                    <a:pt x="3833" y="1356"/>
                    <a:pt x="4184" y="915"/>
                  </a:cubicBezTo>
                  <a:lnTo>
                    <a:pt x="6604" y="729"/>
                  </a:lnTo>
                  <a:close/>
                  <a:moveTo>
                    <a:pt x="7124" y="0"/>
                  </a:moveTo>
                  <a:lnTo>
                    <a:pt x="3839" y="253"/>
                  </a:lnTo>
                  <a:lnTo>
                    <a:pt x="3745" y="366"/>
                  </a:lnTo>
                  <a:cubicBezTo>
                    <a:pt x="3676" y="452"/>
                    <a:pt x="2008" y="2480"/>
                    <a:pt x="1542" y="3934"/>
                  </a:cubicBezTo>
                  <a:cubicBezTo>
                    <a:pt x="1429" y="4287"/>
                    <a:pt x="1240" y="4748"/>
                    <a:pt x="1041" y="5233"/>
                  </a:cubicBezTo>
                  <a:cubicBezTo>
                    <a:pt x="384" y="6836"/>
                    <a:pt x="0" y="7842"/>
                    <a:pt x="379" y="8322"/>
                  </a:cubicBezTo>
                  <a:cubicBezTo>
                    <a:pt x="449" y="8411"/>
                    <a:pt x="599" y="8546"/>
                    <a:pt x="866" y="8546"/>
                  </a:cubicBezTo>
                  <a:cubicBezTo>
                    <a:pt x="912" y="8546"/>
                    <a:pt x="960" y="8542"/>
                    <a:pt x="1004" y="8534"/>
                  </a:cubicBezTo>
                  <a:cubicBezTo>
                    <a:pt x="2145" y="8358"/>
                    <a:pt x="3385" y="5609"/>
                    <a:pt x="3750" y="4739"/>
                  </a:cubicBezTo>
                  <a:cubicBezTo>
                    <a:pt x="4253" y="4583"/>
                    <a:pt x="5777" y="4054"/>
                    <a:pt x="6629" y="3126"/>
                  </a:cubicBezTo>
                  <a:cubicBezTo>
                    <a:pt x="7701" y="1955"/>
                    <a:pt x="7225" y="333"/>
                    <a:pt x="7204" y="263"/>
                  </a:cubicBezTo>
                  <a:lnTo>
                    <a:pt x="7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44"/>
            <p:cNvSpPr/>
            <p:nvPr/>
          </p:nvSpPr>
          <p:spPr>
            <a:xfrm>
              <a:off x="5254950" y="2220850"/>
              <a:ext cx="133075" cy="226425"/>
            </a:xfrm>
            <a:custGeom>
              <a:rect b="b" l="l" r="r" t="t"/>
              <a:pathLst>
                <a:path extrusionOk="0" h="9057" w="5323">
                  <a:moveTo>
                    <a:pt x="2473" y="1"/>
                  </a:moveTo>
                  <a:cubicBezTo>
                    <a:pt x="2473" y="1"/>
                    <a:pt x="381" y="2332"/>
                    <a:pt x="263" y="3020"/>
                  </a:cubicBezTo>
                  <a:cubicBezTo>
                    <a:pt x="147" y="3706"/>
                    <a:pt x="0" y="7075"/>
                    <a:pt x="0" y="7075"/>
                  </a:cubicBezTo>
                  <a:cubicBezTo>
                    <a:pt x="0" y="7075"/>
                    <a:pt x="119" y="7306"/>
                    <a:pt x="387" y="7306"/>
                  </a:cubicBezTo>
                  <a:cubicBezTo>
                    <a:pt x="558" y="7306"/>
                    <a:pt x="789" y="7212"/>
                    <a:pt x="1089" y="6906"/>
                  </a:cubicBezTo>
                  <a:cubicBezTo>
                    <a:pt x="1488" y="6496"/>
                    <a:pt x="1653" y="6123"/>
                    <a:pt x="1719" y="5859"/>
                  </a:cubicBezTo>
                  <a:lnTo>
                    <a:pt x="1719" y="5859"/>
                  </a:lnTo>
                  <a:cubicBezTo>
                    <a:pt x="1656" y="6598"/>
                    <a:pt x="1562" y="8169"/>
                    <a:pt x="1827" y="8799"/>
                  </a:cubicBezTo>
                  <a:cubicBezTo>
                    <a:pt x="1903" y="8979"/>
                    <a:pt x="2046" y="9056"/>
                    <a:pt x="2228" y="9056"/>
                  </a:cubicBezTo>
                  <a:cubicBezTo>
                    <a:pt x="2893" y="9056"/>
                    <a:pt x="4083" y="8034"/>
                    <a:pt x="4491" y="7271"/>
                  </a:cubicBezTo>
                  <a:cubicBezTo>
                    <a:pt x="5009" y="6298"/>
                    <a:pt x="5322" y="1120"/>
                    <a:pt x="5322" y="1120"/>
                  </a:cubicBezTo>
                  <a:lnTo>
                    <a:pt x="24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2" name="Google Shape;1542;p44"/>
            <p:cNvSpPr/>
            <p:nvPr/>
          </p:nvSpPr>
          <p:spPr>
            <a:xfrm>
              <a:off x="5246300" y="2210675"/>
              <a:ext cx="150675" cy="245150"/>
            </a:xfrm>
            <a:custGeom>
              <a:rect b="b" l="l" r="r" t="t"/>
              <a:pathLst>
                <a:path extrusionOk="0" h="9806" w="6027">
                  <a:moveTo>
                    <a:pt x="2917" y="813"/>
                  </a:moveTo>
                  <a:lnTo>
                    <a:pt x="5311" y="1754"/>
                  </a:lnTo>
                  <a:cubicBezTo>
                    <a:pt x="5177" y="3813"/>
                    <a:pt x="4874" y="6878"/>
                    <a:pt x="4534" y="7516"/>
                  </a:cubicBezTo>
                  <a:cubicBezTo>
                    <a:pt x="4163" y="8212"/>
                    <a:pt x="3095" y="9119"/>
                    <a:pt x="2591" y="9119"/>
                  </a:cubicBezTo>
                  <a:cubicBezTo>
                    <a:pt x="2581" y="9119"/>
                    <a:pt x="2572" y="9119"/>
                    <a:pt x="2562" y="9118"/>
                  </a:cubicBezTo>
                  <a:cubicBezTo>
                    <a:pt x="2512" y="9117"/>
                    <a:pt x="2506" y="9108"/>
                    <a:pt x="2491" y="9071"/>
                  </a:cubicBezTo>
                  <a:cubicBezTo>
                    <a:pt x="2274" y="8557"/>
                    <a:pt x="2333" y="7170"/>
                    <a:pt x="2403" y="6334"/>
                  </a:cubicBezTo>
                  <a:lnTo>
                    <a:pt x="2403" y="6334"/>
                  </a:lnTo>
                  <a:lnTo>
                    <a:pt x="2403" y="6336"/>
                  </a:lnTo>
                  <a:cubicBezTo>
                    <a:pt x="2473" y="6050"/>
                    <a:pt x="2449" y="5859"/>
                    <a:pt x="2443" y="5819"/>
                  </a:cubicBezTo>
                  <a:lnTo>
                    <a:pt x="2053" y="3288"/>
                  </a:lnTo>
                  <a:lnTo>
                    <a:pt x="1765" y="5832"/>
                  </a:lnTo>
                  <a:cubicBezTo>
                    <a:pt x="1759" y="5886"/>
                    <a:pt x="1744" y="6024"/>
                    <a:pt x="1726" y="6218"/>
                  </a:cubicBezTo>
                  <a:cubicBezTo>
                    <a:pt x="1667" y="6428"/>
                    <a:pt x="1526" y="6729"/>
                    <a:pt x="1191" y="7072"/>
                  </a:cubicBezTo>
                  <a:cubicBezTo>
                    <a:pt x="918" y="7351"/>
                    <a:pt x="773" y="7369"/>
                    <a:pt x="730" y="7369"/>
                  </a:cubicBezTo>
                  <a:cubicBezTo>
                    <a:pt x="727" y="7369"/>
                    <a:pt x="724" y="7369"/>
                    <a:pt x="722" y="7369"/>
                  </a:cubicBezTo>
                  <a:cubicBezTo>
                    <a:pt x="713" y="7368"/>
                    <a:pt x="703" y="7365"/>
                    <a:pt x="695" y="7360"/>
                  </a:cubicBezTo>
                  <a:cubicBezTo>
                    <a:pt x="749" y="6166"/>
                    <a:pt x="863" y="3989"/>
                    <a:pt x="949" y="3483"/>
                  </a:cubicBezTo>
                  <a:cubicBezTo>
                    <a:pt x="1007" y="3134"/>
                    <a:pt x="1968" y="1887"/>
                    <a:pt x="2917" y="813"/>
                  </a:cubicBezTo>
                  <a:close/>
                  <a:moveTo>
                    <a:pt x="2722" y="1"/>
                  </a:moveTo>
                  <a:lnTo>
                    <a:pt x="2565" y="177"/>
                  </a:lnTo>
                  <a:cubicBezTo>
                    <a:pt x="2204" y="580"/>
                    <a:pt x="398" y="2622"/>
                    <a:pt x="272" y="3369"/>
                  </a:cubicBezTo>
                  <a:cubicBezTo>
                    <a:pt x="153" y="4070"/>
                    <a:pt x="11" y="7327"/>
                    <a:pt x="3" y="7466"/>
                  </a:cubicBezTo>
                  <a:lnTo>
                    <a:pt x="0" y="7558"/>
                  </a:lnTo>
                  <a:lnTo>
                    <a:pt x="42" y="7638"/>
                  </a:lnTo>
                  <a:cubicBezTo>
                    <a:pt x="60" y="7673"/>
                    <a:pt x="232" y="7988"/>
                    <a:pt x="617" y="8046"/>
                  </a:cubicBezTo>
                  <a:cubicBezTo>
                    <a:pt x="656" y="8052"/>
                    <a:pt x="696" y="8055"/>
                    <a:pt x="737" y="8055"/>
                  </a:cubicBezTo>
                  <a:cubicBezTo>
                    <a:pt x="1029" y="8055"/>
                    <a:pt x="1337" y="7894"/>
                    <a:pt x="1653" y="7578"/>
                  </a:cubicBezTo>
                  <a:lnTo>
                    <a:pt x="1653" y="7578"/>
                  </a:lnTo>
                  <a:cubicBezTo>
                    <a:pt x="1646" y="8245"/>
                    <a:pt x="1689" y="8937"/>
                    <a:pt x="1858" y="9338"/>
                  </a:cubicBezTo>
                  <a:cubicBezTo>
                    <a:pt x="1977" y="9620"/>
                    <a:pt x="2222" y="9790"/>
                    <a:pt x="2531" y="9804"/>
                  </a:cubicBezTo>
                  <a:cubicBezTo>
                    <a:pt x="2544" y="9806"/>
                    <a:pt x="2559" y="9806"/>
                    <a:pt x="2574" y="9806"/>
                  </a:cubicBezTo>
                  <a:cubicBezTo>
                    <a:pt x="3443" y="9806"/>
                    <a:pt x="4720" y="8627"/>
                    <a:pt x="5140" y="7838"/>
                  </a:cubicBezTo>
                  <a:cubicBezTo>
                    <a:pt x="5677" y="6830"/>
                    <a:pt x="5979" y="2086"/>
                    <a:pt x="6012" y="1548"/>
                  </a:cubicBezTo>
                  <a:lnTo>
                    <a:pt x="6026" y="1299"/>
                  </a:lnTo>
                  <a:lnTo>
                    <a:pt x="27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3" name="Google Shape;1543;p44"/>
            <p:cNvSpPr/>
            <p:nvPr/>
          </p:nvSpPr>
          <p:spPr>
            <a:xfrm>
              <a:off x="1337525" y="3829075"/>
              <a:ext cx="375050" cy="110550"/>
            </a:xfrm>
            <a:custGeom>
              <a:rect b="b" l="l" r="r" t="t"/>
              <a:pathLst>
                <a:path extrusionOk="0" h="4422" w="15002">
                  <a:moveTo>
                    <a:pt x="3209" y="0"/>
                  </a:moveTo>
                  <a:cubicBezTo>
                    <a:pt x="2777" y="0"/>
                    <a:pt x="2377" y="26"/>
                    <a:pt x="2038" y="87"/>
                  </a:cubicBezTo>
                  <a:cubicBezTo>
                    <a:pt x="0" y="458"/>
                    <a:pt x="370" y="3237"/>
                    <a:pt x="2963" y="3978"/>
                  </a:cubicBezTo>
                  <a:cubicBezTo>
                    <a:pt x="4000" y="4274"/>
                    <a:pt x="5363" y="4422"/>
                    <a:pt x="6780" y="4422"/>
                  </a:cubicBezTo>
                  <a:cubicBezTo>
                    <a:pt x="8905" y="4422"/>
                    <a:pt x="11150" y="4088"/>
                    <a:pt x="12594" y="3421"/>
                  </a:cubicBezTo>
                  <a:cubicBezTo>
                    <a:pt x="15001" y="2310"/>
                    <a:pt x="8334" y="644"/>
                    <a:pt x="8334" y="644"/>
                  </a:cubicBezTo>
                  <a:cubicBezTo>
                    <a:pt x="8334" y="644"/>
                    <a:pt x="5374" y="0"/>
                    <a:pt x="32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4" name="Google Shape;1544;p44"/>
            <p:cNvSpPr/>
            <p:nvPr/>
          </p:nvSpPr>
          <p:spPr>
            <a:xfrm>
              <a:off x="1346025" y="3820500"/>
              <a:ext cx="328850" cy="127700"/>
            </a:xfrm>
            <a:custGeom>
              <a:rect b="b" l="l" r="r" t="t"/>
              <a:pathLst>
                <a:path extrusionOk="0" h="5108" w="13154">
                  <a:moveTo>
                    <a:pt x="2871" y="686"/>
                  </a:moveTo>
                  <a:cubicBezTo>
                    <a:pt x="4927" y="686"/>
                    <a:pt x="7778" y="1291"/>
                    <a:pt x="7917" y="1321"/>
                  </a:cubicBezTo>
                  <a:cubicBezTo>
                    <a:pt x="10272" y="1909"/>
                    <a:pt x="12425" y="2817"/>
                    <a:pt x="12435" y="3222"/>
                  </a:cubicBezTo>
                  <a:cubicBezTo>
                    <a:pt x="12435" y="3223"/>
                    <a:pt x="12401" y="3318"/>
                    <a:pt x="12110" y="3452"/>
                  </a:cubicBezTo>
                  <a:cubicBezTo>
                    <a:pt x="10755" y="4078"/>
                    <a:pt x="8523" y="4418"/>
                    <a:pt x="6395" y="4418"/>
                  </a:cubicBezTo>
                  <a:cubicBezTo>
                    <a:pt x="5043" y="4418"/>
                    <a:pt x="3733" y="4281"/>
                    <a:pt x="2718" y="3991"/>
                  </a:cubicBezTo>
                  <a:cubicBezTo>
                    <a:pt x="1365" y="3604"/>
                    <a:pt x="695" y="2610"/>
                    <a:pt x="734" y="1826"/>
                  </a:cubicBezTo>
                  <a:cubicBezTo>
                    <a:pt x="762" y="1268"/>
                    <a:pt x="1135" y="882"/>
                    <a:pt x="1759" y="769"/>
                  </a:cubicBezTo>
                  <a:cubicBezTo>
                    <a:pt x="2079" y="711"/>
                    <a:pt x="2458" y="686"/>
                    <a:pt x="2871" y="686"/>
                  </a:cubicBezTo>
                  <a:close/>
                  <a:moveTo>
                    <a:pt x="2876" y="0"/>
                  </a:moveTo>
                  <a:cubicBezTo>
                    <a:pt x="2421" y="0"/>
                    <a:pt x="1998" y="27"/>
                    <a:pt x="1637" y="93"/>
                  </a:cubicBezTo>
                  <a:cubicBezTo>
                    <a:pt x="701" y="264"/>
                    <a:pt x="94" y="916"/>
                    <a:pt x="51" y="1793"/>
                  </a:cubicBezTo>
                  <a:cubicBezTo>
                    <a:pt x="0" y="2814"/>
                    <a:pt x="755" y="4143"/>
                    <a:pt x="2529" y="4650"/>
                  </a:cubicBezTo>
                  <a:cubicBezTo>
                    <a:pt x="3615" y="4961"/>
                    <a:pt x="4993" y="5108"/>
                    <a:pt x="6409" y="5108"/>
                  </a:cubicBezTo>
                  <a:cubicBezTo>
                    <a:pt x="8629" y="5108"/>
                    <a:pt x="10947" y="4745"/>
                    <a:pt x="12398" y="4077"/>
                  </a:cubicBezTo>
                  <a:cubicBezTo>
                    <a:pt x="12912" y="3840"/>
                    <a:pt x="13154" y="3531"/>
                    <a:pt x="13118" y="3160"/>
                  </a:cubicBezTo>
                  <a:cubicBezTo>
                    <a:pt x="13011" y="2009"/>
                    <a:pt x="9557" y="1024"/>
                    <a:pt x="8078" y="654"/>
                  </a:cubicBezTo>
                  <a:lnTo>
                    <a:pt x="8068" y="651"/>
                  </a:lnTo>
                  <a:cubicBezTo>
                    <a:pt x="7922" y="620"/>
                    <a:pt x="5045" y="0"/>
                    <a:pt x="2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44"/>
            <p:cNvSpPr/>
            <p:nvPr/>
          </p:nvSpPr>
          <p:spPr>
            <a:xfrm>
              <a:off x="856000" y="4382275"/>
              <a:ext cx="231525" cy="455175"/>
            </a:xfrm>
            <a:custGeom>
              <a:rect b="b" l="l" r="r" t="t"/>
              <a:pathLst>
                <a:path extrusionOk="0" h="18207" w="9261">
                  <a:moveTo>
                    <a:pt x="7037" y="0"/>
                  </a:moveTo>
                  <a:lnTo>
                    <a:pt x="0" y="1666"/>
                  </a:lnTo>
                  <a:lnTo>
                    <a:pt x="741" y="5741"/>
                  </a:lnTo>
                  <a:lnTo>
                    <a:pt x="2407" y="6112"/>
                  </a:lnTo>
                  <a:cubicBezTo>
                    <a:pt x="2407" y="6112"/>
                    <a:pt x="1852" y="10928"/>
                    <a:pt x="2593" y="12965"/>
                  </a:cubicBezTo>
                  <a:cubicBezTo>
                    <a:pt x="3283" y="14863"/>
                    <a:pt x="3812" y="18207"/>
                    <a:pt x="5079" y="18207"/>
                  </a:cubicBezTo>
                  <a:cubicBezTo>
                    <a:pt x="5173" y="18207"/>
                    <a:pt x="5270" y="18189"/>
                    <a:pt x="5371" y="18151"/>
                  </a:cubicBezTo>
                  <a:cubicBezTo>
                    <a:pt x="6853" y="17595"/>
                    <a:pt x="5926" y="9817"/>
                    <a:pt x="6482" y="8891"/>
                  </a:cubicBezTo>
                  <a:cubicBezTo>
                    <a:pt x="7037" y="7964"/>
                    <a:pt x="9260" y="5741"/>
                    <a:pt x="9260" y="5741"/>
                  </a:cubicBezTo>
                  <a:lnTo>
                    <a:pt x="7408" y="741"/>
                  </a:lnTo>
                  <a:lnTo>
                    <a:pt x="70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p44"/>
            <p:cNvSpPr/>
            <p:nvPr/>
          </p:nvSpPr>
          <p:spPr>
            <a:xfrm>
              <a:off x="846750" y="4373675"/>
              <a:ext cx="249975" cy="472325"/>
            </a:xfrm>
            <a:custGeom>
              <a:rect b="b" l="l" r="r" t="t"/>
              <a:pathLst>
                <a:path extrusionOk="0" h="18893" w="9999">
                  <a:moveTo>
                    <a:pt x="7223" y="739"/>
                  </a:moveTo>
                  <a:lnTo>
                    <a:pt x="7456" y="1204"/>
                  </a:lnTo>
                  <a:lnTo>
                    <a:pt x="9232" y="5999"/>
                  </a:lnTo>
                  <a:cubicBezTo>
                    <a:pt x="8711" y="6529"/>
                    <a:pt x="7046" y="8241"/>
                    <a:pt x="6558" y="9058"/>
                  </a:cubicBezTo>
                  <a:cubicBezTo>
                    <a:pt x="6308" y="9472"/>
                    <a:pt x="6299" y="10519"/>
                    <a:pt x="6304" y="12488"/>
                  </a:cubicBezTo>
                  <a:cubicBezTo>
                    <a:pt x="6307" y="14384"/>
                    <a:pt x="6316" y="17913"/>
                    <a:pt x="5621" y="18174"/>
                  </a:cubicBezTo>
                  <a:cubicBezTo>
                    <a:pt x="5560" y="18197"/>
                    <a:pt x="5505" y="18208"/>
                    <a:pt x="5451" y="18208"/>
                  </a:cubicBezTo>
                  <a:cubicBezTo>
                    <a:pt x="5390" y="18208"/>
                    <a:pt x="5332" y="18193"/>
                    <a:pt x="5272" y="18164"/>
                  </a:cubicBezTo>
                  <a:cubicBezTo>
                    <a:pt x="4660" y="17855"/>
                    <a:pt x="4183" y="16193"/>
                    <a:pt x="3800" y="14857"/>
                  </a:cubicBezTo>
                  <a:cubicBezTo>
                    <a:pt x="3627" y="14252"/>
                    <a:pt x="3463" y="13682"/>
                    <a:pt x="3285" y="13191"/>
                  </a:cubicBezTo>
                  <a:cubicBezTo>
                    <a:pt x="2580" y="11253"/>
                    <a:pt x="3113" y="6542"/>
                    <a:pt x="3117" y="6495"/>
                  </a:cubicBezTo>
                  <a:cubicBezTo>
                    <a:pt x="3138" y="6321"/>
                    <a:pt x="3024" y="6159"/>
                    <a:pt x="2851" y="6121"/>
                  </a:cubicBezTo>
                  <a:lnTo>
                    <a:pt x="1408" y="5800"/>
                  </a:lnTo>
                  <a:lnTo>
                    <a:pt x="765" y="2269"/>
                  </a:lnTo>
                  <a:lnTo>
                    <a:pt x="7223" y="739"/>
                  </a:lnTo>
                  <a:close/>
                  <a:moveTo>
                    <a:pt x="7411" y="0"/>
                  </a:moveTo>
                  <a:cubicBezTo>
                    <a:pt x="7383" y="0"/>
                    <a:pt x="7356" y="3"/>
                    <a:pt x="7329" y="10"/>
                  </a:cubicBezTo>
                  <a:lnTo>
                    <a:pt x="291" y="1678"/>
                  </a:lnTo>
                  <a:cubicBezTo>
                    <a:pt x="113" y="1719"/>
                    <a:pt x="0" y="1893"/>
                    <a:pt x="33" y="2073"/>
                  </a:cubicBezTo>
                  <a:lnTo>
                    <a:pt x="774" y="6147"/>
                  </a:lnTo>
                  <a:cubicBezTo>
                    <a:pt x="798" y="6283"/>
                    <a:pt x="902" y="6390"/>
                    <a:pt x="1037" y="6419"/>
                  </a:cubicBezTo>
                  <a:lnTo>
                    <a:pt x="2403" y="6724"/>
                  </a:lnTo>
                  <a:cubicBezTo>
                    <a:pt x="2293" y="7834"/>
                    <a:pt x="1981" y="11615"/>
                    <a:pt x="2641" y="13425"/>
                  </a:cubicBezTo>
                  <a:cubicBezTo>
                    <a:pt x="2811" y="13894"/>
                    <a:pt x="2972" y="14453"/>
                    <a:pt x="3141" y="15045"/>
                  </a:cubicBezTo>
                  <a:cubicBezTo>
                    <a:pt x="3625" y="16737"/>
                    <a:pt x="4084" y="18333"/>
                    <a:pt x="4965" y="18775"/>
                  </a:cubicBezTo>
                  <a:cubicBezTo>
                    <a:pt x="5114" y="18853"/>
                    <a:pt x="5281" y="18893"/>
                    <a:pt x="5450" y="18893"/>
                  </a:cubicBezTo>
                  <a:cubicBezTo>
                    <a:pt x="5591" y="18893"/>
                    <a:pt x="5731" y="18866"/>
                    <a:pt x="5861" y="18816"/>
                  </a:cubicBezTo>
                  <a:cubicBezTo>
                    <a:pt x="6925" y="18416"/>
                    <a:pt x="6999" y="16051"/>
                    <a:pt x="6990" y="12487"/>
                  </a:cubicBezTo>
                  <a:cubicBezTo>
                    <a:pt x="6988" y="11236"/>
                    <a:pt x="6984" y="9680"/>
                    <a:pt x="7146" y="9410"/>
                  </a:cubicBezTo>
                  <a:cubicBezTo>
                    <a:pt x="7675" y="8531"/>
                    <a:pt x="9851" y="6349"/>
                    <a:pt x="9874" y="6327"/>
                  </a:cubicBezTo>
                  <a:cubicBezTo>
                    <a:pt x="9967" y="6232"/>
                    <a:pt x="9998" y="6091"/>
                    <a:pt x="9952" y="5966"/>
                  </a:cubicBezTo>
                  <a:lnTo>
                    <a:pt x="8086" y="931"/>
                  </a:lnTo>
                  <a:lnTo>
                    <a:pt x="7715" y="190"/>
                  </a:lnTo>
                  <a:cubicBezTo>
                    <a:pt x="7657" y="71"/>
                    <a:pt x="7537" y="0"/>
                    <a:pt x="7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44"/>
            <p:cNvSpPr/>
            <p:nvPr/>
          </p:nvSpPr>
          <p:spPr>
            <a:xfrm>
              <a:off x="910850" y="4404550"/>
              <a:ext cx="89175" cy="440075"/>
            </a:xfrm>
            <a:custGeom>
              <a:rect b="b" l="l" r="r" t="t"/>
              <a:pathLst>
                <a:path extrusionOk="0" h="17603" w="3567">
                  <a:moveTo>
                    <a:pt x="361" y="1"/>
                  </a:moveTo>
                  <a:cubicBezTo>
                    <a:pt x="352" y="1"/>
                    <a:pt x="343" y="1"/>
                    <a:pt x="333" y="2"/>
                  </a:cubicBezTo>
                  <a:cubicBezTo>
                    <a:pt x="145" y="14"/>
                    <a:pt x="1" y="175"/>
                    <a:pt x="13" y="364"/>
                  </a:cubicBezTo>
                  <a:cubicBezTo>
                    <a:pt x="47" y="946"/>
                    <a:pt x="886" y="14664"/>
                    <a:pt x="2898" y="17460"/>
                  </a:cubicBezTo>
                  <a:cubicBezTo>
                    <a:pt x="2963" y="17549"/>
                    <a:pt x="3067" y="17603"/>
                    <a:pt x="3177" y="17603"/>
                  </a:cubicBezTo>
                  <a:cubicBezTo>
                    <a:pt x="3248" y="17603"/>
                    <a:pt x="3318" y="17581"/>
                    <a:pt x="3378" y="17538"/>
                  </a:cubicBezTo>
                  <a:cubicBezTo>
                    <a:pt x="3531" y="17428"/>
                    <a:pt x="3566" y="17214"/>
                    <a:pt x="3455" y="17059"/>
                  </a:cubicBezTo>
                  <a:cubicBezTo>
                    <a:pt x="1557" y="14424"/>
                    <a:pt x="705" y="465"/>
                    <a:pt x="696" y="324"/>
                  </a:cubicBezTo>
                  <a:cubicBezTo>
                    <a:pt x="686" y="144"/>
                    <a:pt x="548" y="1"/>
                    <a:pt x="3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p44"/>
            <p:cNvSpPr/>
            <p:nvPr/>
          </p:nvSpPr>
          <p:spPr>
            <a:xfrm>
              <a:off x="1022575" y="3877575"/>
              <a:ext cx="1055800" cy="694525"/>
            </a:xfrm>
            <a:custGeom>
              <a:rect b="b" l="l" r="r" t="t"/>
              <a:pathLst>
                <a:path extrusionOk="0" h="27781" w="42232">
                  <a:moveTo>
                    <a:pt x="13523" y="0"/>
                  </a:moveTo>
                  <a:cubicBezTo>
                    <a:pt x="13523" y="0"/>
                    <a:pt x="4635" y="1111"/>
                    <a:pt x="2597" y="5557"/>
                  </a:cubicBezTo>
                  <a:cubicBezTo>
                    <a:pt x="560" y="10002"/>
                    <a:pt x="4819" y="11484"/>
                    <a:pt x="4819" y="11484"/>
                  </a:cubicBezTo>
                  <a:lnTo>
                    <a:pt x="16671" y="16114"/>
                  </a:lnTo>
                  <a:lnTo>
                    <a:pt x="0" y="19594"/>
                  </a:lnTo>
                  <a:lnTo>
                    <a:pt x="1856" y="27781"/>
                  </a:lnTo>
                  <a:cubicBezTo>
                    <a:pt x="1856" y="27781"/>
                    <a:pt x="9636" y="26300"/>
                    <a:pt x="14264" y="25003"/>
                  </a:cubicBezTo>
                  <a:cubicBezTo>
                    <a:pt x="18894" y="23706"/>
                    <a:pt x="34823" y="20372"/>
                    <a:pt x="38527" y="17039"/>
                  </a:cubicBezTo>
                  <a:cubicBezTo>
                    <a:pt x="42232" y="13705"/>
                    <a:pt x="38898" y="9261"/>
                    <a:pt x="32786" y="6298"/>
                  </a:cubicBezTo>
                  <a:cubicBezTo>
                    <a:pt x="26674" y="3334"/>
                    <a:pt x="13523" y="0"/>
                    <a:pt x="135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Google Shape;1549;p44"/>
            <p:cNvSpPr/>
            <p:nvPr/>
          </p:nvSpPr>
          <p:spPr>
            <a:xfrm>
              <a:off x="1434850" y="4276150"/>
              <a:ext cx="360825" cy="54875"/>
            </a:xfrm>
            <a:custGeom>
              <a:rect b="b" l="l" r="r" t="t"/>
              <a:pathLst>
                <a:path extrusionOk="0" h="2195" w="14433">
                  <a:moveTo>
                    <a:pt x="186" y="1"/>
                  </a:moveTo>
                  <a:cubicBezTo>
                    <a:pt x="104" y="1"/>
                    <a:pt x="32" y="59"/>
                    <a:pt x="17" y="141"/>
                  </a:cubicBezTo>
                  <a:cubicBezTo>
                    <a:pt x="1" y="233"/>
                    <a:pt x="59" y="321"/>
                    <a:pt x="151" y="340"/>
                  </a:cubicBezTo>
                  <a:cubicBezTo>
                    <a:pt x="253" y="359"/>
                    <a:pt x="10397" y="2195"/>
                    <a:pt x="14258" y="2195"/>
                  </a:cubicBezTo>
                  <a:lnTo>
                    <a:pt x="14256" y="2195"/>
                  </a:lnTo>
                  <a:cubicBezTo>
                    <a:pt x="14258" y="2195"/>
                    <a:pt x="14260" y="2195"/>
                    <a:pt x="14262" y="2195"/>
                  </a:cubicBezTo>
                  <a:cubicBezTo>
                    <a:pt x="14356" y="2195"/>
                    <a:pt x="14433" y="2119"/>
                    <a:pt x="14433" y="2024"/>
                  </a:cubicBezTo>
                  <a:cubicBezTo>
                    <a:pt x="14433" y="1928"/>
                    <a:pt x="14356" y="1851"/>
                    <a:pt x="14262" y="1851"/>
                  </a:cubicBezTo>
                  <a:cubicBezTo>
                    <a:pt x="14260" y="1851"/>
                    <a:pt x="14258" y="1852"/>
                    <a:pt x="14256" y="1852"/>
                  </a:cubicBezTo>
                  <a:cubicBezTo>
                    <a:pt x="10428" y="1852"/>
                    <a:pt x="313" y="21"/>
                    <a:pt x="212" y="3"/>
                  </a:cubicBezTo>
                  <a:cubicBezTo>
                    <a:pt x="203" y="2"/>
                    <a:pt x="195" y="1"/>
                    <a:pt x="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44"/>
            <p:cNvSpPr/>
            <p:nvPr/>
          </p:nvSpPr>
          <p:spPr>
            <a:xfrm>
              <a:off x="1430100" y="3368225"/>
              <a:ext cx="555650" cy="514025"/>
            </a:xfrm>
            <a:custGeom>
              <a:rect b="b" l="l" r="r" t="t"/>
              <a:pathLst>
                <a:path extrusionOk="0" h="20561" w="22226">
                  <a:moveTo>
                    <a:pt x="4447" y="1"/>
                  </a:moveTo>
                  <a:lnTo>
                    <a:pt x="1" y="18707"/>
                  </a:lnTo>
                  <a:lnTo>
                    <a:pt x="4447" y="20560"/>
                  </a:lnTo>
                  <a:cubicBezTo>
                    <a:pt x="4447" y="20560"/>
                    <a:pt x="7595" y="17226"/>
                    <a:pt x="12225" y="15189"/>
                  </a:cubicBezTo>
                  <a:cubicBezTo>
                    <a:pt x="16855" y="13152"/>
                    <a:pt x="22226" y="11484"/>
                    <a:pt x="21299" y="6113"/>
                  </a:cubicBezTo>
                  <a:cubicBezTo>
                    <a:pt x="20374" y="742"/>
                    <a:pt x="16114" y="1"/>
                    <a:pt x="11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44"/>
            <p:cNvSpPr/>
            <p:nvPr/>
          </p:nvSpPr>
          <p:spPr>
            <a:xfrm>
              <a:off x="1854100" y="2460300"/>
              <a:ext cx="327550" cy="227525"/>
            </a:xfrm>
            <a:custGeom>
              <a:rect b="b" l="l" r="r" t="t"/>
              <a:pathLst>
                <a:path extrusionOk="0" h="9101" w="13102">
                  <a:moveTo>
                    <a:pt x="11588" y="1"/>
                  </a:moveTo>
                  <a:cubicBezTo>
                    <a:pt x="10827" y="1"/>
                    <a:pt x="9848" y="323"/>
                    <a:pt x="9222" y="323"/>
                  </a:cubicBezTo>
                  <a:cubicBezTo>
                    <a:pt x="9211" y="323"/>
                    <a:pt x="9200" y="323"/>
                    <a:pt x="9189" y="323"/>
                  </a:cubicBezTo>
                  <a:cubicBezTo>
                    <a:pt x="9161" y="322"/>
                    <a:pt x="9131" y="322"/>
                    <a:pt x="9099" y="322"/>
                  </a:cubicBezTo>
                  <a:cubicBezTo>
                    <a:pt x="8068" y="322"/>
                    <a:pt x="4962" y="610"/>
                    <a:pt x="3825" y="1774"/>
                  </a:cubicBezTo>
                  <a:cubicBezTo>
                    <a:pt x="2654" y="2973"/>
                    <a:pt x="0" y="6071"/>
                    <a:pt x="0" y="6071"/>
                  </a:cubicBezTo>
                  <a:lnTo>
                    <a:pt x="2286" y="8561"/>
                  </a:lnTo>
                  <a:cubicBezTo>
                    <a:pt x="2286" y="8561"/>
                    <a:pt x="4691" y="9101"/>
                    <a:pt x="5846" y="9101"/>
                  </a:cubicBezTo>
                  <a:cubicBezTo>
                    <a:pt x="6143" y="9101"/>
                    <a:pt x="6357" y="9065"/>
                    <a:pt x="6427" y="8976"/>
                  </a:cubicBezTo>
                  <a:cubicBezTo>
                    <a:pt x="6770" y="8538"/>
                    <a:pt x="10540" y="7018"/>
                    <a:pt x="11289" y="6662"/>
                  </a:cubicBezTo>
                  <a:cubicBezTo>
                    <a:pt x="12037" y="6306"/>
                    <a:pt x="12460" y="5462"/>
                    <a:pt x="11648" y="5297"/>
                  </a:cubicBezTo>
                  <a:cubicBezTo>
                    <a:pt x="11593" y="5286"/>
                    <a:pt x="11524" y="5281"/>
                    <a:pt x="11444" y="5281"/>
                  </a:cubicBezTo>
                  <a:cubicBezTo>
                    <a:pt x="10350" y="5281"/>
                    <a:pt x="7147" y="6248"/>
                    <a:pt x="7147" y="6248"/>
                  </a:cubicBezTo>
                  <a:lnTo>
                    <a:pt x="9508" y="2923"/>
                  </a:lnTo>
                  <a:cubicBezTo>
                    <a:pt x="9508" y="2923"/>
                    <a:pt x="13102" y="1030"/>
                    <a:pt x="12486" y="312"/>
                  </a:cubicBezTo>
                  <a:cubicBezTo>
                    <a:pt x="12285" y="79"/>
                    <a:pt x="11963" y="1"/>
                    <a:pt x="115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44"/>
            <p:cNvSpPr/>
            <p:nvPr/>
          </p:nvSpPr>
          <p:spPr>
            <a:xfrm>
              <a:off x="1844775" y="2451775"/>
              <a:ext cx="332550" cy="244475"/>
            </a:xfrm>
            <a:custGeom>
              <a:rect b="b" l="l" r="r" t="t"/>
              <a:pathLst>
                <a:path extrusionOk="0" h="9779" w="13302">
                  <a:moveTo>
                    <a:pt x="12007" y="680"/>
                  </a:moveTo>
                  <a:cubicBezTo>
                    <a:pt x="12266" y="680"/>
                    <a:pt x="12477" y="723"/>
                    <a:pt x="12588" y="843"/>
                  </a:cubicBezTo>
                  <a:cubicBezTo>
                    <a:pt x="12572" y="1175"/>
                    <a:pt x="11234" y="2164"/>
                    <a:pt x="9722" y="2960"/>
                  </a:cubicBezTo>
                  <a:cubicBezTo>
                    <a:pt x="9675" y="2985"/>
                    <a:pt x="9633" y="3020"/>
                    <a:pt x="9602" y="3065"/>
                  </a:cubicBezTo>
                  <a:lnTo>
                    <a:pt x="7241" y="6390"/>
                  </a:lnTo>
                  <a:cubicBezTo>
                    <a:pt x="7073" y="6627"/>
                    <a:pt x="7254" y="6933"/>
                    <a:pt x="7516" y="6933"/>
                  </a:cubicBezTo>
                  <a:cubicBezTo>
                    <a:pt x="7550" y="6933"/>
                    <a:pt x="7584" y="6928"/>
                    <a:pt x="7620" y="6917"/>
                  </a:cubicBezTo>
                  <a:cubicBezTo>
                    <a:pt x="8904" y="6528"/>
                    <a:pt x="11050" y="5962"/>
                    <a:pt x="11795" y="5962"/>
                  </a:cubicBezTo>
                  <a:cubicBezTo>
                    <a:pt x="11859" y="5962"/>
                    <a:pt x="11912" y="5967"/>
                    <a:pt x="11954" y="5975"/>
                  </a:cubicBezTo>
                  <a:cubicBezTo>
                    <a:pt x="12063" y="5998"/>
                    <a:pt x="12116" y="6032"/>
                    <a:pt x="12119" y="6051"/>
                  </a:cubicBezTo>
                  <a:cubicBezTo>
                    <a:pt x="12133" y="6164"/>
                    <a:pt x="11932" y="6495"/>
                    <a:pt x="11515" y="6693"/>
                  </a:cubicBezTo>
                  <a:cubicBezTo>
                    <a:pt x="11325" y="6783"/>
                    <a:pt x="10939" y="6950"/>
                    <a:pt x="10463" y="7153"/>
                  </a:cubicBezTo>
                  <a:cubicBezTo>
                    <a:pt x="8059" y="8187"/>
                    <a:pt x="6791" y="8772"/>
                    <a:pt x="6579" y="9063"/>
                  </a:cubicBezTo>
                  <a:cubicBezTo>
                    <a:pt x="6521" y="9090"/>
                    <a:pt x="6407" y="9103"/>
                    <a:pt x="6250" y="9103"/>
                  </a:cubicBezTo>
                  <a:cubicBezTo>
                    <a:pt x="5578" y="9103"/>
                    <a:pt x="4119" y="8872"/>
                    <a:pt x="2838" y="8590"/>
                  </a:cubicBezTo>
                  <a:lnTo>
                    <a:pt x="832" y="6405"/>
                  </a:lnTo>
                  <a:cubicBezTo>
                    <a:pt x="1469" y="5665"/>
                    <a:pt x="3480" y="3344"/>
                    <a:pt x="4445" y="2355"/>
                  </a:cubicBezTo>
                  <a:cubicBezTo>
                    <a:pt x="5453" y="1324"/>
                    <a:pt x="8384" y="1006"/>
                    <a:pt x="9447" y="1006"/>
                  </a:cubicBezTo>
                  <a:cubicBezTo>
                    <a:pt x="9486" y="1006"/>
                    <a:pt x="9522" y="1006"/>
                    <a:pt x="9556" y="1007"/>
                  </a:cubicBezTo>
                  <a:cubicBezTo>
                    <a:pt x="9568" y="1007"/>
                    <a:pt x="9580" y="1007"/>
                    <a:pt x="9593" y="1007"/>
                  </a:cubicBezTo>
                  <a:cubicBezTo>
                    <a:pt x="9919" y="1007"/>
                    <a:pt x="10317" y="932"/>
                    <a:pt x="10732" y="852"/>
                  </a:cubicBezTo>
                  <a:cubicBezTo>
                    <a:pt x="11151" y="772"/>
                    <a:pt x="11630" y="680"/>
                    <a:pt x="12007" y="680"/>
                  </a:cubicBezTo>
                  <a:close/>
                  <a:moveTo>
                    <a:pt x="11962" y="0"/>
                  </a:moveTo>
                  <a:cubicBezTo>
                    <a:pt x="11527" y="0"/>
                    <a:pt x="11051" y="92"/>
                    <a:pt x="10603" y="178"/>
                  </a:cubicBezTo>
                  <a:cubicBezTo>
                    <a:pt x="10220" y="252"/>
                    <a:pt x="9851" y="321"/>
                    <a:pt x="9593" y="321"/>
                  </a:cubicBezTo>
                  <a:cubicBezTo>
                    <a:pt x="9585" y="321"/>
                    <a:pt x="9577" y="321"/>
                    <a:pt x="9570" y="321"/>
                  </a:cubicBezTo>
                  <a:cubicBezTo>
                    <a:pt x="9546" y="320"/>
                    <a:pt x="9521" y="320"/>
                    <a:pt x="9493" y="320"/>
                  </a:cubicBezTo>
                  <a:cubicBezTo>
                    <a:pt x="8571" y="320"/>
                    <a:pt x="5227" y="573"/>
                    <a:pt x="3953" y="1875"/>
                  </a:cubicBezTo>
                  <a:cubicBezTo>
                    <a:pt x="2788" y="3069"/>
                    <a:pt x="222" y="6062"/>
                    <a:pt x="113" y="6189"/>
                  </a:cubicBezTo>
                  <a:cubicBezTo>
                    <a:pt x="1" y="6321"/>
                    <a:pt x="4" y="6516"/>
                    <a:pt x="121" y="6644"/>
                  </a:cubicBezTo>
                  <a:lnTo>
                    <a:pt x="2406" y="9134"/>
                  </a:lnTo>
                  <a:cubicBezTo>
                    <a:pt x="2454" y="9186"/>
                    <a:pt x="2516" y="9222"/>
                    <a:pt x="2584" y="9236"/>
                  </a:cubicBezTo>
                  <a:cubicBezTo>
                    <a:pt x="4442" y="9654"/>
                    <a:pt x="5516" y="9778"/>
                    <a:pt x="6145" y="9778"/>
                  </a:cubicBezTo>
                  <a:cubicBezTo>
                    <a:pt x="6874" y="9778"/>
                    <a:pt x="7007" y="9611"/>
                    <a:pt x="7067" y="9532"/>
                  </a:cubicBezTo>
                  <a:cubicBezTo>
                    <a:pt x="7332" y="9245"/>
                    <a:pt x="9715" y="8221"/>
                    <a:pt x="10734" y="7784"/>
                  </a:cubicBezTo>
                  <a:cubicBezTo>
                    <a:pt x="11221" y="7575"/>
                    <a:pt x="11616" y="7405"/>
                    <a:pt x="11810" y="7313"/>
                  </a:cubicBezTo>
                  <a:cubicBezTo>
                    <a:pt x="12352" y="7055"/>
                    <a:pt x="12866" y="6510"/>
                    <a:pt x="12799" y="5968"/>
                  </a:cubicBezTo>
                  <a:cubicBezTo>
                    <a:pt x="12780" y="5806"/>
                    <a:pt x="12672" y="5420"/>
                    <a:pt x="12091" y="5303"/>
                  </a:cubicBezTo>
                  <a:cubicBezTo>
                    <a:pt x="12020" y="5288"/>
                    <a:pt x="11932" y="5281"/>
                    <a:pt x="11831" y="5281"/>
                  </a:cubicBezTo>
                  <a:cubicBezTo>
                    <a:pt x="11043" y="5281"/>
                    <a:pt x="9439" y="5688"/>
                    <a:pt x="8370" y="5986"/>
                  </a:cubicBezTo>
                  <a:lnTo>
                    <a:pt x="10115" y="3528"/>
                  </a:lnTo>
                  <a:cubicBezTo>
                    <a:pt x="10900" y="3111"/>
                    <a:pt x="13092" y="1870"/>
                    <a:pt x="13261" y="977"/>
                  </a:cubicBezTo>
                  <a:cubicBezTo>
                    <a:pt x="13301" y="783"/>
                    <a:pt x="13249" y="581"/>
                    <a:pt x="13120" y="431"/>
                  </a:cubicBezTo>
                  <a:cubicBezTo>
                    <a:pt x="12839" y="104"/>
                    <a:pt x="12424" y="0"/>
                    <a:pt x="119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44"/>
            <p:cNvSpPr/>
            <p:nvPr/>
          </p:nvSpPr>
          <p:spPr>
            <a:xfrm>
              <a:off x="661500" y="2639125"/>
              <a:ext cx="1278075" cy="1632050"/>
            </a:xfrm>
            <a:custGeom>
              <a:rect b="b" l="l" r="r" t="t"/>
              <a:pathLst>
                <a:path extrusionOk="0" h="65282" w="51123">
                  <a:moveTo>
                    <a:pt x="48139" y="1"/>
                  </a:moveTo>
                  <a:lnTo>
                    <a:pt x="35410" y="5372"/>
                  </a:lnTo>
                  <a:lnTo>
                    <a:pt x="35410" y="5383"/>
                  </a:lnTo>
                  <a:cubicBezTo>
                    <a:pt x="31551" y="6436"/>
                    <a:pt x="27120" y="7801"/>
                    <a:pt x="25929" y="8793"/>
                  </a:cubicBezTo>
                  <a:cubicBezTo>
                    <a:pt x="23706" y="10645"/>
                    <a:pt x="23706" y="16571"/>
                    <a:pt x="23706" y="17126"/>
                  </a:cubicBezTo>
                  <a:cubicBezTo>
                    <a:pt x="23706" y="17682"/>
                    <a:pt x="20372" y="23053"/>
                    <a:pt x="15744" y="27499"/>
                  </a:cubicBezTo>
                  <a:cubicBezTo>
                    <a:pt x="11114" y="31943"/>
                    <a:pt x="3705" y="35463"/>
                    <a:pt x="1854" y="37130"/>
                  </a:cubicBezTo>
                  <a:cubicBezTo>
                    <a:pt x="0" y="38796"/>
                    <a:pt x="1854" y="51020"/>
                    <a:pt x="7225" y="56576"/>
                  </a:cubicBezTo>
                  <a:cubicBezTo>
                    <a:pt x="12596" y="62132"/>
                    <a:pt x="19447" y="65282"/>
                    <a:pt x="19447" y="65282"/>
                  </a:cubicBezTo>
                  <a:cubicBezTo>
                    <a:pt x="19447" y="65282"/>
                    <a:pt x="31671" y="49724"/>
                    <a:pt x="33153" y="46946"/>
                  </a:cubicBezTo>
                  <a:cubicBezTo>
                    <a:pt x="34634" y="44167"/>
                    <a:pt x="35005" y="43612"/>
                    <a:pt x="35005" y="43612"/>
                  </a:cubicBezTo>
                  <a:cubicBezTo>
                    <a:pt x="35005" y="43612"/>
                    <a:pt x="39635" y="35650"/>
                    <a:pt x="39265" y="33241"/>
                  </a:cubicBezTo>
                  <a:cubicBezTo>
                    <a:pt x="38894" y="30833"/>
                    <a:pt x="38708" y="20647"/>
                    <a:pt x="38708" y="18424"/>
                  </a:cubicBezTo>
                  <a:cubicBezTo>
                    <a:pt x="38708" y="16201"/>
                    <a:pt x="42042" y="11386"/>
                    <a:pt x="42599" y="9718"/>
                  </a:cubicBezTo>
                  <a:cubicBezTo>
                    <a:pt x="42624" y="9641"/>
                    <a:pt x="42658" y="9555"/>
                    <a:pt x="42691" y="9470"/>
                  </a:cubicBezTo>
                  <a:lnTo>
                    <a:pt x="51123" y="2189"/>
                  </a:lnTo>
                  <a:lnTo>
                    <a:pt x="48139" y="1"/>
                  </a:lnTo>
                  <a:close/>
                </a:path>
              </a:pathLst>
            </a:custGeom>
            <a:solidFill>
              <a:srgbClr val="ACFF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p44"/>
            <p:cNvSpPr/>
            <p:nvPr/>
          </p:nvSpPr>
          <p:spPr>
            <a:xfrm>
              <a:off x="678200" y="2630575"/>
              <a:ext cx="1271150" cy="1649150"/>
            </a:xfrm>
            <a:custGeom>
              <a:rect b="b" l="l" r="r" t="t"/>
              <a:pathLst>
                <a:path extrusionOk="0" h="65966" w="50846">
                  <a:moveTo>
                    <a:pt x="47427" y="735"/>
                  </a:moveTo>
                  <a:lnTo>
                    <a:pt x="49905" y="2552"/>
                  </a:lnTo>
                  <a:lnTo>
                    <a:pt x="41800" y="9554"/>
                  </a:lnTo>
                  <a:cubicBezTo>
                    <a:pt x="41757" y="9589"/>
                    <a:pt x="41725" y="9635"/>
                    <a:pt x="41704" y="9687"/>
                  </a:cubicBezTo>
                  <a:cubicBezTo>
                    <a:pt x="41668" y="9778"/>
                    <a:pt x="41633" y="9868"/>
                    <a:pt x="41606" y="9953"/>
                  </a:cubicBezTo>
                  <a:cubicBezTo>
                    <a:pt x="41419" y="10511"/>
                    <a:pt x="40887" y="11472"/>
                    <a:pt x="40272" y="12584"/>
                  </a:cubicBezTo>
                  <a:cubicBezTo>
                    <a:pt x="39065" y="14767"/>
                    <a:pt x="37697" y="17240"/>
                    <a:pt x="37697" y="18766"/>
                  </a:cubicBezTo>
                  <a:cubicBezTo>
                    <a:pt x="37697" y="20909"/>
                    <a:pt x="37885" y="31207"/>
                    <a:pt x="38259" y="33634"/>
                  </a:cubicBezTo>
                  <a:cubicBezTo>
                    <a:pt x="38547" y="35511"/>
                    <a:pt x="35311" y="41596"/>
                    <a:pt x="34052" y="43764"/>
                  </a:cubicBezTo>
                  <a:cubicBezTo>
                    <a:pt x="34037" y="43788"/>
                    <a:pt x="33655" y="44364"/>
                    <a:pt x="32182" y="47126"/>
                  </a:cubicBezTo>
                  <a:cubicBezTo>
                    <a:pt x="30827" y="49670"/>
                    <a:pt x="20162" y="63304"/>
                    <a:pt x="18680" y="65195"/>
                  </a:cubicBezTo>
                  <a:cubicBezTo>
                    <a:pt x="17418" y="64578"/>
                    <a:pt x="11503" y="61543"/>
                    <a:pt x="6803" y="56680"/>
                  </a:cubicBezTo>
                  <a:cubicBezTo>
                    <a:pt x="2681" y="52415"/>
                    <a:pt x="690" y="44263"/>
                    <a:pt x="838" y="40019"/>
                  </a:cubicBezTo>
                  <a:cubicBezTo>
                    <a:pt x="895" y="38366"/>
                    <a:pt x="1260" y="37866"/>
                    <a:pt x="1413" y="37728"/>
                  </a:cubicBezTo>
                  <a:cubicBezTo>
                    <a:pt x="2066" y="37140"/>
                    <a:pt x="3458" y="36299"/>
                    <a:pt x="5217" y="35237"/>
                  </a:cubicBezTo>
                  <a:cubicBezTo>
                    <a:pt x="8227" y="33421"/>
                    <a:pt x="12348" y="30932"/>
                    <a:pt x="15312" y="28087"/>
                  </a:cubicBezTo>
                  <a:cubicBezTo>
                    <a:pt x="19802" y="23777"/>
                    <a:pt x="23381" y="18279"/>
                    <a:pt x="23381" y="17468"/>
                  </a:cubicBezTo>
                  <a:cubicBezTo>
                    <a:pt x="23381" y="16413"/>
                    <a:pt x="23482" y="11062"/>
                    <a:pt x="25481" y="9398"/>
                  </a:cubicBezTo>
                  <a:cubicBezTo>
                    <a:pt x="26124" y="8862"/>
                    <a:pt x="28268" y="7847"/>
                    <a:pt x="34833" y="6057"/>
                  </a:cubicBezTo>
                  <a:cubicBezTo>
                    <a:pt x="34875" y="6045"/>
                    <a:pt x="34913" y="6025"/>
                    <a:pt x="34947" y="5999"/>
                  </a:cubicBezTo>
                  <a:lnTo>
                    <a:pt x="47427" y="735"/>
                  </a:lnTo>
                  <a:close/>
                  <a:moveTo>
                    <a:pt x="47471" y="0"/>
                  </a:moveTo>
                  <a:cubicBezTo>
                    <a:pt x="47426" y="0"/>
                    <a:pt x="47381" y="9"/>
                    <a:pt x="47338" y="28"/>
                  </a:cubicBezTo>
                  <a:lnTo>
                    <a:pt x="34609" y="5397"/>
                  </a:lnTo>
                  <a:cubicBezTo>
                    <a:pt x="34595" y="5403"/>
                    <a:pt x="34582" y="5411"/>
                    <a:pt x="34569" y="5418"/>
                  </a:cubicBezTo>
                  <a:cubicBezTo>
                    <a:pt x="29253" y="6872"/>
                    <a:pt x="26048" y="8033"/>
                    <a:pt x="25043" y="8871"/>
                  </a:cubicBezTo>
                  <a:cubicBezTo>
                    <a:pt x="22864" y="10685"/>
                    <a:pt x="22697" y="15911"/>
                    <a:pt x="22698" y="17448"/>
                  </a:cubicBezTo>
                  <a:cubicBezTo>
                    <a:pt x="22591" y="18071"/>
                    <a:pt x="19326" y="23285"/>
                    <a:pt x="14838" y="27593"/>
                  </a:cubicBezTo>
                  <a:cubicBezTo>
                    <a:pt x="11929" y="30385"/>
                    <a:pt x="7846" y="32850"/>
                    <a:pt x="4864" y="34649"/>
                  </a:cubicBezTo>
                  <a:cubicBezTo>
                    <a:pt x="3072" y="35732"/>
                    <a:pt x="1658" y="36586"/>
                    <a:pt x="956" y="37217"/>
                  </a:cubicBezTo>
                  <a:cubicBezTo>
                    <a:pt x="471" y="37652"/>
                    <a:pt x="201" y="38587"/>
                    <a:pt x="152" y="39995"/>
                  </a:cubicBezTo>
                  <a:cubicBezTo>
                    <a:pt x="1" y="44362"/>
                    <a:pt x="2056" y="52755"/>
                    <a:pt x="6310" y="57157"/>
                  </a:cubicBezTo>
                  <a:cubicBezTo>
                    <a:pt x="11663" y="62694"/>
                    <a:pt x="18567" y="65903"/>
                    <a:pt x="18637" y="65934"/>
                  </a:cubicBezTo>
                  <a:cubicBezTo>
                    <a:pt x="18681" y="65955"/>
                    <a:pt x="18730" y="65965"/>
                    <a:pt x="18779" y="65965"/>
                  </a:cubicBezTo>
                  <a:cubicBezTo>
                    <a:pt x="18885" y="65965"/>
                    <a:pt x="18984" y="65918"/>
                    <a:pt x="19050" y="65835"/>
                  </a:cubicBezTo>
                  <a:cubicBezTo>
                    <a:pt x="19550" y="65198"/>
                    <a:pt x="31309" y="50222"/>
                    <a:pt x="32788" y="47448"/>
                  </a:cubicBezTo>
                  <a:cubicBezTo>
                    <a:pt x="34232" y="44743"/>
                    <a:pt x="34619" y="44150"/>
                    <a:pt x="34634" y="44126"/>
                  </a:cubicBezTo>
                  <a:cubicBezTo>
                    <a:pt x="34826" y="43797"/>
                    <a:pt x="39321" y="36029"/>
                    <a:pt x="38936" y="33530"/>
                  </a:cubicBezTo>
                  <a:cubicBezTo>
                    <a:pt x="38568" y="31139"/>
                    <a:pt x="38384" y="20900"/>
                    <a:pt x="38384" y="18766"/>
                  </a:cubicBezTo>
                  <a:cubicBezTo>
                    <a:pt x="38384" y="17416"/>
                    <a:pt x="39765" y="14922"/>
                    <a:pt x="40872" y="12917"/>
                  </a:cubicBezTo>
                  <a:cubicBezTo>
                    <a:pt x="41505" y="11775"/>
                    <a:pt x="42050" y="10788"/>
                    <a:pt x="42256" y="10170"/>
                  </a:cubicBezTo>
                  <a:cubicBezTo>
                    <a:pt x="42273" y="10121"/>
                    <a:pt x="42292" y="10069"/>
                    <a:pt x="42311" y="10017"/>
                  </a:cubicBezTo>
                  <a:lnTo>
                    <a:pt x="50679" y="2791"/>
                  </a:lnTo>
                  <a:cubicBezTo>
                    <a:pt x="50845" y="2647"/>
                    <a:pt x="50835" y="2384"/>
                    <a:pt x="50658" y="2255"/>
                  </a:cubicBezTo>
                  <a:lnTo>
                    <a:pt x="47673" y="68"/>
                  </a:lnTo>
                  <a:cubicBezTo>
                    <a:pt x="47614" y="23"/>
                    <a:pt x="47543" y="0"/>
                    <a:pt x="47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44"/>
            <p:cNvSpPr/>
            <p:nvPr/>
          </p:nvSpPr>
          <p:spPr>
            <a:xfrm>
              <a:off x="1243075" y="2870025"/>
              <a:ext cx="216150" cy="205850"/>
            </a:xfrm>
            <a:custGeom>
              <a:rect b="b" l="l" r="r" t="t"/>
              <a:pathLst>
                <a:path extrusionOk="0" h="8234" w="8646">
                  <a:moveTo>
                    <a:pt x="8254" y="0"/>
                  </a:moveTo>
                  <a:cubicBezTo>
                    <a:pt x="8200" y="0"/>
                    <a:pt x="8146" y="13"/>
                    <a:pt x="8095" y="40"/>
                  </a:cubicBezTo>
                  <a:cubicBezTo>
                    <a:pt x="4491" y="1927"/>
                    <a:pt x="344" y="7451"/>
                    <a:pt x="170" y="7686"/>
                  </a:cubicBezTo>
                  <a:cubicBezTo>
                    <a:pt x="1" y="7911"/>
                    <a:pt x="162" y="8233"/>
                    <a:pt x="445" y="8233"/>
                  </a:cubicBezTo>
                  <a:cubicBezTo>
                    <a:pt x="552" y="8233"/>
                    <a:pt x="654" y="8183"/>
                    <a:pt x="719" y="8095"/>
                  </a:cubicBezTo>
                  <a:cubicBezTo>
                    <a:pt x="761" y="8039"/>
                    <a:pt x="4945" y="2463"/>
                    <a:pt x="8413" y="648"/>
                  </a:cubicBezTo>
                  <a:cubicBezTo>
                    <a:pt x="8581" y="559"/>
                    <a:pt x="8646" y="353"/>
                    <a:pt x="8558" y="185"/>
                  </a:cubicBezTo>
                  <a:cubicBezTo>
                    <a:pt x="8497" y="67"/>
                    <a:pt x="8378" y="0"/>
                    <a:pt x="82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44"/>
            <p:cNvSpPr/>
            <p:nvPr/>
          </p:nvSpPr>
          <p:spPr>
            <a:xfrm>
              <a:off x="1629200" y="2749375"/>
              <a:ext cx="444550" cy="438700"/>
            </a:xfrm>
            <a:custGeom>
              <a:rect b="b" l="l" r="r" t="t"/>
              <a:pathLst>
                <a:path extrusionOk="0" h="17548" w="17782">
                  <a:moveTo>
                    <a:pt x="10962" y="0"/>
                  </a:moveTo>
                  <a:cubicBezTo>
                    <a:pt x="9143" y="0"/>
                    <a:pt x="7337" y="456"/>
                    <a:pt x="6298" y="1235"/>
                  </a:cubicBezTo>
                  <a:cubicBezTo>
                    <a:pt x="4075" y="2901"/>
                    <a:pt x="2409" y="6420"/>
                    <a:pt x="2409" y="6420"/>
                  </a:cubicBezTo>
                  <a:cubicBezTo>
                    <a:pt x="2409" y="6420"/>
                    <a:pt x="0" y="6976"/>
                    <a:pt x="0" y="9013"/>
                  </a:cubicBezTo>
                  <a:cubicBezTo>
                    <a:pt x="0" y="11050"/>
                    <a:pt x="372" y="16606"/>
                    <a:pt x="372" y="16606"/>
                  </a:cubicBezTo>
                  <a:cubicBezTo>
                    <a:pt x="372" y="16606"/>
                    <a:pt x="3150" y="15124"/>
                    <a:pt x="4261" y="15124"/>
                  </a:cubicBezTo>
                  <a:cubicBezTo>
                    <a:pt x="5373" y="15124"/>
                    <a:pt x="8335" y="17347"/>
                    <a:pt x="9632" y="17532"/>
                  </a:cubicBezTo>
                  <a:cubicBezTo>
                    <a:pt x="9707" y="17543"/>
                    <a:pt x="9782" y="17548"/>
                    <a:pt x="9858" y="17548"/>
                  </a:cubicBezTo>
                  <a:cubicBezTo>
                    <a:pt x="11096" y="17548"/>
                    <a:pt x="12442" y="16172"/>
                    <a:pt x="12966" y="15124"/>
                  </a:cubicBezTo>
                  <a:lnTo>
                    <a:pt x="15003" y="11050"/>
                  </a:lnTo>
                  <a:cubicBezTo>
                    <a:pt x="15003" y="11050"/>
                    <a:pt x="15929" y="10124"/>
                    <a:pt x="16855" y="9383"/>
                  </a:cubicBezTo>
                  <a:cubicBezTo>
                    <a:pt x="17781" y="8642"/>
                    <a:pt x="15929" y="7901"/>
                    <a:pt x="16299" y="6235"/>
                  </a:cubicBezTo>
                  <a:cubicBezTo>
                    <a:pt x="16669" y="4567"/>
                    <a:pt x="16114" y="1974"/>
                    <a:pt x="16114" y="1974"/>
                  </a:cubicBezTo>
                  <a:cubicBezTo>
                    <a:pt x="15127" y="593"/>
                    <a:pt x="13036" y="0"/>
                    <a:pt x="109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44"/>
            <p:cNvSpPr/>
            <p:nvPr/>
          </p:nvSpPr>
          <p:spPr>
            <a:xfrm>
              <a:off x="1620650" y="2740850"/>
              <a:ext cx="452750" cy="455825"/>
            </a:xfrm>
            <a:custGeom>
              <a:rect b="b" l="l" r="r" t="t"/>
              <a:pathLst>
                <a:path extrusionOk="0" h="18233" w="18110">
                  <a:moveTo>
                    <a:pt x="11295" y="683"/>
                  </a:moveTo>
                  <a:cubicBezTo>
                    <a:pt x="11802" y="683"/>
                    <a:pt x="12311" y="720"/>
                    <a:pt x="12804" y="796"/>
                  </a:cubicBezTo>
                  <a:cubicBezTo>
                    <a:pt x="14325" y="1032"/>
                    <a:pt x="15504" y="1620"/>
                    <a:pt x="16135" y="2458"/>
                  </a:cubicBezTo>
                  <a:cubicBezTo>
                    <a:pt x="16218" y="2878"/>
                    <a:pt x="16623" y="5074"/>
                    <a:pt x="16306" y="6501"/>
                  </a:cubicBezTo>
                  <a:cubicBezTo>
                    <a:pt x="16090" y="7474"/>
                    <a:pt x="16522" y="8172"/>
                    <a:pt x="16839" y="8683"/>
                  </a:cubicBezTo>
                  <a:cubicBezTo>
                    <a:pt x="17194" y="9257"/>
                    <a:pt x="17168" y="9308"/>
                    <a:pt x="16983" y="9456"/>
                  </a:cubicBezTo>
                  <a:cubicBezTo>
                    <a:pt x="16052" y="10200"/>
                    <a:pt x="15140" y="11111"/>
                    <a:pt x="15101" y="11149"/>
                  </a:cubicBezTo>
                  <a:cubicBezTo>
                    <a:pt x="15076" y="11175"/>
                    <a:pt x="15054" y="11206"/>
                    <a:pt x="15037" y="11238"/>
                  </a:cubicBezTo>
                  <a:lnTo>
                    <a:pt x="13000" y="15313"/>
                  </a:lnTo>
                  <a:cubicBezTo>
                    <a:pt x="12512" y="16289"/>
                    <a:pt x="11243" y="17547"/>
                    <a:pt x="10196" y="17547"/>
                  </a:cubicBezTo>
                  <a:cubicBezTo>
                    <a:pt x="10137" y="17547"/>
                    <a:pt x="10079" y="17543"/>
                    <a:pt x="10021" y="17535"/>
                  </a:cubicBezTo>
                  <a:cubicBezTo>
                    <a:pt x="9460" y="17454"/>
                    <a:pt x="8462" y="16899"/>
                    <a:pt x="7497" y="16363"/>
                  </a:cubicBezTo>
                  <a:cubicBezTo>
                    <a:pt x="6351" y="15726"/>
                    <a:pt x="5267" y="15123"/>
                    <a:pt x="4603" y="15123"/>
                  </a:cubicBezTo>
                  <a:cubicBezTo>
                    <a:pt x="3690" y="15123"/>
                    <a:pt x="1893" y="15965"/>
                    <a:pt x="1023" y="16403"/>
                  </a:cubicBezTo>
                  <a:cubicBezTo>
                    <a:pt x="931" y="14973"/>
                    <a:pt x="686" y="10992"/>
                    <a:pt x="686" y="9354"/>
                  </a:cubicBezTo>
                  <a:cubicBezTo>
                    <a:pt x="686" y="7618"/>
                    <a:pt x="2741" y="7116"/>
                    <a:pt x="2828" y="7095"/>
                  </a:cubicBezTo>
                  <a:cubicBezTo>
                    <a:pt x="2931" y="7072"/>
                    <a:pt x="3015" y="7002"/>
                    <a:pt x="3060" y="6908"/>
                  </a:cubicBezTo>
                  <a:cubicBezTo>
                    <a:pt x="3078" y="6874"/>
                    <a:pt x="4719" y="3445"/>
                    <a:pt x="6845" y="1849"/>
                  </a:cubicBezTo>
                  <a:cubicBezTo>
                    <a:pt x="7825" y="1115"/>
                    <a:pt x="9551" y="683"/>
                    <a:pt x="11295" y="683"/>
                  </a:cubicBezTo>
                  <a:close/>
                  <a:moveTo>
                    <a:pt x="11322" y="1"/>
                  </a:moveTo>
                  <a:cubicBezTo>
                    <a:pt x="9424" y="1"/>
                    <a:pt x="7526" y="483"/>
                    <a:pt x="6435" y="1301"/>
                  </a:cubicBezTo>
                  <a:cubicBezTo>
                    <a:pt x="4404" y="2825"/>
                    <a:pt x="2858" y="5774"/>
                    <a:pt x="2512" y="6470"/>
                  </a:cubicBezTo>
                  <a:cubicBezTo>
                    <a:pt x="1560" y="6742"/>
                    <a:pt x="1" y="7628"/>
                    <a:pt x="1" y="9354"/>
                  </a:cubicBezTo>
                  <a:cubicBezTo>
                    <a:pt x="1" y="11379"/>
                    <a:pt x="356" y="16743"/>
                    <a:pt x="372" y="16970"/>
                  </a:cubicBezTo>
                  <a:cubicBezTo>
                    <a:pt x="385" y="17160"/>
                    <a:pt x="543" y="17292"/>
                    <a:pt x="714" y="17292"/>
                  </a:cubicBezTo>
                  <a:cubicBezTo>
                    <a:pt x="768" y="17292"/>
                    <a:pt x="823" y="17279"/>
                    <a:pt x="876" y="17251"/>
                  </a:cubicBezTo>
                  <a:cubicBezTo>
                    <a:pt x="1627" y="16849"/>
                    <a:pt x="3762" y="15809"/>
                    <a:pt x="4603" y="15809"/>
                  </a:cubicBezTo>
                  <a:cubicBezTo>
                    <a:pt x="5090" y="15809"/>
                    <a:pt x="6192" y="16422"/>
                    <a:pt x="7164" y="16963"/>
                  </a:cubicBezTo>
                  <a:cubicBezTo>
                    <a:pt x="8231" y="17555"/>
                    <a:pt x="9239" y="18115"/>
                    <a:pt x="9925" y="18215"/>
                  </a:cubicBezTo>
                  <a:cubicBezTo>
                    <a:pt x="10017" y="18227"/>
                    <a:pt x="10110" y="18232"/>
                    <a:pt x="10204" y="18232"/>
                  </a:cubicBezTo>
                  <a:cubicBezTo>
                    <a:pt x="11637" y="18232"/>
                    <a:pt x="13063" y="16722"/>
                    <a:pt x="13615" y="15619"/>
                  </a:cubicBezTo>
                  <a:lnTo>
                    <a:pt x="15627" y="11596"/>
                  </a:lnTo>
                  <a:cubicBezTo>
                    <a:pt x="15810" y="11414"/>
                    <a:pt x="16616" y="10630"/>
                    <a:pt x="17410" y="9993"/>
                  </a:cubicBezTo>
                  <a:cubicBezTo>
                    <a:pt x="18110" y="9433"/>
                    <a:pt x="17712" y="8791"/>
                    <a:pt x="17422" y="8322"/>
                  </a:cubicBezTo>
                  <a:cubicBezTo>
                    <a:pt x="17140" y="7866"/>
                    <a:pt x="16821" y="7351"/>
                    <a:pt x="16977" y="6650"/>
                  </a:cubicBezTo>
                  <a:cubicBezTo>
                    <a:pt x="17358" y="4932"/>
                    <a:pt x="16813" y="2354"/>
                    <a:pt x="16791" y="2244"/>
                  </a:cubicBezTo>
                  <a:cubicBezTo>
                    <a:pt x="16781" y="2198"/>
                    <a:pt x="16762" y="2155"/>
                    <a:pt x="16735" y="2118"/>
                  </a:cubicBezTo>
                  <a:cubicBezTo>
                    <a:pt x="15802" y="811"/>
                    <a:pt x="14139" y="309"/>
                    <a:pt x="12910" y="119"/>
                  </a:cubicBezTo>
                  <a:cubicBezTo>
                    <a:pt x="12392" y="39"/>
                    <a:pt x="11857" y="1"/>
                    <a:pt x="113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p44"/>
            <p:cNvSpPr/>
            <p:nvPr/>
          </p:nvSpPr>
          <p:spPr>
            <a:xfrm>
              <a:off x="1762875" y="3053800"/>
              <a:ext cx="108775" cy="110050"/>
            </a:xfrm>
            <a:custGeom>
              <a:rect b="b" l="l" r="r" t="t"/>
              <a:pathLst>
                <a:path extrusionOk="0" h="4402" w="4351">
                  <a:moveTo>
                    <a:pt x="384" y="0"/>
                  </a:moveTo>
                  <a:cubicBezTo>
                    <a:pt x="305" y="0"/>
                    <a:pt x="226" y="27"/>
                    <a:pt x="161" y="82"/>
                  </a:cubicBezTo>
                  <a:cubicBezTo>
                    <a:pt x="13" y="210"/>
                    <a:pt x="1" y="436"/>
                    <a:pt x="136" y="578"/>
                  </a:cubicBezTo>
                  <a:cubicBezTo>
                    <a:pt x="338" y="814"/>
                    <a:pt x="1392" y="1993"/>
                    <a:pt x="2247" y="1993"/>
                  </a:cubicBezTo>
                  <a:lnTo>
                    <a:pt x="2735" y="1993"/>
                  </a:lnTo>
                  <a:cubicBezTo>
                    <a:pt x="2905" y="2537"/>
                    <a:pt x="3314" y="3774"/>
                    <a:pt x="3628" y="4249"/>
                  </a:cubicBezTo>
                  <a:cubicBezTo>
                    <a:pt x="3692" y="4344"/>
                    <a:pt x="3799" y="4402"/>
                    <a:pt x="3914" y="4402"/>
                  </a:cubicBezTo>
                  <a:lnTo>
                    <a:pt x="3914" y="4402"/>
                  </a:lnTo>
                  <a:cubicBezTo>
                    <a:pt x="4189" y="4401"/>
                    <a:pt x="4350" y="4097"/>
                    <a:pt x="4199" y="3869"/>
                  </a:cubicBezTo>
                  <a:cubicBezTo>
                    <a:pt x="3920" y="3450"/>
                    <a:pt x="3467" y="2054"/>
                    <a:pt x="3317" y="1554"/>
                  </a:cubicBezTo>
                  <a:cubicBezTo>
                    <a:pt x="3274" y="1408"/>
                    <a:pt x="3140" y="1309"/>
                    <a:pt x="2988" y="1309"/>
                  </a:cubicBezTo>
                  <a:lnTo>
                    <a:pt x="2247" y="1309"/>
                  </a:lnTo>
                  <a:cubicBezTo>
                    <a:pt x="1847" y="1309"/>
                    <a:pt x="1074" y="621"/>
                    <a:pt x="656" y="133"/>
                  </a:cubicBezTo>
                  <a:cubicBezTo>
                    <a:pt x="588" y="45"/>
                    <a:pt x="486" y="0"/>
                    <a:pt x="384" y="0"/>
                  </a:cubicBezTo>
                  <a:close/>
                  <a:moveTo>
                    <a:pt x="3914" y="4402"/>
                  </a:moveTo>
                  <a:cubicBezTo>
                    <a:pt x="3914" y="4402"/>
                    <a:pt x="3914" y="4402"/>
                    <a:pt x="3914" y="4402"/>
                  </a:cubicBezTo>
                  <a:lnTo>
                    <a:pt x="3915" y="4402"/>
                  </a:lnTo>
                  <a:cubicBezTo>
                    <a:pt x="3915" y="4402"/>
                    <a:pt x="3915" y="4402"/>
                    <a:pt x="3914" y="44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p44"/>
            <p:cNvSpPr/>
            <p:nvPr/>
          </p:nvSpPr>
          <p:spPr>
            <a:xfrm>
              <a:off x="1991050" y="2878175"/>
              <a:ext cx="50650" cy="72700"/>
            </a:xfrm>
            <a:custGeom>
              <a:rect b="b" l="l" r="r" t="t"/>
              <a:pathLst>
                <a:path extrusionOk="0" h="2908" w="2026">
                  <a:moveTo>
                    <a:pt x="1637" y="0"/>
                  </a:moveTo>
                  <a:cubicBezTo>
                    <a:pt x="1569" y="0"/>
                    <a:pt x="1501" y="20"/>
                    <a:pt x="1441" y="62"/>
                  </a:cubicBezTo>
                  <a:cubicBezTo>
                    <a:pt x="1381" y="104"/>
                    <a:pt x="0" y="1109"/>
                    <a:pt x="0" y="2565"/>
                  </a:cubicBezTo>
                  <a:cubicBezTo>
                    <a:pt x="0" y="2753"/>
                    <a:pt x="155" y="2908"/>
                    <a:pt x="343" y="2908"/>
                  </a:cubicBezTo>
                  <a:cubicBezTo>
                    <a:pt x="533" y="2908"/>
                    <a:pt x="686" y="2753"/>
                    <a:pt x="686" y="2565"/>
                  </a:cubicBezTo>
                  <a:cubicBezTo>
                    <a:pt x="686" y="1464"/>
                    <a:pt x="1828" y="628"/>
                    <a:pt x="1840" y="621"/>
                  </a:cubicBezTo>
                  <a:cubicBezTo>
                    <a:pt x="1992" y="509"/>
                    <a:pt x="2026" y="297"/>
                    <a:pt x="1916" y="144"/>
                  </a:cubicBezTo>
                  <a:cubicBezTo>
                    <a:pt x="1849" y="51"/>
                    <a:pt x="1744" y="0"/>
                    <a:pt x="1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44"/>
            <p:cNvSpPr/>
            <p:nvPr/>
          </p:nvSpPr>
          <p:spPr>
            <a:xfrm>
              <a:off x="1573675" y="2546575"/>
              <a:ext cx="560250" cy="516125"/>
            </a:xfrm>
            <a:custGeom>
              <a:rect b="b" l="l" r="r" t="t"/>
              <a:pathLst>
                <a:path extrusionOk="0" h="20645" w="22410">
                  <a:moveTo>
                    <a:pt x="11305" y="1"/>
                  </a:moveTo>
                  <a:cubicBezTo>
                    <a:pt x="9421" y="1"/>
                    <a:pt x="7268" y="546"/>
                    <a:pt x="5000" y="2310"/>
                  </a:cubicBezTo>
                  <a:cubicBezTo>
                    <a:pt x="0" y="6197"/>
                    <a:pt x="1112" y="11384"/>
                    <a:pt x="3148" y="15457"/>
                  </a:cubicBezTo>
                  <a:cubicBezTo>
                    <a:pt x="5185" y="19532"/>
                    <a:pt x="7964" y="20644"/>
                    <a:pt x="7964" y="20644"/>
                  </a:cubicBezTo>
                  <a:cubicBezTo>
                    <a:pt x="7964" y="20644"/>
                    <a:pt x="7223" y="18236"/>
                    <a:pt x="8519" y="17125"/>
                  </a:cubicBezTo>
                  <a:cubicBezTo>
                    <a:pt x="8688" y="16980"/>
                    <a:pt x="8864" y="16917"/>
                    <a:pt x="9042" y="16917"/>
                  </a:cubicBezTo>
                  <a:cubicBezTo>
                    <a:pt x="10232" y="16917"/>
                    <a:pt x="11556" y="19718"/>
                    <a:pt x="12038" y="19718"/>
                  </a:cubicBezTo>
                  <a:cubicBezTo>
                    <a:pt x="12594" y="19718"/>
                    <a:pt x="12779" y="18236"/>
                    <a:pt x="12779" y="17680"/>
                  </a:cubicBezTo>
                  <a:cubicBezTo>
                    <a:pt x="12779" y="17125"/>
                    <a:pt x="13890" y="16384"/>
                    <a:pt x="15002" y="16014"/>
                  </a:cubicBezTo>
                  <a:cubicBezTo>
                    <a:pt x="16113" y="15643"/>
                    <a:pt x="14261" y="13791"/>
                    <a:pt x="14076" y="12865"/>
                  </a:cubicBezTo>
                  <a:cubicBezTo>
                    <a:pt x="13890" y="11940"/>
                    <a:pt x="19817" y="11570"/>
                    <a:pt x="21113" y="7681"/>
                  </a:cubicBezTo>
                  <a:cubicBezTo>
                    <a:pt x="22409" y="3790"/>
                    <a:pt x="18890" y="1938"/>
                    <a:pt x="16669" y="1197"/>
                  </a:cubicBezTo>
                  <a:cubicBezTo>
                    <a:pt x="15454" y="792"/>
                    <a:pt x="13575" y="1"/>
                    <a:pt x="113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44"/>
            <p:cNvSpPr/>
            <p:nvPr/>
          </p:nvSpPr>
          <p:spPr>
            <a:xfrm>
              <a:off x="1532125" y="2921050"/>
              <a:ext cx="222125" cy="382425"/>
            </a:xfrm>
            <a:custGeom>
              <a:rect b="b" l="l" r="r" t="t"/>
              <a:pathLst>
                <a:path extrusionOk="0" h="15297" w="8885">
                  <a:moveTo>
                    <a:pt x="3212" y="0"/>
                  </a:moveTo>
                  <a:cubicBezTo>
                    <a:pt x="3212" y="0"/>
                    <a:pt x="0" y="2104"/>
                    <a:pt x="741" y="6179"/>
                  </a:cubicBezTo>
                  <a:cubicBezTo>
                    <a:pt x="1482" y="10254"/>
                    <a:pt x="3144" y="15297"/>
                    <a:pt x="3144" y="15297"/>
                  </a:cubicBezTo>
                  <a:lnTo>
                    <a:pt x="8885" y="15297"/>
                  </a:lnTo>
                  <a:lnTo>
                    <a:pt x="6106" y="9185"/>
                  </a:lnTo>
                  <a:lnTo>
                    <a:pt x="4810" y="478"/>
                  </a:lnTo>
                  <a:lnTo>
                    <a:pt x="3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44"/>
            <p:cNvSpPr/>
            <p:nvPr/>
          </p:nvSpPr>
          <p:spPr>
            <a:xfrm>
              <a:off x="1522925" y="2912475"/>
              <a:ext cx="241725" cy="399575"/>
            </a:xfrm>
            <a:custGeom>
              <a:rect b="b" l="l" r="r" t="t"/>
              <a:pathLst>
                <a:path extrusionOk="0" h="15983" w="9669">
                  <a:moveTo>
                    <a:pt x="3643" y="720"/>
                  </a:moveTo>
                  <a:lnTo>
                    <a:pt x="4871" y="1089"/>
                  </a:lnTo>
                  <a:lnTo>
                    <a:pt x="6136" y="9577"/>
                  </a:lnTo>
                  <a:cubicBezTo>
                    <a:pt x="6140" y="9609"/>
                    <a:pt x="6149" y="9639"/>
                    <a:pt x="6163" y="9669"/>
                  </a:cubicBezTo>
                  <a:lnTo>
                    <a:pt x="8720" y="15297"/>
                  </a:lnTo>
                  <a:lnTo>
                    <a:pt x="3760" y="15297"/>
                  </a:lnTo>
                  <a:cubicBezTo>
                    <a:pt x="3427" y="14256"/>
                    <a:pt x="2085" y="9969"/>
                    <a:pt x="1446" y="6460"/>
                  </a:cubicBezTo>
                  <a:cubicBezTo>
                    <a:pt x="830" y="3073"/>
                    <a:pt x="3069" y="1150"/>
                    <a:pt x="3643" y="720"/>
                  </a:cubicBezTo>
                  <a:close/>
                  <a:moveTo>
                    <a:pt x="3579" y="0"/>
                  </a:moveTo>
                  <a:cubicBezTo>
                    <a:pt x="3514" y="0"/>
                    <a:pt x="3449" y="19"/>
                    <a:pt x="3393" y="57"/>
                  </a:cubicBezTo>
                  <a:cubicBezTo>
                    <a:pt x="3359" y="79"/>
                    <a:pt x="0" y="2335"/>
                    <a:pt x="772" y="6583"/>
                  </a:cubicBezTo>
                  <a:cubicBezTo>
                    <a:pt x="1509" y="10634"/>
                    <a:pt x="3169" y="15696"/>
                    <a:pt x="3185" y="15747"/>
                  </a:cubicBezTo>
                  <a:cubicBezTo>
                    <a:pt x="3231" y="15886"/>
                    <a:pt x="3363" y="15981"/>
                    <a:pt x="3511" y="15981"/>
                  </a:cubicBezTo>
                  <a:lnTo>
                    <a:pt x="9253" y="15981"/>
                  </a:lnTo>
                  <a:lnTo>
                    <a:pt x="9253" y="15983"/>
                  </a:lnTo>
                  <a:cubicBezTo>
                    <a:pt x="9502" y="15983"/>
                    <a:pt x="9669" y="15724"/>
                    <a:pt x="9565" y="15497"/>
                  </a:cubicBezTo>
                  <a:lnTo>
                    <a:pt x="6807" y="9430"/>
                  </a:lnTo>
                  <a:lnTo>
                    <a:pt x="5518" y="772"/>
                  </a:lnTo>
                  <a:cubicBezTo>
                    <a:pt x="5499" y="640"/>
                    <a:pt x="5405" y="532"/>
                    <a:pt x="5276" y="495"/>
                  </a:cubicBezTo>
                  <a:lnTo>
                    <a:pt x="3678" y="15"/>
                  </a:lnTo>
                  <a:cubicBezTo>
                    <a:pt x="3646" y="5"/>
                    <a:pt x="3612" y="0"/>
                    <a:pt x="35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44"/>
            <p:cNvSpPr/>
            <p:nvPr/>
          </p:nvSpPr>
          <p:spPr>
            <a:xfrm>
              <a:off x="2346900" y="3534925"/>
              <a:ext cx="324125" cy="236200"/>
            </a:xfrm>
            <a:custGeom>
              <a:rect b="b" l="l" r="r" t="t"/>
              <a:pathLst>
                <a:path extrusionOk="0" h="9448" w="12965">
                  <a:moveTo>
                    <a:pt x="7787" y="1"/>
                  </a:moveTo>
                  <a:cubicBezTo>
                    <a:pt x="7554" y="1"/>
                    <a:pt x="7286" y="63"/>
                    <a:pt x="7040" y="186"/>
                  </a:cubicBezTo>
                  <a:cubicBezTo>
                    <a:pt x="6299" y="557"/>
                    <a:pt x="2779" y="2595"/>
                    <a:pt x="2224" y="2595"/>
                  </a:cubicBezTo>
                  <a:cubicBezTo>
                    <a:pt x="1668" y="2595"/>
                    <a:pt x="1" y="6112"/>
                    <a:pt x="1" y="6112"/>
                  </a:cubicBezTo>
                  <a:lnTo>
                    <a:pt x="556" y="9448"/>
                  </a:lnTo>
                  <a:cubicBezTo>
                    <a:pt x="556" y="9448"/>
                    <a:pt x="4629" y="9262"/>
                    <a:pt x="6297" y="9076"/>
                  </a:cubicBezTo>
                  <a:cubicBezTo>
                    <a:pt x="7965" y="8891"/>
                    <a:pt x="10188" y="6484"/>
                    <a:pt x="10743" y="5743"/>
                  </a:cubicBezTo>
                  <a:cubicBezTo>
                    <a:pt x="11298" y="5002"/>
                    <a:pt x="12964" y="4077"/>
                    <a:pt x="12780" y="3150"/>
                  </a:cubicBezTo>
                  <a:cubicBezTo>
                    <a:pt x="12740" y="2948"/>
                    <a:pt x="12533" y="2870"/>
                    <a:pt x="12235" y="2870"/>
                  </a:cubicBezTo>
                  <a:cubicBezTo>
                    <a:pt x="11159" y="2870"/>
                    <a:pt x="8891" y="3891"/>
                    <a:pt x="8891" y="3891"/>
                  </a:cubicBezTo>
                  <a:lnTo>
                    <a:pt x="4817" y="3705"/>
                  </a:lnTo>
                  <a:cubicBezTo>
                    <a:pt x="4817" y="3705"/>
                    <a:pt x="7965" y="1482"/>
                    <a:pt x="8336" y="741"/>
                  </a:cubicBezTo>
                  <a:cubicBezTo>
                    <a:pt x="8582" y="247"/>
                    <a:pt x="8253" y="1"/>
                    <a:pt x="7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44"/>
            <p:cNvSpPr/>
            <p:nvPr/>
          </p:nvSpPr>
          <p:spPr>
            <a:xfrm>
              <a:off x="2338150" y="3526375"/>
              <a:ext cx="340775" cy="253300"/>
            </a:xfrm>
            <a:custGeom>
              <a:rect b="b" l="l" r="r" t="t"/>
              <a:pathLst>
                <a:path extrusionOk="0" h="10132" w="13631">
                  <a:moveTo>
                    <a:pt x="8135" y="685"/>
                  </a:moveTo>
                  <a:cubicBezTo>
                    <a:pt x="8277" y="685"/>
                    <a:pt x="8382" y="715"/>
                    <a:pt x="8420" y="754"/>
                  </a:cubicBezTo>
                  <a:cubicBezTo>
                    <a:pt x="8432" y="766"/>
                    <a:pt x="8428" y="829"/>
                    <a:pt x="8377" y="929"/>
                  </a:cubicBezTo>
                  <a:cubicBezTo>
                    <a:pt x="8136" y="1413"/>
                    <a:pt x="6157" y="2926"/>
                    <a:pt x="4968" y="3767"/>
                  </a:cubicBezTo>
                  <a:cubicBezTo>
                    <a:pt x="4700" y="3955"/>
                    <a:pt x="4824" y="4375"/>
                    <a:pt x="5150" y="4389"/>
                  </a:cubicBezTo>
                  <a:lnTo>
                    <a:pt x="9225" y="4574"/>
                  </a:lnTo>
                  <a:cubicBezTo>
                    <a:pt x="9233" y="4575"/>
                    <a:pt x="9241" y="4575"/>
                    <a:pt x="9249" y="4575"/>
                  </a:cubicBezTo>
                  <a:cubicBezTo>
                    <a:pt x="9294" y="4575"/>
                    <a:pt x="9339" y="4565"/>
                    <a:pt x="9381" y="4545"/>
                  </a:cubicBezTo>
                  <a:cubicBezTo>
                    <a:pt x="10724" y="3940"/>
                    <a:pt x="12100" y="3526"/>
                    <a:pt x="12616" y="3526"/>
                  </a:cubicBezTo>
                  <a:cubicBezTo>
                    <a:pt x="12698" y="3526"/>
                    <a:pt x="12758" y="3537"/>
                    <a:pt x="12793" y="3559"/>
                  </a:cubicBezTo>
                  <a:cubicBezTo>
                    <a:pt x="12879" y="3988"/>
                    <a:pt x="12205" y="4574"/>
                    <a:pt x="11665" y="5047"/>
                  </a:cubicBezTo>
                  <a:cubicBezTo>
                    <a:pt x="11334" y="5335"/>
                    <a:pt x="11022" y="5608"/>
                    <a:pt x="10818" y="5878"/>
                  </a:cubicBezTo>
                  <a:cubicBezTo>
                    <a:pt x="10245" y="6642"/>
                    <a:pt x="8096" y="8912"/>
                    <a:pt x="6610" y="9077"/>
                  </a:cubicBezTo>
                  <a:cubicBezTo>
                    <a:pt x="5236" y="9230"/>
                    <a:pt x="2170" y="9384"/>
                    <a:pt x="1194" y="9432"/>
                  </a:cubicBezTo>
                  <a:lnTo>
                    <a:pt x="706" y="6505"/>
                  </a:lnTo>
                  <a:cubicBezTo>
                    <a:pt x="1404" y="5045"/>
                    <a:pt x="2330" y="3421"/>
                    <a:pt x="2572" y="3278"/>
                  </a:cubicBezTo>
                  <a:cubicBezTo>
                    <a:pt x="2996" y="3278"/>
                    <a:pt x="4238" y="2638"/>
                    <a:pt x="6533" y="1379"/>
                  </a:cubicBezTo>
                  <a:cubicBezTo>
                    <a:pt x="6986" y="1131"/>
                    <a:pt x="7354" y="927"/>
                    <a:pt x="7541" y="834"/>
                  </a:cubicBezTo>
                  <a:cubicBezTo>
                    <a:pt x="7761" y="724"/>
                    <a:pt x="7973" y="685"/>
                    <a:pt x="8135" y="685"/>
                  </a:cubicBezTo>
                  <a:close/>
                  <a:moveTo>
                    <a:pt x="8141" y="0"/>
                  </a:moveTo>
                  <a:cubicBezTo>
                    <a:pt x="7835" y="0"/>
                    <a:pt x="7508" y="85"/>
                    <a:pt x="7235" y="222"/>
                  </a:cubicBezTo>
                  <a:cubicBezTo>
                    <a:pt x="7042" y="317"/>
                    <a:pt x="6666" y="525"/>
                    <a:pt x="6202" y="779"/>
                  </a:cubicBezTo>
                  <a:cubicBezTo>
                    <a:pt x="5230" y="1312"/>
                    <a:pt x="2955" y="2561"/>
                    <a:pt x="2572" y="2592"/>
                  </a:cubicBezTo>
                  <a:cubicBezTo>
                    <a:pt x="2381" y="2592"/>
                    <a:pt x="1800" y="2592"/>
                    <a:pt x="41" y="6307"/>
                  </a:cubicBezTo>
                  <a:cubicBezTo>
                    <a:pt x="11" y="6371"/>
                    <a:pt x="0" y="6443"/>
                    <a:pt x="12" y="6511"/>
                  </a:cubicBezTo>
                  <a:lnTo>
                    <a:pt x="568" y="9845"/>
                  </a:lnTo>
                  <a:cubicBezTo>
                    <a:pt x="594" y="10009"/>
                    <a:pt x="738" y="10131"/>
                    <a:pt x="905" y="10131"/>
                  </a:cubicBezTo>
                  <a:lnTo>
                    <a:pt x="923" y="10131"/>
                  </a:lnTo>
                  <a:cubicBezTo>
                    <a:pt x="1089" y="10124"/>
                    <a:pt x="5027" y="9944"/>
                    <a:pt x="6686" y="9760"/>
                  </a:cubicBezTo>
                  <a:cubicBezTo>
                    <a:pt x="8551" y="9552"/>
                    <a:pt x="10888" y="6928"/>
                    <a:pt x="11368" y="6291"/>
                  </a:cubicBezTo>
                  <a:cubicBezTo>
                    <a:pt x="11527" y="6077"/>
                    <a:pt x="11813" y="5828"/>
                    <a:pt x="12116" y="5563"/>
                  </a:cubicBezTo>
                  <a:cubicBezTo>
                    <a:pt x="12826" y="4944"/>
                    <a:pt x="13631" y="4243"/>
                    <a:pt x="13466" y="3425"/>
                  </a:cubicBezTo>
                  <a:cubicBezTo>
                    <a:pt x="13427" y="3231"/>
                    <a:pt x="13301" y="3064"/>
                    <a:pt x="13123" y="2977"/>
                  </a:cubicBezTo>
                  <a:cubicBezTo>
                    <a:pt x="12985" y="2906"/>
                    <a:pt x="12802" y="2876"/>
                    <a:pt x="12590" y="2876"/>
                  </a:cubicBezTo>
                  <a:cubicBezTo>
                    <a:pt x="11563" y="2876"/>
                    <a:pt x="9848" y="3588"/>
                    <a:pt x="9174" y="3887"/>
                  </a:cubicBezTo>
                  <a:lnTo>
                    <a:pt x="6163" y="3750"/>
                  </a:lnTo>
                  <a:cubicBezTo>
                    <a:pt x="7170" y="3006"/>
                    <a:pt x="8705" y="1809"/>
                    <a:pt x="8992" y="1238"/>
                  </a:cubicBezTo>
                  <a:cubicBezTo>
                    <a:pt x="9258" y="706"/>
                    <a:pt x="9020" y="384"/>
                    <a:pt x="8906" y="270"/>
                  </a:cubicBezTo>
                  <a:cubicBezTo>
                    <a:pt x="8715" y="80"/>
                    <a:pt x="8438" y="0"/>
                    <a:pt x="8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44"/>
            <p:cNvSpPr/>
            <p:nvPr/>
          </p:nvSpPr>
          <p:spPr>
            <a:xfrm>
              <a:off x="1379175" y="3308050"/>
              <a:ext cx="1004775" cy="699250"/>
            </a:xfrm>
            <a:custGeom>
              <a:rect b="b" l="l" r="r" t="t"/>
              <a:pathLst>
                <a:path extrusionOk="0" h="27970" w="40191">
                  <a:moveTo>
                    <a:pt x="5187" y="1"/>
                  </a:moveTo>
                  <a:cubicBezTo>
                    <a:pt x="3891" y="1"/>
                    <a:pt x="1668" y="1853"/>
                    <a:pt x="1668" y="1853"/>
                  </a:cubicBezTo>
                  <a:lnTo>
                    <a:pt x="0" y="10557"/>
                  </a:lnTo>
                  <a:cubicBezTo>
                    <a:pt x="0" y="10557"/>
                    <a:pt x="18151" y="27781"/>
                    <a:pt x="20188" y="27967"/>
                  </a:cubicBezTo>
                  <a:cubicBezTo>
                    <a:pt x="20211" y="27969"/>
                    <a:pt x="20235" y="27970"/>
                    <a:pt x="20261" y="27970"/>
                  </a:cubicBezTo>
                  <a:cubicBezTo>
                    <a:pt x="22619" y="27970"/>
                    <a:pt x="40190" y="19819"/>
                    <a:pt x="40190" y="19819"/>
                  </a:cubicBezTo>
                  <a:lnTo>
                    <a:pt x="38710" y="14262"/>
                  </a:lnTo>
                  <a:lnTo>
                    <a:pt x="20744" y="18337"/>
                  </a:lnTo>
                  <a:cubicBezTo>
                    <a:pt x="20744" y="18337"/>
                    <a:pt x="6484" y="1"/>
                    <a:pt x="5187" y="1"/>
                  </a:cubicBezTo>
                  <a:close/>
                </a:path>
              </a:pathLst>
            </a:custGeom>
            <a:solidFill>
              <a:srgbClr val="ACFF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44"/>
            <p:cNvSpPr/>
            <p:nvPr/>
          </p:nvSpPr>
          <p:spPr>
            <a:xfrm>
              <a:off x="1369825" y="3299475"/>
              <a:ext cx="1023475" cy="716400"/>
            </a:xfrm>
            <a:custGeom>
              <a:rect b="b" l="l" r="r" t="t"/>
              <a:pathLst>
                <a:path extrusionOk="0" h="28656" w="40939">
                  <a:moveTo>
                    <a:pt x="5561" y="1"/>
                  </a:moveTo>
                  <a:cubicBezTo>
                    <a:pt x="4180" y="1"/>
                    <a:pt x="2060" y="1734"/>
                    <a:pt x="1822" y="1933"/>
                  </a:cubicBezTo>
                  <a:cubicBezTo>
                    <a:pt x="1677" y="2053"/>
                    <a:pt x="1657" y="2270"/>
                    <a:pt x="1778" y="2415"/>
                  </a:cubicBezTo>
                  <a:cubicBezTo>
                    <a:pt x="1846" y="2497"/>
                    <a:pt x="1943" y="2538"/>
                    <a:pt x="2041" y="2538"/>
                  </a:cubicBezTo>
                  <a:cubicBezTo>
                    <a:pt x="2119" y="2538"/>
                    <a:pt x="2197" y="2512"/>
                    <a:pt x="2262" y="2458"/>
                  </a:cubicBezTo>
                  <a:cubicBezTo>
                    <a:pt x="2853" y="1965"/>
                    <a:pt x="4599" y="687"/>
                    <a:pt x="5523" y="682"/>
                  </a:cubicBezTo>
                  <a:cubicBezTo>
                    <a:pt x="6641" y="1031"/>
                    <a:pt x="15516" y="12035"/>
                    <a:pt x="20847" y="18889"/>
                  </a:cubicBezTo>
                  <a:cubicBezTo>
                    <a:pt x="20912" y="18975"/>
                    <a:pt x="21013" y="19023"/>
                    <a:pt x="21117" y="19023"/>
                  </a:cubicBezTo>
                  <a:cubicBezTo>
                    <a:pt x="21142" y="19023"/>
                    <a:pt x="21168" y="19020"/>
                    <a:pt x="21193" y="19014"/>
                  </a:cubicBezTo>
                  <a:lnTo>
                    <a:pt x="38837" y="15012"/>
                  </a:lnTo>
                  <a:lnTo>
                    <a:pt x="40159" y="19970"/>
                  </a:lnTo>
                  <a:cubicBezTo>
                    <a:pt x="33074" y="23250"/>
                    <a:pt x="22323" y="27972"/>
                    <a:pt x="20664" y="27972"/>
                  </a:cubicBezTo>
                  <a:cubicBezTo>
                    <a:pt x="20638" y="27972"/>
                    <a:pt x="20615" y="27971"/>
                    <a:pt x="20593" y="27968"/>
                  </a:cubicBezTo>
                  <a:cubicBezTo>
                    <a:pt x="19196" y="27842"/>
                    <a:pt x="7596" y="17280"/>
                    <a:pt x="612" y="10651"/>
                  </a:cubicBezTo>
                  <a:cubicBezTo>
                    <a:pt x="546" y="10590"/>
                    <a:pt x="462" y="10560"/>
                    <a:pt x="378" y="10560"/>
                  </a:cubicBezTo>
                  <a:cubicBezTo>
                    <a:pt x="287" y="10560"/>
                    <a:pt x="197" y="10595"/>
                    <a:pt x="129" y="10666"/>
                  </a:cubicBezTo>
                  <a:cubicBezTo>
                    <a:pt x="0" y="10802"/>
                    <a:pt x="5" y="11018"/>
                    <a:pt x="140" y="11148"/>
                  </a:cubicBezTo>
                  <a:cubicBezTo>
                    <a:pt x="2006" y="12920"/>
                    <a:pt x="18437" y="28461"/>
                    <a:pt x="20533" y="28651"/>
                  </a:cubicBezTo>
                  <a:cubicBezTo>
                    <a:pt x="20558" y="28654"/>
                    <a:pt x="20586" y="28656"/>
                    <a:pt x="20616" y="28656"/>
                  </a:cubicBezTo>
                  <a:cubicBezTo>
                    <a:pt x="23000" y="28656"/>
                    <a:pt x="38885" y="21319"/>
                    <a:pt x="40708" y="20472"/>
                  </a:cubicBezTo>
                  <a:cubicBezTo>
                    <a:pt x="40860" y="20403"/>
                    <a:pt x="40939" y="20233"/>
                    <a:pt x="40896" y="20073"/>
                  </a:cubicBezTo>
                  <a:lnTo>
                    <a:pt x="39415" y="14516"/>
                  </a:lnTo>
                  <a:cubicBezTo>
                    <a:pt x="39374" y="14364"/>
                    <a:pt x="39237" y="14262"/>
                    <a:pt x="39085" y="14262"/>
                  </a:cubicBezTo>
                  <a:cubicBezTo>
                    <a:pt x="39060" y="14262"/>
                    <a:pt x="39034" y="14265"/>
                    <a:pt x="39008" y="14271"/>
                  </a:cubicBezTo>
                  <a:lnTo>
                    <a:pt x="21254" y="18297"/>
                  </a:lnTo>
                  <a:cubicBezTo>
                    <a:pt x="16863" y="12654"/>
                    <a:pt x="6870" y="1"/>
                    <a:pt x="55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44"/>
            <p:cNvSpPr/>
            <p:nvPr/>
          </p:nvSpPr>
          <p:spPr>
            <a:xfrm>
              <a:off x="948575" y="3965550"/>
              <a:ext cx="435275" cy="313675"/>
            </a:xfrm>
            <a:custGeom>
              <a:rect b="b" l="l" r="r" t="t"/>
              <a:pathLst>
                <a:path extrusionOk="0" h="12547" w="17411">
                  <a:moveTo>
                    <a:pt x="17410" y="1"/>
                  </a:moveTo>
                  <a:cubicBezTo>
                    <a:pt x="17410" y="1"/>
                    <a:pt x="6482" y="6852"/>
                    <a:pt x="3890" y="7779"/>
                  </a:cubicBezTo>
                  <a:cubicBezTo>
                    <a:pt x="1297" y="8704"/>
                    <a:pt x="1" y="9261"/>
                    <a:pt x="1" y="9261"/>
                  </a:cubicBezTo>
                  <a:cubicBezTo>
                    <a:pt x="1" y="9261"/>
                    <a:pt x="1766" y="11476"/>
                    <a:pt x="2731" y="11959"/>
                  </a:cubicBezTo>
                  <a:cubicBezTo>
                    <a:pt x="3632" y="12410"/>
                    <a:pt x="4636" y="12546"/>
                    <a:pt x="5521" y="12546"/>
                  </a:cubicBezTo>
                  <a:cubicBezTo>
                    <a:pt x="6883" y="12546"/>
                    <a:pt x="7964" y="12223"/>
                    <a:pt x="7964" y="12223"/>
                  </a:cubicBezTo>
                  <a:lnTo>
                    <a:pt x="17410" y="1"/>
                  </a:lnTo>
                  <a:close/>
                </a:path>
              </a:pathLst>
            </a:custGeom>
            <a:solidFill>
              <a:srgbClr val="ACFF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44"/>
            <p:cNvSpPr/>
            <p:nvPr/>
          </p:nvSpPr>
          <p:spPr>
            <a:xfrm>
              <a:off x="938375" y="3956975"/>
              <a:ext cx="454775" cy="330925"/>
            </a:xfrm>
            <a:custGeom>
              <a:rect b="b" l="l" r="r" t="t"/>
              <a:pathLst>
                <a:path extrusionOk="0" h="13237" w="18191">
                  <a:moveTo>
                    <a:pt x="16384" y="1640"/>
                  </a:moveTo>
                  <a:lnTo>
                    <a:pt x="8172" y="12268"/>
                  </a:lnTo>
                  <a:cubicBezTo>
                    <a:pt x="7878" y="12344"/>
                    <a:pt x="6989" y="12548"/>
                    <a:pt x="5928" y="12548"/>
                  </a:cubicBezTo>
                  <a:cubicBezTo>
                    <a:pt x="5086" y="12548"/>
                    <a:pt x="4137" y="12419"/>
                    <a:pt x="3292" y="11998"/>
                  </a:cubicBezTo>
                  <a:cubicBezTo>
                    <a:pt x="2673" y="11687"/>
                    <a:pt x="1583" y="10479"/>
                    <a:pt x="967" y="9746"/>
                  </a:cubicBezTo>
                  <a:lnTo>
                    <a:pt x="967" y="9745"/>
                  </a:lnTo>
                  <a:cubicBezTo>
                    <a:pt x="1542" y="9512"/>
                    <a:pt x="2695" y="9059"/>
                    <a:pt x="4413" y="8447"/>
                  </a:cubicBezTo>
                  <a:cubicBezTo>
                    <a:pt x="6430" y="7727"/>
                    <a:pt x="13230" y="3588"/>
                    <a:pt x="16384" y="1640"/>
                  </a:cubicBezTo>
                  <a:close/>
                  <a:moveTo>
                    <a:pt x="17817" y="1"/>
                  </a:moveTo>
                  <a:cubicBezTo>
                    <a:pt x="17755" y="1"/>
                    <a:pt x="17692" y="18"/>
                    <a:pt x="17635" y="53"/>
                  </a:cubicBezTo>
                  <a:cubicBezTo>
                    <a:pt x="17527" y="121"/>
                    <a:pt x="6711" y="6897"/>
                    <a:pt x="4183" y="7800"/>
                  </a:cubicBezTo>
                  <a:cubicBezTo>
                    <a:pt x="1610" y="8719"/>
                    <a:pt x="287" y="9283"/>
                    <a:pt x="273" y="9289"/>
                  </a:cubicBezTo>
                  <a:cubicBezTo>
                    <a:pt x="66" y="9378"/>
                    <a:pt x="0" y="9641"/>
                    <a:pt x="141" y="9818"/>
                  </a:cubicBezTo>
                  <a:cubicBezTo>
                    <a:pt x="214" y="9911"/>
                    <a:pt x="1965" y="12099"/>
                    <a:pt x="2986" y="12609"/>
                  </a:cubicBezTo>
                  <a:cubicBezTo>
                    <a:pt x="3947" y="13091"/>
                    <a:pt x="5006" y="13236"/>
                    <a:pt x="5934" y="13236"/>
                  </a:cubicBezTo>
                  <a:cubicBezTo>
                    <a:pt x="7306" y="13236"/>
                    <a:pt x="8396" y="12918"/>
                    <a:pt x="8470" y="12896"/>
                  </a:cubicBezTo>
                  <a:cubicBezTo>
                    <a:pt x="8540" y="12875"/>
                    <a:pt x="8599" y="12834"/>
                    <a:pt x="8644" y="12777"/>
                  </a:cubicBezTo>
                  <a:lnTo>
                    <a:pt x="18090" y="553"/>
                  </a:lnTo>
                  <a:cubicBezTo>
                    <a:pt x="18191" y="422"/>
                    <a:pt x="18183" y="237"/>
                    <a:pt x="18072" y="114"/>
                  </a:cubicBezTo>
                  <a:cubicBezTo>
                    <a:pt x="18005" y="39"/>
                    <a:pt x="17912" y="1"/>
                    <a:pt x="178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69" name="Google Shape;1569;p44"/>
          <p:cNvSpPr txBox="1"/>
          <p:nvPr>
            <p:ph idx="4294967295" type="title"/>
          </p:nvPr>
        </p:nvSpPr>
        <p:spPr>
          <a:xfrm>
            <a:off x="4938525" y="801925"/>
            <a:ext cx="39300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As </a:t>
            </a:r>
            <a:r>
              <a:rPr lang="en" sz="1800"/>
              <a:t>monitoring</a:t>
            </a:r>
            <a:r>
              <a:rPr lang="en" sz="1800"/>
              <a:t> and risk analysis tool</a:t>
            </a:r>
            <a:endParaRPr sz="1800"/>
          </a:p>
        </p:txBody>
      </p:sp>
      <p:pic>
        <p:nvPicPr>
          <p:cNvPr id="1570" name="Google Shape;157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550" y="3616776"/>
            <a:ext cx="749150" cy="1520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1" name="Google Shape;1571;p44"/>
          <p:cNvCxnSpPr>
            <a:stCxn id="1570" idx="0"/>
          </p:cNvCxnSpPr>
          <p:nvPr/>
        </p:nvCxnSpPr>
        <p:spPr>
          <a:xfrm rot="-5400000">
            <a:off x="1042875" y="2515326"/>
            <a:ext cx="1157700" cy="10452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oval"/>
            <a:tailEnd len="med" w="med" type="oval"/>
          </a:ln>
        </p:spPr>
      </p:cxnSp>
      <p:pic>
        <p:nvPicPr>
          <p:cNvPr id="1572" name="Google Shape;157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5727" y="3558055"/>
            <a:ext cx="1224648" cy="16376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3" name="Google Shape;1573;p44"/>
          <p:cNvCxnSpPr>
            <a:stCxn id="1572" idx="0"/>
          </p:cNvCxnSpPr>
          <p:nvPr/>
        </p:nvCxnSpPr>
        <p:spPr>
          <a:xfrm flipH="1" rot="5400000">
            <a:off x="2112451" y="2702455"/>
            <a:ext cx="1098900" cy="6123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oval"/>
            <a:tailEnd len="med" w="med" type="oval"/>
          </a:ln>
        </p:spPr>
      </p:cxnSp>
      <p:pic>
        <p:nvPicPr>
          <p:cNvPr id="1574" name="Google Shape;1574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2513" y="2816700"/>
            <a:ext cx="1475075" cy="147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5" name="Google Shape;1575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06613" y="3764600"/>
            <a:ext cx="1224648" cy="1224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6" name="Google Shape;1576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81875" y="3122700"/>
            <a:ext cx="1224626" cy="122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7" name="Google Shape;1577;p44"/>
          <p:cNvSpPr txBox="1"/>
          <p:nvPr>
            <p:ph idx="4294967295" type="title"/>
          </p:nvPr>
        </p:nvSpPr>
        <p:spPr>
          <a:xfrm>
            <a:off x="386325" y="801925"/>
            <a:ext cx="28089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As </a:t>
            </a:r>
            <a:r>
              <a:rPr lang="en" sz="1800"/>
              <a:t>budgeter</a:t>
            </a:r>
            <a:r>
              <a:rPr lang="en" sz="1800"/>
              <a:t> tool</a:t>
            </a:r>
            <a:endParaRPr sz="1800"/>
          </a:p>
        </p:txBody>
      </p:sp>
      <p:cxnSp>
        <p:nvCxnSpPr>
          <p:cNvPr id="1578" name="Google Shape;1578;p44"/>
          <p:cNvCxnSpPr>
            <a:stCxn id="1576" idx="0"/>
          </p:cNvCxnSpPr>
          <p:nvPr/>
        </p:nvCxnSpPr>
        <p:spPr>
          <a:xfrm flipH="1" rot="5400000">
            <a:off x="7467688" y="2296200"/>
            <a:ext cx="851400" cy="8016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579" name="Google Shape;1579;p44"/>
          <p:cNvCxnSpPr>
            <a:stCxn id="1574" idx="0"/>
          </p:cNvCxnSpPr>
          <p:nvPr/>
        </p:nvCxnSpPr>
        <p:spPr>
          <a:xfrm rot="-5400000">
            <a:off x="5417250" y="2177400"/>
            <a:ext cx="512100" cy="766500"/>
          </a:xfrm>
          <a:prstGeom prst="bentConnector2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580" name="Google Shape;1580;p44"/>
          <p:cNvCxnSpPr/>
          <p:nvPr/>
        </p:nvCxnSpPr>
        <p:spPr>
          <a:xfrm flipH="1" rot="5400000">
            <a:off x="5909475" y="2885688"/>
            <a:ext cx="1516800" cy="3324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581" name="Google Shape;1581;p44"/>
          <p:cNvSpPr txBox="1"/>
          <p:nvPr>
            <p:ph idx="4294967295" type="title"/>
          </p:nvPr>
        </p:nvSpPr>
        <p:spPr>
          <a:xfrm>
            <a:off x="1773774" y="3122700"/>
            <a:ext cx="8016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items</a:t>
            </a:r>
            <a:endParaRPr sz="1800"/>
          </a:p>
        </p:txBody>
      </p:sp>
      <p:sp>
        <p:nvSpPr>
          <p:cNvPr id="1582" name="Google Shape;1582;p44"/>
          <p:cNvSpPr txBox="1"/>
          <p:nvPr>
            <p:ph idx="4294967295" type="title"/>
          </p:nvPr>
        </p:nvSpPr>
        <p:spPr>
          <a:xfrm>
            <a:off x="6834075" y="2905775"/>
            <a:ext cx="9924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events</a:t>
            </a:r>
            <a:endParaRPr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6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45"/>
          <p:cNvSpPr txBox="1"/>
          <p:nvPr>
            <p:ph type="title"/>
          </p:nvPr>
        </p:nvSpPr>
        <p:spPr>
          <a:xfrm>
            <a:off x="619400" y="85600"/>
            <a:ext cx="60840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M Sans"/>
                <a:ea typeface="DM Sans"/>
                <a:cs typeface="DM Sans"/>
                <a:sym typeface="DM Sans"/>
              </a:rPr>
              <a:t>Kalkulace example: Menu (level 0)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588" name="Google Shape;1588;p45"/>
          <p:cNvSpPr/>
          <p:nvPr/>
        </p:nvSpPr>
        <p:spPr>
          <a:xfrm>
            <a:off x="874694" y="1804450"/>
            <a:ext cx="2200672" cy="3136516"/>
          </a:xfrm>
          <a:custGeom>
            <a:rect b="b" l="l" r="r" t="t"/>
            <a:pathLst>
              <a:path extrusionOk="0" h="161219" w="113116">
                <a:moveTo>
                  <a:pt x="78550" y="0"/>
                </a:moveTo>
                <a:cubicBezTo>
                  <a:pt x="78458" y="0"/>
                  <a:pt x="78366" y="4"/>
                  <a:pt x="78274" y="11"/>
                </a:cubicBezTo>
                <a:lnTo>
                  <a:pt x="8064" y="5438"/>
                </a:lnTo>
                <a:cubicBezTo>
                  <a:pt x="1" y="5825"/>
                  <a:pt x="908" y="9992"/>
                  <a:pt x="1360" y="12210"/>
                </a:cubicBezTo>
                <a:lnTo>
                  <a:pt x="30887" y="157493"/>
                </a:lnTo>
                <a:cubicBezTo>
                  <a:pt x="31318" y="159608"/>
                  <a:pt x="33143" y="161219"/>
                  <a:pt x="35045" y="161219"/>
                </a:cubicBezTo>
                <a:cubicBezTo>
                  <a:pt x="35137" y="161219"/>
                  <a:pt x="35229" y="161215"/>
                  <a:pt x="35321" y="161207"/>
                </a:cubicBezTo>
                <a:lnTo>
                  <a:pt x="104739" y="155459"/>
                </a:lnTo>
                <a:cubicBezTo>
                  <a:pt x="110932" y="155304"/>
                  <a:pt x="113116" y="151207"/>
                  <a:pt x="112681" y="149253"/>
                </a:cubicBezTo>
                <a:lnTo>
                  <a:pt x="82707" y="3726"/>
                </a:lnTo>
                <a:cubicBezTo>
                  <a:pt x="82277" y="1611"/>
                  <a:pt x="80451" y="0"/>
                  <a:pt x="78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9" name="Google Shape;1589;p45"/>
          <p:cNvSpPr/>
          <p:nvPr/>
        </p:nvSpPr>
        <p:spPr>
          <a:xfrm>
            <a:off x="882807" y="1798886"/>
            <a:ext cx="2193901" cy="3147644"/>
          </a:xfrm>
          <a:custGeom>
            <a:rect b="b" l="l" r="r" t="t"/>
            <a:pathLst>
              <a:path extrusionOk="0" h="161791" w="112768">
                <a:moveTo>
                  <a:pt x="78132" y="571"/>
                </a:moveTo>
                <a:cubicBezTo>
                  <a:pt x="79901" y="571"/>
                  <a:pt x="81607" y="2086"/>
                  <a:pt x="82010" y="4071"/>
                </a:cubicBezTo>
                <a:lnTo>
                  <a:pt x="111985" y="149601"/>
                </a:lnTo>
                <a:cubicBezTo>
                  <a:pt x="112173" y="150440"/>
                  <a:pt x="111796" y="151618"/>
                  <a:pt x="111026" y="152603"/>
                </a:cubicBezTo>
                <a:cubicBezTo>
                  <a:pt x="110226" y="153627"/>
                  <a:pt x="108290" y="155360"/>
                  <a:pt x="104314" y="155461"/>
                </a:cubicBezTo>
                <a:cubicBezTo>
                  <a:pt x="104308" y="155461"/>
                  <a:pt x="104304" y="155461"/>
                  <a:pt x="104298" y="155462"/>
                </a:cubicBezTo>
                <a:lnTo>
                  <a:pt x="34881" y="161210"/>
                </a:lnTo>
                <a:cubicBezTo>
                  <a:pt x="34801" y="161216"/>
                  <a:pt x="34721" y="161219"/>
                  <a:pt x="34641" y="161219"/>
                </a:cubicBezTo>
                <a:cubicBezTo>
                  <a:pt x="32861" y="161219"/>
                  <a:pt x="31154" y="159709"/>
                  <a:pt x="30750" y="157723"/>
                </a:cubicBezTo>
                <a:lnTo>
                  <a:pt x="1211" y="12390"/>
                </a:lnTo>
                <a:cubicBezTo>
                  <a:pt x="957" y="11144"/>
                  <a:pt x="610" y="9435"/>
                  <a:pt x="1652" y="8096"/>
                </a:cubicBezTo>
                <a:cubicBezTo>
                  <a:pt x="2617" y="6856"/>
                  <a:pt x="4638" y="6154"/>
                  <a:pt x="7668" y="6008"/>
                </a:cubicBezTo>
                <a:lnTo>
                  <a:pt x="77879" y="581"/>
                </a:lnTo>
                <a:cubicBezTo>
                  <a:pt x="77963" y="574"/>
                  <a:pt x="78047" y="571"/>
                  <a:pt x="78132" y="571"/>
                </a:cubicBezTo>
                <a:close/>
                <a:moveTo>
                  <a:pt x="78127" y="0"/>
                </a:moveTo>
                <a:cubicBezTo>
                  <a:pt x="78029" y="0"/>
                  <a:pt x="77932" y="4"/>
                  <a:pt x="77834" y="12"/>
                </a:cubicBezTo>
                <a:lnTo>
                  <a:pt x="7632" y="5438"/>
                </a:lnTo>
                <a:cubicBezTo>
                  <a:pt x="4392" y="5594"/>
                  <a:pt x="2288" y="6349"/>
                  <a:pt x="1202" y="7746"/>
                </a:cubicBezTo>
                <a:cubicBezTo>
                  <a:pt x="0" y="9292"/>
                  <a:pt x="393" y="11225"/>
                  <a:pt x="663" y="12552"/>
                </a:cubicBezTo>
                <a:lnTo>
                  <a:pt x="30191" y="157836"/>
                </a:lnTo>
                <a:cubicBezTo>
                  <a:pt x="30647" y="160077"/>
                  <a:pt x="32601" y="161790"/>
                  <a:pt x="34632" y="161790"/>
                </a:cubicBezTo>
                <a:cubicBezTo>
                  <a:pt x="34731" y="161790"/>
                  <a:pt x="34830" y="161786"/>
                  <a:pt x="34928" y="161777"/>
                </a:cubicBezTo>
                <a:lnTo>
                  <a:pt x="104337" y="156029"/>
                </a:lnTo>
                <a:cubicBezTo>
                  <a:pt x="108541" y="155921"/>
                  <a:pt x="110614" y="154056"/>
                  <a:pt x="111475" y="152953"/>
                </a:cubicBezTo>
                <a:cubicBezTo>
                  <a:pt x="112359" y="151822"/>
                  <a:pt x="112768" y="150490"/>
                  <a:pt x="112543" y="149481"/>
                </a:cubicBezTo>
                <a:lnTo>
                  <a:pt x="82569" y="3954"/>
                </a:lnTo>
                <a:cubicBezTo>
                  <a:pt x="82113" y="1712"/>
                  <a:pt x="80159" y="0"/>
                  <a:pt x="781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0" name="Google Shape;1590;p45"/>
          <p:cNvSpPr/>
          <p:nvPr/>
        </p:nvSpPr>
        <p:spPr>
          <a:xfrm>
            <a:off x="995782" y="1794275"/>
            <a:ext cx="2083319" cy="3094979"/>
          </a:xfrm>
          <a:custGeom>
            <a:rect b="b" l="l" r="r" t="t"/>
            <a:pathLst>
              <a:path extrusionOk="0" h="159084" w="107084">
                <a:moveTo>
                  <a:pt x="72947" y="1"/>
                </a:moveTo>
                <a:cubicBezTo>
                  <a:pt x="72855" y="1"/>
                  <a:pt x="72763" y="4"/>
                  <a:pt x="72670" y="12"/>
                </a:cubicBezTo>
                <a:lnTo>
                  <a:pt x="3253" y="5760"/>
                </a:lnTo>
                <a:cubicBezTo>
                  <a:pt x="1255" y="5926"/>
                  <a:pt x="0" y="7857"/>
                  <a:pt x="452" y="10075"/>
                </a:cubicBezTo>
                <a:lnTo>
                  <a:pt x="29980" y="155357"/>
                </a:lnTo>
                <a:cubicBezTo>
                  <a:pt x="30410" y="157473"/>
                  <a:pt x="32236" y="159084"/>
                  <a:pt x="34137" y="159084"/>
                </a:cubicBezTo>
                <a:cubicBezTo>
                  <a:pt x="34229" y="159084"/>
                  <a:pt x="34321" y="159080"/>
                  <a:pt x="34413" y="159073"/>
                </a:cubicBezTo>
                <a:lnTo>
                  <a:pt x="103831" y="153324"/>
                </a:lnTo>
                <a:cubicBezTo>
                  <a:pt x="105830" y="153158"/>
                  <a:pt x="107084" y="151227"/>
                  <a:pt x="106632" y="149010"/>
                </a:cubicBezTo>
                <a:lnTo>
                  <a:pt x="77105" y="3726"/>
                </a:lnTo>
                <a:cubicBezTo>
                  <a:pt x="76674" y="1612"/>
                  <a:pt x="74849" y="1"/>
                  <a:pt x="729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1" name="Google Shape;1591;p45"/>
          <p:cNvSpPr/>
          <p:nvPr/>
        </p:nvSpPr>
        <p:spPr>
          <a:xfrm>
            <a:off x="994264" y="1788711"/>
            <a:ext cx="2086335" cy="3106088"/>
          </a:xfrm>
          <a:custGeom>
            <a:rect b="b" l="l" r="r" t="t"/>
            <a:pathLst>
              <a:path extrusionOk="0" h="159655" w="107239">
                <a:moveTo>
                  <a:pt x="73025" y="571"/>
                </a:moveTo>
                <a:cubicBezTo>
                  <a:pt x="74794" y="571"/>
                  <a:pt x="76500" y="2087"/>
                  <a:pt x="76904" y="4070"/>
                </a:cubicBezTo>
                <a:lnTo>
                  <a:pt x="106431" y="149353"/>
                </a:lnTo>
                <a:cubicBezTo>
                  <a:pt x="106649" y="150421"/>
                  <a:pt x="106446" y="151471"/>
                  <a:pt x="105874" y="152232"/>
                </a:cubicBezTo>
                <a:cubicBezTo>
                  <a:pt x="105394" y="152871"/>
                  <a:pt x="104688" y="153259"/>
                  <a:pt x="103885" y="153327"/>
                </a:cubicBezTo>
                <a:lnTo>
                  <a:pt x="34468" y="159075"/>
                </a:lnTo>
                <a:cubicBezTo>
                  <a:pt x="34384" y="159082"/>
                  <a:pt x="34300" y="159085"/>
                  <a:pt x="34217" y="159085"/>
                </a:cubicBezTo>
                <a:cubicBezTo>
                  <a:pt x="32448" y="159085"/>
                  <a:pt x="30740" y="157570"/>
                  <a:pt x="30337" y="155588"/>
                </a:cubicBezTo>
                <a:lnTo>
                  <a:pt x="808" y="10304"/>
                </a:lnTo>
                <a:cubicBezTo>
                  <a:pt x="592" y="9236"/>
                  <a:pt x="795" y="8187"/>
                  <a:pt x="1366" y="7425"/>
                </a:cubicBezTo>
                <a:cubicBezTo>
                  <a:pt x="1846" y="6785"/>
                  <a:pt x="2552" y="6397"/>
                  <a:pt x="3356" y="6330"/>
                </a:cubicBezTo>
                <a:lnTo>
                  <a:pt x="72772" y="581"/>
                </a:lnTo>
                <a:cubicBezTo>
                  <a:pt x="72856" y="574"/>
                  <a:pt x="72940" y="571"/>
                  <a:pt x="73025" y="571"/>
                </a:cubicBezTo>
                <a:close/>
                <a:moveTo>
                  <a:pt x="73027" y="1"/>
                </a:moveTo>
                <a:cubicBezTo>
                  <a:pt x="72926" y="1"/>
                  <a:pt x="72825" y="5"/>
                  <a:pt x="72725" y="14"/>
                </a:cubicBezTo>
                <a:lnTo>
                  <a:pt x="3307" y="5763"/>
                </a:lnTo>
                <a:cubicBezTo>
                  <a:pt x="2341" y="5843"/>
                  <a:pt x="1489" y="6311"/>
                  <a:pt x="910" y="7083"/>
                </a:cubicBezTo>
                <a:cubicBezTo>
                  <a:pt x="241" y="7974"/>
                  <a:pt x="0" y="9190"/>
                  <a:pt x="250" y="10417"/>
                </a:cubicBezTo>
                <a:lnTo>
                  <a:pt x="29779" y="155701"/>
                </a:lnTo>
                <a:cubicBezTo>
                  <a:pt x="30234" y="157942"/>
                  <a:pt x="32189" y="159654"/>
                  <a:pt x="34220" y="159654"/>
                </a:cubicBezTo>
                <a:cubicBezTo>
                  <a:pt x="34230" y="159654"/>
                  <a:pt x="34240" y="159654"/>
                  <a:pt x="34250" y="159654"/>
                </a:cubicBezTo>
                <a:cubicBezTo>
                  <a:pt x="34339" y="159654"/>
                  <a:pt x="34427" y="159650"/>
                  <a:pt x="34515" y="159643"/>
                </a:cubicBezTo>
                <a:lnTo>
                  <a:pt x="103931" y="153894"/>
                </a:lnTo>
                <a:cubicBezTo>
                  <a:pt x="104899" y="153815"/>
                  <a:pt x="105751" y="153345"/>
                  <a:pt x="106329" y="152574"/>
                </a:cubicBezTo>
                <a:cubicBezTo>
                  <a:pt x="106998" y="151683"/>
                  <a:pt x="107238" y="150467"/>
                  <a:pt x="106990" y="149239"/>
                </a:cubicBezTo>
                <a:lnTo>
                  <a:pt x="77462" y="3956"/>
                </a:lnTo>
                <a:cubicBezTo>
                  <a:pt x="77007" y="1716"/>
                  <a:pt x="75053" y="1"/>
                  <a:pt x="7302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2" name="Google Shape;1592;p45"/>
          <p:cNvSpPr/>
          <p:nvPr/>
        </p:nvSpPr>
        <p:spPr>
          <a:xfrm>
            <a:off x="1662271" y="1977716"/>
            <a:ext cx="228499" cy="57781"/>
          </a:xfrm>
          <a:custGeom>
            <a:rect b="b" l="l" r="r" t="t"/>
            <a:pathLst>
              <a:path extrusionOk="0" h="2970" w="11745">
                <a:moveTo>
                  <a:pt x="10499" y="1"/>
                </a:moveTo>
                <a:cubicBezTo>
                  <a:pt x="10474" y="1"/>
                  <a:pt x="10449" y="2"/>
                  <a:pt x="10424" y="4"/>
                </a:cubicBezTo>
                <a:lnTo>
                  <a:pt x="881" y="794"/>
                </a:lnTo>
                <a:cubicBezTo>
                  <a:pt x="340" y="839"/>
                  <a:pt x="1" y="1361"/>
                  <a:pt x="123" y="1961"/>
                </a:cubicBezTo>
                <a:cubicBezTo>
                  <a:pt x="239" y="2534"/>
                  <a:pt x="734" y="2969"/>
                  <a:pt x="1249" y="2969"/>
                </a:cubicBezTo>
                <a:cubicBezTo>
                  <a:pt x="1273" y="2969"/>
                  <a:pt x="1298" y="2968"/>
                  <a:pt x="1322" y="2966"/>
                </a:cubicBezTo>
                <a:lnTo>
                  <a:pt x="10865" y="2176"/>
                </a:lnTo>
                <a:cubicBezTo>
                  <a:pt x="11404" y="2131"/>
                  <a:pt x="11744" y="1609"/>
                  <a:pt x="11622" y="1009"/>
                </a:cubicBezTo>
                <a:cubicBezTo>
                  <a:pt x="11506" y="437"/>
                  <a:pt x="11013" y="1"/>
                  <a:pt x="1049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3" name="Google Shape;1593;p45"/>
          <p:cNvSpPr/>
          <p:nvPr/>
        </p:nvSpPr>
        <p:spPr>
          <a:xfrm>
            <a:off x="1119632" y="1977074"/>
            <a:ext cx="1818148" cy="2643390"/>
          </a:xfrm>
          <a:custGeom>
            <a:rect b="b" l="l" r="r" t="t"/>
            <a:pathLst>
              <a:path extrusionOk="0" h="135872" w="93454">
                <a:moveTo>
                  <a:pt x="66965" y="1"/>
                </a:moveTo>
                <a:lnTo>
                  <a:pt x="51790" y="1257"/>
                </a:lnTo>
                <a:lnTo>
                  <a:pt x="50497" y="2964"/>
                </a:lnTo>
                <a:cubicBezTo>
                  <a:pt x="49988" y="3636"/>
                  <a:pt x="49242" y="4043"/>
                  <a:pt x="48396" y="4114"/>
                </a:cubicBezTo>
                <a:lnTo>
                  <a:pt x="20393" y="6434"/>
                </a:lnTo>
                <a:cubicBezTo>
                  <a:pt x="20307" y="6441"/>
                  <a:pt x="20220" y="6444"/>
                  <a:pt x="20134" y="6444"/>
                </a:cubicBezTo>
                <a:cubicBezTo>
                  <a:pt x="19403" y="6444"/>
                  <a:pt x="18654" y="6195"/>
                  <a:pt x="17992" y="5728"/>
                </a:cubicBezTo>
                <a:lnTo>
                  <a:pt x="15873" y="4232"/>
                </a:lnTo>
                <a:lnTo>
                  <a:pt x="1" y="5546"/>
                </a:lnTo>
                <a:lnTo>
                  <a:pt x="26489" y="135871"/>
                </a:lnTo>
                <a:lnTo>
                  <a:pt x="93454" y="130325"/>
                </a:lnTo>
                <a:lnTo>
                  <a:pt x="66965" y="1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4" name="Google Shape;1594;p45"/>
          <p:cNvSpPr/>
          <p:nvPr/>
        </p:nvSpPr>
        <p:spPr>
          <a:xfrm>
            <a:off x="1113523" y="1971530"/>
            <a:ext cx="1830365" cy="2654460"/>
          </a:xfrm>
          <a:custGeom>
            <a:rect b="b" l="l" r="r" t="t"/>
            <a:pathLst>
              <a:path extrusionOk="0" h="136441" w="94082">
                <a:moveTo>
                  <a:pt x="67051" y="590"/>
                </a:moveTo>
                <a:lnTo>
                  <a:pt x="93425" y="130353"/>
                </a:lnTo>
                <a:lnTo>
                  <a:pt x="27031" y="135851"/>
                </a:lnTo>
                <a:lnTo>
                  <a:pt x="658" y="6088"/>
                </a:lnTo>
                <a:lnTo>
                  <a:pt x="16108" y="4809"/>
                </a:lnTo>
                <a:lnTo>
                  <a:pt x="18143" y="6246"/>
                </a:lnTo>
                <a:cubicBezTo>
                  <a:pt x="18849" y="6746"/>
                  <a:pt x="19659" y="7014"/>
                  <a:pt x="20444" y="7014"/>
                </a:cubicBezTo>
                <a:cubicBezTo>
                  <a:pt x="20540" y="7014"/>
                  <a:pt x="20635" y="7010"/>
                  <a:pt x="20731" y="7002"/>
                </a:cubicBezTo>
                <a:lnTo>
                  <a:pt x="48735" y="4683"/>
                </a:lnTo>
                <a:cubicBezTo>
                  <a:pt x="49662" y="4606"/>
                  <a:pt x="50480" y="4158"/>
                  <a:pt x="51039" y="3421"/>
                </a:cubicBezTo>
                <a:lnTo>
                  <a:pt x="52255" y="1815"/>
                </a:lnTo>
                <a:lnTo>
                  <a:pt x="67051" y="590"/>
                </a:lnTo>
                <a:close/>
                <a:moveTo>
                  <a:pt x="67277" y="0"/>
                </a:moveTo>
                <a:cubicBezTo>
                  <a:pt x="67270" y="0"/>
                  <a:pt x="67263" y="1"/>
                  <a:pt x="67256" y="1"/>
                </a:cubicBezTo>
                <a:lnTo>
                  <a:pt x="52083" y="1258"/>
                </a:lnTo>
                <a:cubicBezTo>
                  <a:pt x="52003" y="1265"/>
                  <a:pt x="51928" y="1306"/>
                  <a:pt x="51880" y="1370"/>
                </a:cubicBezTo>
                <a:lnTo>
                  <a:pt x="50585" y="3077"/>
                </a:lnTo>
                <a:cubicBezTo>
                  <a:pt x="50126" y="3683"/>
                  <a:pt x="49453" y="4052"/>
                  <a:pt x="48689" y="4115"/>
                </a:cubicBezTo>
                <a:lnTo>
                  <a:pt x="20684" y="6434"/>
                </a:lnTo>
                <a:cubicBezTo>
                  <a:pt x="20607" y="6441"/>
                  <a:pt x="20530" y="6444"/>
                  <a:pt x="20452" y="6444"/>
                </a:cubicBezTo>
                <a:cubicBezTo>
                  <a:pt x="19781" y="6444"/>
                  <a:pt x="19085" y="6214"/>
                  <a:pt x="18472" y="5780"/>
                </a:cubicBezTo>
                <a:lnTo>
                  <a:pt x="16351" y="4283"/>
                </a:lnTo>
                <a:cubicBezTo>
                  <a:pt x="16303" y="4249"/>
                  <a:pt x="16245" y="4231"/>
                  <a:pt x="16187" y="4231"/>
                </a:cubicBezTo>
                <a:cubicBezTo>
                  <a:pt x="16179" y="4231"/>
                  <a:pt x="16171" y="4232"/>
                  <a:pt x="16163" y="4232"/>
                </a:cubicBezTo>
                <a:lnTo>
                  <a:pt x="291" y="5547"/>
                </a:lnTo>
                <a:cubicBezTo>
                  <a:pt x="121" y="5561"/>
                  <a:pt x="1" y="5720"/>
                  <a:pt x="35" y="5888"/>
                </a:cubicBezTo>
                <a:lnTo>
                  <a:pt x="26524" y="136213"/>
                </a:lnTo>
                <a:cubicBezTo>
                  <a:pt x="26550" y="136345"/>
                  <a:pt x="26667" y="136440"/>
                  <a:pt x="26801" y="136440"/>
                </a:cubicBezTo>
                <a:cubicBezTo>
                  <a:pt x="26809" y="136440"/>
                  <a:pt x="26818" y="136440"/>
                  <a:pt x="26826" y="136439"/>
                </a:cubicBezTo>
                <a:lnTo>
                  <a:pt x="93791" y="130894"/>
                </a:lnTo>
                <a:cubicBezTo>
                  <a:pt x="93962" y="130880"/>
                  <a:pt x="94081" y="130721"/>
                  <a:pt x="94048" y="130554"/>
                </a:cubicBezTo>
                <a:lnTo>
                  <a:pt x="67560" y="229"/>
                </a:lnTo>
                <a:cubicBezTo>
                  <a:pt x="67531" y="95"/>
                  <a:pt x="67413" y="0"/>
                  <a:pt x="672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5" name="Google Shape;1595;p45"/>
          <p:cNvSpPr/>
          <p:nvPr/>
        </p:nvSpPr>
        <p:spPr>
          <a:xfrm>
            <a:off x="2280940" y="4610678"/>
            <a:ext cx="66633" cy="65933"/>
          </a:xfrm>
          <a:custGeom>
            <a:rect b="b" l="l" r="r" t="t"/>
            <a:pathLst>
              <a:path extrusionOk="0" h="3389" w="3425">
                <a:moveTo>
                  <a:pt x="1484" y="1"/>
                </a:moveTo>
                <a:cubicBezTo>
                  <a:pt x="1445" y="1"/>
                  <a:pt x="1407" y="2"/>
                  <a:pt x="1369" y="5"/>
                </a:cubicBezTo>
                <a:cubicBezTo>
                  <a:pt x="529" y="75"/>
                  <a:pt x="1" y="888"/>
                  <a:pt x="191" y="1820"/>
                </a:cubicBezTo>
                <a:cubicBezTo>
                  <a:pt x="372" y="2711"/>
                  <a:pt x="1140" y="3388"/>
                  <a:pt x="1940" y="3388"/>
                </a:cubicBezTo>
                <a:cubicBezTo>
                  <a:pt x="1979" y="3388"/>
                  <a:pt x="2017" y="3387"/>
                  <a:pt x="2056" y="3383"/>
                </a:cubicBezTo>
                <a:cubicBezTo>
                  <a:pt x="2897" y="3314"/>
                  <a:pt x="3424" y="2501"/>
                  <a:pt x="3234" y="1569"/>
                </a:cubicBezTo>
                <a:cubicBezTo>
                  <a:pt x="3053" y="679"/>
                  <a:pt x="2284" y="1"/>
                  <a:pt x="148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6" name="Google Shape;1596;p45"/>
          <p:cNvSpPr/>
          <p:nvPr/>
        </p:nvSpPr>
        <p:spPr>
          <a:xfrm>
            <a:off x="1278833" y="2389131"/>
            <a:ext cx="256728" cy="251242"/>
          </a:xfrm>
          <a:custGeom>
            <a:rect b="b" l="l" r="r" t="t"/>
            <a:pathLst>
              <a:path extrusionOk="0" h="12914" w="13196">
                <a:moveTo>
                  <a:pt x="9073" y="0"/>
                </a:moveTo>
                <a:cubicBezTo>
                  <a:pt x="9024" y="0"/>
                  <a:pt x="8974" y="2"/>
                  <a:pt x="8924" y="6"/>
                </a:cubicBezTo>
                <a:lnTo>
                  <a:pt x="1769" y="599"/>
                </a:lnTo>
                <a:cubicBezTo>
                  <a:pt x="683" y="689"/>
                  <a:pt x="0" y="1740"/>
                  <a:pt x="245" y="2946"/>
                </a:cubicBezTo>
                <a:lnTo>
                  <a:pt x="1859" y="10886"/>
                </a:lnTo>
                <a:cubicBezTo>
                  <a:pt x="2094" y="12038"/>
                  <a:pt x="3089" y="12914"/>
                  <a:pt x="4123" y="12914"/>
                </a:cubicBezTo>
                <a:cubicBezTo>
                  <a:pt x="4172" y="12914"/>
                  <a:pt x="4222" y="12912"/>
                  <a:pt x="4271" y="12908"/>
                </a:cubicBezTo>
                <a:lnTo>
                  <a:pt x="11427" y="12315"/>
                </a:lnTo>
                <a:cubicBezTo>
                  <a:pt x="12513" y="12225"/>
                  <a:pt x="13195" y="11174"/>
                  <a:pt x="12950" y="9969"/>
                </a:cubicBezTo>
                <a:lnTo>
                  <a:pt x="11336" y="2027"/>
                </a:lnTo>
                <a:cubicBezTo>
                  <a:pt x="11103" y="876"/>
                  <a:pt x="10108" y="0"/>
                  <a:pt x="90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7" name="Google Shape;1597;p45"/>
          <p:cNvSpPr/>
          <p:nvPr/>
        </p:nvSpPr>
        <p:spPr>
          <a:xfrm>
            <a:off x="1275389" y="2383586"/>
            <a:ext cx="263615" cy="262312"/>
          </a:xfrm>
          <a:custGeom>
            <a:rect b="b" l="l" r="r" t="t"/>
            <a:pathLst>
              <a:path extrusionOk="0" h="13483" w="13550">
                <a:moveTo>
                  <a:pt x="9253" y="570"/>
                </a:moveTo>
                <a:cubicBezTo>
                  <a:pt x="10154" y="570"/>
                  <a:pt x="11027" y="1350"/>
                  <a:pt x="11235" y="2369"/>
                </a:cubicBezTo>
                <a:lnTo>
                  <a:pt x="12848" y="10310"/>
                </a:lnTo>
                <a:cubicBezTo>
                  <a:pt x="12959" y="10855"/>
                  <a:pt x="12858" y="11388"/>
                  <a:pt x="12569" y="11773"/>
                </a:cubicBezTo>
                <a:cubicBezTo>
                  <a:pt x="12334" y="12089"/>
                  <a:pt x="11973" y="12286"/>
                  <a:pt x="11581" y="12316"/>
                </a:cubicBezTo>
                <a:lnTo>
                  <a:pt x="4425" y="12908"/>
                </a:lnTo>
                <a:cubicBezTo>
                  <a:pt x="4385" y="12911"/>
                  <a:pt x="4344" y="12913"/>
                  <a:pt x="4304" y="12913"/>
                </a:cubicBezTo>
                <a:cubicBezTo>
                  <a:pt x="3407" y="12913"/>
                  <a:pt x="2524" y="12136"/>
                  <a:pt x="2316" y="11115"/>
                </a:cubicBezTo>
                <a:lnTo>
                  <a:pt x="702" y="3175"/>
                </a:lnTo>
                <a:cubicBezTo>
                  <a:pt x="592" y="2629"/>
                  <a:pt x="694" y="2096"/>
                  <a:pt x="982" y="1712"/>
                </a:cubicBezTo>
                <a:cubicBezTo>
                  <a:pt x="1217" y="1396"/>
                  <a:pt x="1578" y="1197"/>
                  <a:pt x="1971" y="1168"/>
                </a:cubicBezTo>
                <a:lnTo>
                  <a:pt x="9126" y="576"/>
                </a:lnTo>
                <a:cubicBezTo>
                  <a:pt x="9168" y="572"/>
                  <a:pt x="9211" y="570"/>
                  <a:pt x="9253" y="570"/>
                </a:cubicBezTo>
                <a:close/>
                <a:moveTo>
                  <a:pt x="9247" y="1"/>
                </a:moveTo>
                <a:cubicBezTo>
                  <a:pt x="9191" y="1"/>
                  <a:pt x="9134" y="3"/>
                  <a:pt x="9078" y="8"/>
                </a:cubicBezTo>
                <a:lnTo>
                  <a:pt x="1922" y="600"/>
                </a:lnTo>
                <a:cubicBezTo>
                  <a:pt x="1360" y="647"/>
                  <a:pt x="864" y="920"/>
                  <a:pt x="526" y="1370"/>
                </a:cubicBezTo>
                <a:cubicBezTo>
                  <a:pt x="140" y="1884"/>
                  <a:pt x="0" y="2583"/>
                  <a:pt x="143" y="3288"/>
                </a:cubicBezTo>
                <a:lnTo>
                  <a:pt x="1757" y="11229"/>
                </a:lnTo>
                <a:cubicBezTo>
                  <a:pt x="2018" y="12506"/>
                  <a:pt x="3137" y="13483"/>
                  <a:pt x="4301" y="13483"/>
                </a:cubicBezTo>
                <a:cubicBezTo>
                  <a:pt x="4358" y="13483"/>
                  <a:pt x="4415" y="13480"/>
                  <a:pt x="4472" y="13476"/>
                </a:cubicBezTo>
                <a:lnTo>
                  <a:pt x="11626" y="12883"/>
                </a:lnTo>
                <a:cubicBezTo>
                  <a:pt x="12189" y="12837"/>
                  <a:pt x="12686" y="12564"/>
                  <a:pt x="13023" y="12114"/>
                </a:cubicBezTo>
                <a:cubicBezTo>
                  <a:pt x="13409" y="11600"/>
                  <a:pt x="13549" y="10900"/>
                  <a:pt x="13406" y="10196"/>
                </a:cubicBezTo>
                <a:lnTo>
                  <a:pt x="11792" y="2255"/>
                </a:lnTo>
                <a:cubicBezTo>
                  <a:pt x="11533" y="977"/>
                  <a:pt x="10416" y="1"/>
                  <a:pt x="92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8" name="Google Shape;1598;p45"/>
          <p:cNvSpPr/>
          <p:nvPr/>
        </p:nvSpPr>
        <p:spPr>
          <a:xfrm>
            <a:off x="1589801" y="2363392"/>
            <a:ext cx="256709" cy="251222"/>
          </a:xfrm>
          <a:custGeom>
            <a:rect b="b" l="l" r="r" t="t"/>
            <a:pathLst>
              <a:path extrusionOk="0" h="12913" w="13195">
                <a:moveTo>
                  <a:pt x="9074" y="0"/>
                </a:moveTo>
                <a:cubicBezTo>
                  <a:pt x="9024" y="0"/>
                  <a:pt x="8974" y="2"/>
                  <a:pt x="8924" y="6"/>
                </a:cubicBezTo>
                <a:lnTo>
                  <a:pt x="1769" y="599"/>
                </a:lnTo>
                <a:cubicBezTo>
                  <a:pt x="683" y="688"/>
                  <a:pt x="0" y="1739"/>
                  <a:pt x="245" y="2945"/>
                </a:cubicBezTo>
                <a:lnTo>
                  <a:pt x="1859" y="10886"/>
                </a:lnTo>
                <a:cubicBezTo>
                  <a:pt x="2092" y="12036"/>
                  <a:pt x="3086" y="12913"/>
                  <a:pt x="4121" y="12913"/>
                </a:cubicBezTo>
                <a:cubicBezTo>
                  <a:pt x="4171" y="12913"/>
                  <a:pt x="4221" y="12911"/>
                  <a:pt x="4271" y="12907"/>
                </a:cubicBezTo>
                <a:lnTo>
                  <a:pt x="11426" y="12314"/>
                </a:lnTo>
                <a:cubicBezTo>
                  <a:pt x="12513" y="12224"/>
                  <a:pt x="13195" y="11173"/>
                  <a:pt x="12950" y="9968"/>
                </a:cubicBezTo>
                <a:lnTo>
                  <a:pt x="11336" y="2027"/>
                </a:lnTo>
                <a:cubicBezTo>
                  <a:pt x="11102" y="877"/>
                  <a:pt x="10109" y="0"/>
                  <a:pt x="90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9" name="Google Shape;1599;p45"/>
          <p:cNvSpPr/>
          <p:nvPr/>
        </p:nvSpPr>
        <p:spPr>
          <a:xfrm>
            <a:off x="1586338" y="2357847"/>
            <a:ext cx="263635" cy="262312"/>
          </a:xfrm>
          <a:custGeom>
            <a:rect b="b" l="l" r="r" t="t"/>
            <a:pathLst>
              <a:path extrusionOk="0" h="13483" w="13551">
                <a:moveTo>
                  <a:pt x="9253" y="569"/>
                </a:moveTo>
                <a:cubicBezTo>
                  <a:pt x="10155" y="569"/>
                  <a:pt x="11028" y="1349"/>
                  <a:pt x="11235" y="2368"/>
                </a:cubicBezTo>
                <a:lnTo>
                  <a:pt x="12848" y="10309"/>
                </a:lnTo>
                <a:cubicBezTo>
                  <a:pt x="12959" y="10854"/>
                  <a:pt x="12857" y="11387"/>
                  <a:pt x="12569" y="11771"/>
                </a:cubicBezTo>
                <a:cubicBezTo>
                  <a:pt x="12333" y="12087"/>
                  <a:pt x="11972" y="12285"/>
                  <a:pt x="11579" y="12315"/>
                </a:cubicBezTo>
                <a:lnTo>
                  <a:pt x="4424" y="12907"/>
                </a:lnTo>
                <a:cubicBezTo>
                  <a:pt x="4385" y="12910"/>
                  <a:pt x="4347" y="12912"/>
                  <a:pt x="4308" y="12912"/>
                </a:cubicBezTo>
                <a:cubicBezTo>
                  <a:pt x="3407" y="12912"/>
                  <a:pt x="2523" y="12138"/>
                  <a:pt x="2316" y="11114"/>
                </a:cubicBezTo>
                <a:lnTo>
                  <a:pt x="702" y="3173"/>
                </a:lnTo>
                <a:cubicBezTo>
                  <a:pt x="591" y="2628"/>
                  <a:pt x="693" y="2095"/>
                  <a:pt x="982" y="1711"/>
                </a:cubicBezTo>
                <a:cubicBezTo>
                  <a:pt x="1216" y="1395"/>
                  <a:pt x="1578" y="1197"/>
                  <a:pt x="1970" y="1167"/>
                </a:cubicBezTo>
                <a:lnTo>
                  <a:pt x="9126" y="575"/>
                </a:lnTo>
                <a:cubicBezTo>
                  <a:pt x="9168" y="571"/>
                  <a:pt x="9210" y="570"/>
                  <a:pt x="9253" y="570"/>
                </a:cubicBezTo>
                <a:lnTo>
                  <a:pt x="9253" y="569"/>
                </a:lnTo>
                <a:close/>
                <a:moveTo>
                  <a:pt x="9246" y="0"/>
                </a:moveTo>
                <a:cubicBezTo>
                  <a:pt x="9190" y="0"/>
                  <a:pt x="9134" y="2"/>
                  <a:pt x="9078" y="7"/>
                </a:cubicBezTo>
                <a:lnTo>
                  <a:pt x="1923" y="599"/>
                </a:lnTo>
                <a:cubicBezTo>
                  <a:pt x="1360" y="646"/>
                  <a:pt x="864" y="919"/>
                  <a:pt x="527" y="1369"/>
                </a:cubicBezTo>
                <a:cubicBezTo>
                  <a:pt x="141" y="1884"/>
                  <a:pt x="1" y="2582"/>
                  <a:pt x="144" y="3287"/>
                </a:cubicBezTo>
                <a:lnTo>
                  <a:pt x="1758" y="11228"/>
                </a:lnTo>
                <a:cubicBezTo>
                  <a:pt x="2018" y="12507"/>
                  <a:pt x="3137" y="13483"/>
                  <a:pt x="4301" y="13483"/>
                </a:cubicBezTo>
                <a:cubicBezTo>
                  <a:pt x="4358" y="13483"/>
                  <a:pt x="4415" y="13479"/>
                  <a:pt x="4472" y="13475"/>
                </a:cubicBezTo>
                <a:lnTo>
                  <a:pt x="11627" y="12882"/>
                </a:lnTo>
                <a:cubicBezTo>
                  <a:pt x="12191" y="12836"/>
                  <a:pt x="12687" y="12563"/>
                  <a:pt x="13024" y="12113"/>
                </a:cubicBezTo>
                <a:cubicBezTo>
                  <a:pt x="13410" y="11599"/>
                  <a:pt x="13550" y="10899"/>
                  <a:pt x="13407" y="10196"/>
                </a:cubicBezTo>
                <a:lnTo>
                  <a:pt x="11793" y="2255"/>
                </a:lnTo>
                <a:cubicBezTo>
                  <a:pt x="11532" y="976"/>
                  <a:pt x="10410" y="0"/>
                  <a:pt x="92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0" name="Google Shape;1600;p45"/>
          <p:cNvSpPr/>
          <p:nvPr/>
        </p:nvSpPr>
        <p:spPr>
          <a:xfrm>
            <a:off x="1900750" y="2337634"/>
            <a:ext cx="256728" cy="251222"/>
          </a:xfrm>
          <a:custGeom>
            <a:rect b="b" l="l" r="r" t="t"/>
            <a:pathLst>
              <a:path extrusionOk="0" h="12913" w="13196">
                <a:moveTo>
                  <a:pt x="9075" y="0"/>
                </a:moveTo>
                <a:cubicBezTo>
                  <a:pt x="9025" y="0"/>
                  <a:pt x="8975" y="2"/>
                  <a:pt x="8925" y="6"/>
                </a:cubicBezTo>
                <a:lnTo>
                  <a:pt x="1769" y="599"/>
                </a:lnTo>
                <a:cubicBezTo>
                  <a:pt x="684" y="688"/>
                  <a:pt x="1" y="1739"/>
                  <a:pt x="246" y="2945"/>
                </a:cubicBezTo>
                <a:lnTo>
                  <a:pt x="1860" y="10886"/>
                </a:lnTo>
                <a:cubicBezTo>
                  <a:pt x="2093" y="12036"/>
                  <a:pt x="3087" y="12913"/>
                  <a:pt x="4121" y="12913"/>
                </a:cubicBezTo>
                <a:cubicBezTo>
                  <a:pt x="4171" y="12913"/>
                  <a:pt x="4221" y="12911"/>
                  <a:pt x="4271" y="12907"/>
                </a:cubicBezTo>
                <a:lnTo>
                  <a:pt x="11426" y="12314"/>
                </a:lnTo>
                <a:cubicBezTo>
                  <a:pt x="12513" y="12224"/>
                  <a:pt x="13196" y="11173"/>
                  <a:pt x="12949" y="9968"/>
                </a:cubicBezTo>
                <a:lnTo>
                  <a:pt x="11336" y="2027"/>
                </a:lnTo>
                <a:cubicBezTo>
                  <a:pt x="11102" y="877"/>
                  <a:pt x="10108" y="0"/>
                  <a:pt x="9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1" name="Google Shape;1601;p45"/>
          <p:cNvSpPr/>
          <p:nvPr/>
        </p:nvSpPr>
        <p:spPr>
          <a:xfrm>
            <a:off x="1897307" y="2332089"/>
            <a:ext cx="263615" cy="262312"/>
          </a:xfrm>
          <a:custGeom>
            <a:rect b="b" l="l" r="r" t="t"/>
            <a:pathLst>
              <a:path extrusionOk="0" h="13483" w="13550">
                <a:moveTo>
                  <a:pt x="9253" y="570"/>
                </a:moveTo>
                <a:cubicBezTo>
                  <a:pt x="10155" y="570"/>
                  <a:pt x="11028" y="1349"/>
                  <a:pt x="11234" y="2369"/>
                </a:cubicBezTo>
                <a:lnTo>
                  <a:pt x="12849" y="10310"/>
                </a:lnTo>
                <a:cubicBezTo>
                  <a:pt x="12959" y="10855"/>
                  <a:pt x="12857" y="11387"/>
                  <a:pt x="12569" y="11772"/>
                </a:cubicBezTo>
                <a:cubicBezTo>
                  <a:pt x="12333" y="12088"/>
                  <a:pt x="11973" y="12287"/>
                  <a:pt x="11580" y="12316"/>
                </a:cubicBezTo>
                <a:lnTo>
                  <a:pt x="4425" y="12908"/>
                </a:lnTo>
                <a:cubicBezTo>
                  <a:pt x="4384" y="12912"/>
                  <a:pt x="4344" y="12913"/>
                  <a:pt x="4303" y="12913"/>
                </a:cubicBezTo>
                <a:cubicBezTo>
                  <a:pt x="3404" y="12913"/>
                  <a:pt x="2524" y="12136"/>
                  <a:pt x="2315" y="11115"/>
                </a:cubicBezTo>
                <a:lnTo>
                  <a:pt x="701" y="3174"/>
                </a:lnTo>
                <a:cubicBezTo>
                  <a:pt x="591" y="2628"/>
                  <a:pt x="692" y="2096"/>
                  <a:pt x="981" y="1711"/>
                </a:cubicBezTo>
                <a:cubicBezTo>
                  <a:pt x="1216" y="1395"/>
                  <a:pt x="1577" y="1197"/>
                  <a:pt x="1970" y="1167"/>
                </a:cubicBezTo>
                <a:lnTo>
                  <a:pt x="9125" y="575"/>
                </a:lnTo>
                <a:cubicBezTo>
                  <a:pt x="9167" y="571"/>
                  <a:pt x="9210" y="570"/>
                  <a:pt x="9253" y="570"/>
                </a:cubicBezTo>
                <a:close/>
                <a:moveTo>
                  <a:pt x="9238" y="1"/>
                </a:moveTo>
                <a:cubicBezTo>
                  <a:pt x="9185" y="1"/>
                  <a:pt x="9132" y="3"/>
                  <a:pt x="9078" y="7"/>
                </a:cubicBezTo>
                <a:lnTo>
                  <a:pt x="1923" y="600"/>
                </a:lnTo>
                <a:cubicBezTo>
                  <a:pt x="1359" y="647"/>
                  <a:pt x="863" y="920"/>
                  <a:pt x="525" y="1369"/>
                </a:cubicBezTo>
                <a:cubicBezTo>
                  <a:pt x="139" y="1884"/>
                  <a:pt x="0" y="2583"/>
                  <a:pt x="144" y="3287"/>
                </a:cubicBezTo>
                <a:lnTo>
                  <a:pt x="1758" y="11228"/>
                </a:lnTo>
                <a:cubicBezTo>
                  <a:pt x="2017" y="12507"/>
                  <a:pt x="3137" y="13483"/>
                  <a:pt x="4301" y="13483"/>
                </a:cubicBezTo>
                <a:cubicBezTo>
                  <a:pt x="4358" y="13483"/>
                  <a:pt x="4415" y="13481"/>
                  <a:pt x="4472" y="13475"/>
                </a:cubicBezTo>
                <a:lnTo>
                  <a:pt x="11628" y="12883"/>
                </a:lnTo>
                <a:cubicBezTo>
                  <a:pt x="12191" y="12836"/>
                  <a:pt x="12686" y="12563"/>
                  <a:pt x="13024" y="12113"/>
                </a:cubicBezTo>
                <a:cubicBezTo>
                  <a:pt x="13410" y="11599"/>
                  <a:pt x="13550" y="10899"/>
                  <a:pt x="13406" y="10195"/>
                </a:cubicBezTo>
                <a:lnTo>
                  <a:pt x="11792" y="2255"/>
                </a:lnTo>
                <a:cubicBezTo>
                  <a:pt x="11531" y="973"/>
                  <a:pt x="10414" y="1"/>
                  <a:pt x="9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2" name="Google Shape;1602;p45"/>
          <p:cNvSpPr/>
          <p:nvPr/>
        </p:nvSpPr>
        <p:spPr>
          <a:xfrm>
            <a:off x="2211719" y="2311875"/>
            <a:ext cx="256728" cy="251242"/>
          </a:xfrm>
          <a:custGeom>
            <a:rect b="b" l="l" r="r" t="t"/>
            <a:pathLst>
              <a:path extrusionOk="0" h="12914" w="13196">
                <a:moveTo>
                  <a:pt x="9074" y="0"/>
                </a:moveTo>
                <a:cubicBezTo>
                  <a:pt x="9025" y="0"/>
                  <a:pt x="8974" y="2"/>
                  <a:pt x="8924" y="7"/>
                </a:cubicBezTo>
                <a:lnTo>
                  <a:pt x="1769" y="599"/>
                </a:lnTo>
                <a:cubicBezTo>
                  <a:pt x="682" y="689"/>
                  <a:pt x="0" y="1740"/>
                  <a:pt x="245" y="2946"/>
                </a:cubicBezTo>
                <a:lnTo>
                  <a:pt x="1859" y="10887"/>
                </a:lnTo>
                <a:cubicBezTo>
                  <a:pt x="2093" y="12037"/>
                  <a:pt x="3086" y="12913"/>
                  <a:pt x="4121" y="12913"/>
                </a:cubicBezTo>
                <a:cubicBezTo>
                  <a:pt x="4171" y="12913"/>
                  <a:pt x="4221" y="12911"/>
                  <a:pt x="4271" y="12907"/>
                </a:cubicBezTo>
                <a:lnTo>
                  <a:pt x="11425" y="12314"/>
                </a:lnTo>
                <a:cubicBezTo>
                  <a:pt x="12512" y="12224"/>
                  <a:pt x="13195" y="11174"/>
                  <a:pt x="12949" y="9968"/>
                </a:cubicBezTo>
                <a:lnTo>
                  <a:pt x="11335" y="2028"/>
                </a:lnTo>
                <a:cubicBezTo>
                  <a:pt x="11102" y="877"/>
                  <a:pt x="10108" y="0"/>
                  <a:pt x="90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3" name="Google Shape;1603;p45"/>
          <p:cNvSpPr/>
          <p:nvPr/>
        </p:nvSpPr>
        <p:spPr>
          <a:xfrm>
            <a:off x="2208276" y="2306331"/>
            <a:ext cx="263596" cy="262331"/>
          </a:xfrm>
          <a:custGeom>
            <a:rect b="b" l="l" r="r" t="t"/>
            <a:pathLst>
              <a:path extrusionOk="0" h="13484" w="13549">
                <a:moveTo>
                  <a:pt x="9253" y="569"/>
                </a:moveTo>
                <a:lnTo>
                  <a:pt x="9253" y="570"/>
                </a:lnTo>
                <a:cubicBezTo>
                  <a:pt x="10154" y="570"/>
                  <a:pt x="11027" y="1350"/>
                  <a:pt x="11233" y="2368"/>
                </a:cubicBezTo>
                <a:lnTo>
                  <a:pt x="12847" y="10309"/>
                </a:lnTo>
                <a:cubicBezTo>
                  <a:pt x="12958" y="10854"/>
                  <a:pt x="12856" y="11387"/>
                  <a:pt x="12567" y="11772"/>
                </a:cubicBezTo>
                <a:cubicBezTo>
                  <a:pt x="12333" y="12087"/>
                  <a:pt x="11972" y="12286"/>
                  <a:pt x="11579" y="12315"/>
                </a:cubicBezTo>
                <a:lnTo>
                  <a:pt x="4423" y="12907"/>
                </a:lnTo>
                <a:cubicBezTo>
                  <a:pt x="4383" y="12911"/>
                  <a:pt x="4343" y="12912"/>
                  <a:pt x="4303" y="12912"/>
                </a:cubicBezTo>
                <a:cubicBezTo>
                  <a:pt x="3403" y="12912"/>
                  <a:pt x="2522" y="12136"/>
                  <a:pt x="2315" y="11114"/>
                </a:cubicBezTo>
                <a:lnTo>
                  <a:pt x="701" y="3173"/>
                </a:lnTo>
                <a:cubicBezTo>
                  <a:pt x="590" y="2628"/>
                  <a:pt x="692" y="2095"/>
                  <a:pt x="981" y="1711"/>
                </a:cubicBezTo>
                <a:cubicBezTo>
                  <a:pt x="1216" y="1395"/>
                  <a:pt x="1576" y="1197"/>
                  <a:pt x="1969" y="1167"/>
                </a:cubicBezTo>
                <a:lnTo>
                  <a:pt x="9124" y="575"/>
                </a:lnTo>
                <a:cubicBezTo>
                  <a:pt x="9167" y="571"/>
                  <a:pt x="9210" y="569"/>
                  <a:pt x="9253" y="569"/>
                </a:cubicBezTo>
                <a:close/>
                <a:moveTo>
                  <a:pt x="9243" y="1"/>
                </a:moveTo>
                <a:cubicBezTo>
                  <a:pt x="9188" y="1"/>
                  <a:pt x="9132" y="3"/>
                  <a:pt x="9077" y="7"/>
                </a:cubicBezTo>
                <a:lnTo>
                  <a:pt x="1922" y="600"/>
                </a:lnTo>
                <a:cubicBezTo>
                  <a:pt x="1359" y="646"/>
                  <a:pt x="862" y="919"/>
                  <a:pt x="525" y="1369"/>
                </a:cubicBezTo>
                <a:cubicBezTo>
                  <a:pt x="139" y="1884"/>
                  <a:pt x="0" y="2583"/>
                  <a:pt x="144" y="3287"/>
                </a:cubicBezTo>
                <a:lnTo>
                  <a:pt x="1757" y="11228"/>
                </a:lnTo>
                <a:cubicBezTo>
                  <a:pt x="2017" y="12507"/>
                  <a:pt x="3136" y="13483"/>
                  <a:pt x="4300" y="13483"/>
                </a:cubicBezTo>
                <a:cubicBezTo>
                  <a:pt x="4357" y="13483"/>
                  <a:pt x="4414" y="13481"/>
                  <a:pt x="4472" y="13475"/>
                </a:cubicBezTo>
                <a:lnTo>
                  <a:pt x="11626" y="12883"/>
                </a:lnTo>
                <a:cubicBezTo>
                  <a:pt x="12189" y="12836"/>
                  <a:pt x="12686" y="12563"/>
                  <a:pt x="13023" y="12114"/>
                </a:cubicBezTo>
                <a:cubicBezTo>
                  <a:pt x="13409" y="11599"/>
                  <a:pt x="13548" y="10901"/>
                  <a:pt x="13405" y="10196"/>
                </a:cubicBezTo>
                <a:lnTo>
                  <a:pt x="11791" y="2255"/>
                </a:lnTo>
                <a:cubicBezTo>
                  <a:pt x="11531" y="975"/>
                  <a:pt x="10414" y="1"/>
                  <a:pt x="92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4" name="Google Shape;1604;p45"/>
          <p:cNvSpPr/>
          <p:nvPr/>
        </p:nvSpPr>
        <p:spPr>
          <a:xfrm>
            <a:off x="1351049" y="2744438"/>
            <a:ext cx="256728" cy="251261"/>
          </a:xfrm>
          <a:custGeom>
            <a:rect b="b" l="l" r="r" t="t"/>
            <a:pathLst>
              <a:path extrusionOk="0" h="12915" w="13196">
                <a:moveTo>
                  <a:pt x="9073" y="1"/>
                </a:moveTo>
                <a:cubicBezTo>
                  <a:pt x="9024" y="1"/>
                  <a:pt x="8974" y="3"/>
                  <a:pt x="8924" y="7"/>
                </a:cubicBezTo>
                <a:lnTo>
                  <a:pt x="1769" y="599"/>
                </a:lnTo>
                <a:cubicBezTo>
                  <a:pt x="683" y="689"/>
                  <a:pt x="0" y="1740"/>
                  <a:pt x="245" y="2947"/>
                </a:cubicBezTo>
                <a:lnTo>
                  <a:pt x="1859" y="10887"/>
                </a:lnTo>
                <a:cubicBezTo>
                  <a:pt x="2093" y="12038"/>
                  <a:pt x="3086" y="12914"/>
                  <a:pt x="4121" y="12914"/>
                </a:cubicBezTo>
                <a:cubicBezTo>
                  <a:pt x="4171" y="12914"/>
                  <a:pt x="4221" y="12912"/>
                  <a:pt x="4271" y="12908"/>
                </a:cubicBezTo>
                <a:lnTo>
                  <a:pt x="11427" y="12316"/>
                </a:lnTo>
                <a:cubicBezTo>
                  <a:pt x="12514" y="12225"/>
                  <a:pt x="13195" y="11174"/>
                  <a:pt x="12950" y="9969"/>
                </a:cubicBezTo>
                <a:lnTo>
                  <a:pt x="11336" y="2028"/>
                </a:lnTo>
                <a:cubicBezTo>
                  <a:pt x="11102" y="877"/>
                  <a:pt x="10107" y="1"/>
                  <a:pt x="90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5" name="Google Shape;1605;p45"/>
          <p:cNvSpPr/>
          <p:nvPr/>
        </p:nvSpPr>
        <p:spPr>
          <a:xfrm>
            <a:off x="1347606" y="2738913"/>
            <a:ext cx="263615" cy="262331"/>
          </a:xfrm>
          <a:custGeom>
            <a:rect b="b" l="l" r="r" t="t"/>
            <a:pathLst>
              <a:path extrusionOk="0" h="13484" w="13550">
                <a:moveTo>
                  <a:pt x="9254" y="569"/>
                </a:moveTo>
                <a:cubicBezTo>
                  <a:pt x="10156" y="569"/>
                  <a:pt x="11027" y="1349"/>
                  <a:pt x="11233" y="2368"/>
                </a:cubicBezTo>
                <a:lnTo>
                  <a:pt x="12847" y="10310"/>
                </a:lnTo>
                <a:cubicBezTo>
                  <a:pt x="12958" y="10855"/>
                  <a:pt x="12856" y="11387"/>
                  <a:pt x="12569" y="11771"/>
                </a:cubicBezTo>
                <a:cubicBezTo>
                  <a:pt x="12333" y="12087"/>
                  <a:pt x="11973" y="12286"/>
                  <a:pt x="11580" y="12315"/>
                </a:cubicBezTo>
                <a:lnTo>
                  <a:pt x="4424" y="12908"/>
                </a:lnTo>
                <a:cubicBezTo>
                  <a:pt x="4384" y="12911"/>
                  <a:pt x="4344" y="12912"/>
                  <a:pt x="4304" y="12912"/>
                </a:cubicBezTo>
                <a:cubicBezTo>
                  <a:pt x="3403" y="12912"/>
                  <a:pt x="2522" y="12136"/>
                  <a:pt x="2315" y="11114"/>
                </a:cubicBezTo>
                <a:lnTo>
                  <a:pt x="701" y="3173"/>
                </a:lnTo>
                <a:cubicBezTo>
                  <a:pt x="590" y="2628"/>
                  <a:pt x="693" y="2095"/>
                  <a:pt x="981" y="1712"/>
                </a:cubicBezTo>
                <a:cubicBezTo>
                  <a:pt x="1216" y="1396"/>
                  <a:pt x="1577" y="1197"/>
                  <a:pt x="1970" y="1168"/>
                </a:cubicBezTo>
                <a:lnTo>
                  <a:pt x="9125" y="575"/>
                </a:lnTo>
                <a:cubicBezTo>
                  <a:pt x="9167" y="572"/>
                  <a:pt x="9210" y="569"/>
                  <a:pt x="9253" y="569"/>
                </a:cubicBezTo>
                <a:close/>
                <a:moveTo>
                  <a:pt x="9244" y="1"/>
                </a:moveTo>
                <a:cubicBezTo>
                  <a:pt x="9189" y="1"/>
                  <a:pt x="9133" y="3"/>
                  <a:pt x="9078" y="7"/>
                </a:cubicBezTo>
                <a:lnTo>
                  <a:pt x="1922" y="600"/>
                </a:lnTo>
                <a:cubicBezTo>
                  <a:pt x="1359" y="647"/>
                  <a:pt x="864" y="919"/>
                  <a:pt x="526" y="1370"/>
                </a:cubicBezTo>
                <a:cubicBezTo>
                  <a:pt x="140" y="1884"/>
                  <a:pt x="0" y="2583"/>
                  <a:pt x="144" y="3287"/>
                </a:cubicBezTo>
                <a:lnTo>
                  <a:pt x="1757" y="11228"/>
                </a:lnTo>
                <a:cubicBezTo>
                  <a:pt x="2017" y="12507"/>
                  <a:pt x="3137" y="13483"/>
                  <a:pt x="4301" y="13483"/>
                </a:cubicBezTo>
                <a:cubicBezTo>
                  <a:pt x="4358" y="13483"/>
                  <a:pt x="4414" y="13480"/>
                  <a:pt x="4472" y="13475"/>
                </a:cubicBezTo>
                <a:lnTo>
                  <a:pt x="11627" y="12883"/>
                </a:lnTo>
                <a:cubicBezTo>
                  <a:pt x="12191" y="12837"/>
                  <a:pt x="12686" y="12563"/>
                  <a:pt x="13023" y="12113"/>
                </a:cubicBezTo>
                <a:cubicBezTo>
                  <a:pt x="13409" y="11600"/>
                  <a:pt x="13549" y="10900"/>
                  <a:pt x="13406" y="10197"/>
                </a:cubicBezTo>
                <a:lnTo>
                  <a:pt x="11792" y="2256"/>
                </a:lnTo>
                <a:cubicBezTo>
                  <a:pt x="11531" y="975"/>
                  <a:pt x="10412" y="1"/>
                  <a:pt x="92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6" name="Google Shape;1606;p45"/>
          <p:cNvSpPr/>
          <p:nvPr/>
        </p:nvSpPr>
        <p:spPr>
          <a:xfrm>
            <a:off x="1662038" y="2718699"/>
            <a:ext cx="256689" cy="251242"/>
          </a:xfrm>
          <a:custGeom>
            <a:rect b="b" l="l" r="r" t="t"/>
            <a:pathLst>
              <a:path extrusionOk="0" h="12914" w="13194">
                <a:moveTo>
                  <a:pt x="9073" y="1"/>
                </a:moveTo>
                <a:cubicBezTo>
                  <a:pt x="9023" y="1"/>
                  <a:pt x="8973" y="3"/>
                  <a:pt x="8923" y="7"/>
                </a:cubicBezTo>
                <a:lnTo>
                  <a:pt x="1769" y="599"/>
                </a:lnTo>
                <a:cubicBezTo>
                  <a:pt x="682" y="689"/>
                  <a:pt x="0" y="1739"/>
                  <a:pt x="245" y="2946"/>
                </a:cubicBezTo>
                <a:lnTo>
                  <a:pt x="1859" y="10887"/>
                </a:lnTo>
                <a:cubicBezTo>
                  <a:pt x="2093" y="12037"/>
                  <a:pt x="3086" y="12913"/>
                  <a:pt x="4120" y="12913"/>
                </a:cubicBezTo>
                <a:cubicBezTo>
                  <a:pt x="4170" y="12913"/>
                  <a:pt x="4220" y="12911"/>
                  <a:pt x="4270" y="12907"/>
                </a:cubicBezTo>
                <a:lnTo>
                  <a:pt x="11425" y="12315"/>
                </a:lnTo>
                <a:cubicBezTo>
                  <a:pt x="12512" y="12224"/>
                  <a:pt x="13194" y="11174"/>
                  <a:pt x="12949" y="9968"/>
                </a:cubicBezTo>
                <a:lnTo>
                  <a:pt x="11335" y="2027"/>
                </a:lnTo>
                <a:cubicBezTo>
                  <a:pt x="11101" y="877"/>
                  <a:pt x="10108" y="1"/>
                  <a:pt x="90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7" name="Google Shape;1607;p45"/>
          <p:cNvSpPr/>
          <p:nvPr/>
        </p:nvSpPr>
        <p:spPr>
          <a:xfrm>
            <a:off x="1658555" y="2713174"/>
            <a:ext cx="263596" cy="262312"/>
          </a:xfrm>
          <a:custGeom>
            <a:rect b="b" l="l" r="r" t="t"/>
            <a:pathLst>
              <a:path extrusionOk="0" h="13483" w="13549">
                <a:moveTo>
                  <a:pt x="9253" y="570"/>
                </a:moveTo>
                <a:cubicBezTo>
                  <a:pt x="10155" y="570"/>
                  <a:pt x="11028" y="1348"/>
                  <a:pt x="11235" y="2368"/>
                </a:cubicBezTo>
                <a:lnTo>
                  <a:pt x="12848" y="10309"/>
                </a:lnTo>
                <a:cubicBezTo>
                  <a:pt x="12960" y="10854"/>
                  <a:pt x="12857" y="11386"/>
                  <a:pt x="12569" y="11771"/>
                </a:cubicBezTo>
                <a:cubicBezTo>
                  <a:pt x="12333" y="12087"/>
                  <a:pt x="11973" y="12285"/>
                  <a:pt x="11581" y="12315"/>
                </a:cubicBezTo>
                <a:lnTo>
                  <a:pt x="4425" y="12908"/>
                </a:lnTo>
                <a:cubicBezTo>
                  <a:pt x="4386" y="12911"/>
                  <a:pt x="4347" y="12912"/>
                  <a:pt x="4308" y="12912"/>
                </a:cubicBezTo>
                <a:cubicBezTo>
                  <a:pt x="3406" y="12912"/>
                  <a:pt x="2524" y="12137"/>
                  <a:pt x="2316" y="11113"/>
                </a:cubicBezTo>
                <a:lnTo>
                  <a:pt x="702" y="3172"/>
                </a:lnTo>
                <a:cubicBezTo>
                  <a:pt x="591" y="2628"/>
                  <a:pt x="693" y="2096"/>
                  <a:pt x="982" y="1711"/>
                </a:cubicBezTo>
                <a:cubicBezTo>
                  <a:pt x="1216" y="1395"/>
                  <a:pt x="1578" y="1196"/>
                  <a:pt x="1970" y="1167"/>
                </a:cubicBezTo>
                <a:lnTo>
                  <a:pt x="9126" y="574"/>
                </a:lnTo>
                <a:cubicBezTo>
                  <a:pt x="9168" y="571"/>
                  <a:pt x="9211" y="570"/>
                  <a:pt x="9253" y="570"/>
                </a:cubicBezTo>
                <a:close/>
                <a:moveTo>
                  <a:pt x="9239" y="0"/>
                </a:moveTo>
                <a:cubicBezTo>
                  <a:pt x="9185" y="0"/>
                  <a:pt x="9131" y="2"/>
                  <a:pt x="9077" y="6"/>
                </a:cubicBezTo>
                <a:lnTo>
                  <a:pt x="1923" y="599"/>
                </a:lnTo>
                <a:cubicBezTo>
                  <a:pt x="1360" y="646"/>
                  <a:pt x="863" y="920"/>
                  <a:pt x="526" y="1369"/>
                </a:cubicBezTo>
                <a:cubicBezTo>
                  <a:pt x="140" y="1883"/>
                  <a:pt x="1" y="2582"/>
                  <a:pt x="144" y="3286"/>
                </a:cubicBezTo>
                <a:lnTo>
                  <a:pt x="1758" y="11227"/>
                </a:lnTo>
                <a:cubicBezTo>
                  <a:pt x="2018" y="12506"/>
                  <a:pt x="3137" y="13482"/>
                  <a:pt x="4301" y="13482"/>
                </a:cubicBezTo>
                <a:cubicBezTo>
                  <a:pt x="4359" y="13482"/>
                  <a:pt x="4415" y="13480"/>
                  <a:pt x="4473" y="13476"/>
                </a:cubicBezTo>
                <a:lnTo>
                  <a:pt x="11627" y="12883"/>
                </a:lnTo>
                <a:cubicBezTo>
                  <a:pt x="12190" y="12836"/>
                  <a:pt x="12687" y="12563"/>
                  <a:pt x="13024" y="12113"/>
                </a:cubicBezTo>
                <a:cubicBezTo>
                  <a:pt x="13410" y="11599"/>
                  <a:pt x="13549" y="10900"/>
                  <a:pt x="13406" y="10196"/>
                </a:cubicBezTo>
                <a:lnTo>
                  <a:pt x="11793" y="2255"/>
                </a:lnTo>
                <a:cubicBezTo>
                  <a:pt x="11532" y="973"/>
                  <a:pt x="10411" y="0"/>
                  <a:pt x="92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8" name="Google Shape;1608;p45"/>
          <p:cNvSpPr/>
          <p:nvPr/>
        </p:nvSpPr>
        <p:spPr>
          <a:xfrm>
            <a:off x="2283936" y="2667201"/>
            <a:ext cx="256728" cy="251242"/>
          </a:xfrm>
          <a:custGeom>
            <a:rect b="b" l="l" r="r" t="t"/>
            <a:pathLst>
              <a:path extrusionOk="0" h="12914" w="13196">
                <a:moveTo>
                  <a:pt x="9073" y="0"/>
                </a:moveTo>
                <a:cubicBezTo>
                  <a:pt x="9024" y="0"/>
                  <a:pt x="8974" y="2"/>
                  <a:pt x="8925" y="6"/>
                </a:cubicBezTo>
                <a:lnTo>
                  <a:pt x="1769" y="599"/>
                </a:lnTo>
                <a:cubicBezTo>
                  <a:pt x="682" y="688"/>
                  <a:pt x="0" y="1740"/>
                  <a:pt x="245" y="2945"/>
                </a:cubicBezTo>
                <a:lnTo>
                  <a:pt x="1859" y="10886"/>
                </a:lnTo>
                <a:cubicBezTo>
                  <a:pt x="2093" y="12038"/>
                  <a:pt x="3088" y="12914"/>
                  <a:pt x="4122" y="12914"/>
                </a:cubicBezTo>
                <a:cubicBezTo>
                  <a:pt x="4171" y="12914"/>
                  <a:pt x="4221" y="12912"/>
                  <a:pt x="4270" y="12908"/>
                </a:cubicBezTo>
                <a:lnTo>
                  <a:pt x="11426" y="12315"/>
                </a:lnTo>
                <a:cubicBezTo>
                  <a:pt x="12512" y="12225"/>
                  <a:pt x="13195" y="11174"/>
                  <a:pt x="12949" y="9969"/>
                </a:cubicBezTo>
                <a:lnTo>
                  <a:pt x="11335" y="2028"/>
                </a:lnTo>
                <a:cubicBezTo>
                  <a:pt x="11102" y="876"/>
                  <a:pt x="10107" y="0"/>
                  <a:pt x="90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9" name="Google Shape;1609;p45"/>
          <p:cNvSpPr/>
          <p:nvPr/>
        </p:nvSpPr>
        <p:spPr>
          <a:xfrm>
            <a:off x="2280493" y="2661657"/>
            <a:ext cx="263596" cy="262312"/>
          </a:xfrm>
          <a:custGeom>
            <a:rect b="b" l="l" r="r" t="t"/>
            <a:pathLst>
              <a:path extrusionOk="0" h="13483" w="13549">
                <a:moveTo>
                  <a:pt x="9252" y="570"/>
                </a:moveTo>
                <a:cubicBezTo>
                  <a:pt x="10155" y="570"/>
                  <a:pt x="11027" y="1350"/>
                  <a:pt x="11234" y="2369"/>
                </a:cubicBezTo>
                <a:lnTo>
                  <a:pt x="12849" y="10309"/>
                </a:lnTo>
                <a:cubicBezTo>
                  <a:pt x="12959" y="10854"/>
                  <a:pt x="12858" y="11387"/>
                  <a:pt x="12569" y="11772"/>
                </a:cubicBezTo>
                <a:cubicBezTo>
                  <a:pt x="12334" y="12088"/>
                  <a:pt x="11973" y="12286"/>
                  <a:pt x="11580" y="12316"/>
                </a:cubicBezTo>
                <a:lnTo>
                  <a:pt x="4426" y="12908"/>
                </a:lnTo>
                <a:cubicBezTo>
                  <a:pt x="4382" y="12912"/>
                  <a:pt x="4338" y="12914"/>
                  <a:pt x="4294" y="12914"/>
                </a:cubicBezTo>
                <a:cubicBezTo>
                  <a:pt x="3386" y="12914"/>
                  <a:pt x="2523" y="12132"/>
                  <a:pt x="2316" y="11114"/>
                </a:cubicBezTo>
                <a:lnTo>
                  <a:pt x="702" y="3174"/>
                </a:lnTo>
                <a:cubicBezTo>
                  <a:pt x="591" y="2629"/>
                  <a:pt x="693" y="2096"/>
                  <a:pt x="982" y="1711"/>
                </a:cubicBezTo>
                <a:cubicBezTo>
                  <a:pt x="1217" y="1395"/>
                  <a:pt x="1578" y="1196"/>
                  <a:pt x="1971" y="1167"/>
                </a:cubicBezTo>
                <a:lnTo>
                  <a:pt x="9125" y="574"/>
                </a:lnTo>
                <a:cubicBezTo>
                  <a:pt x="9167" y="571"/>
                  <a:pt x="9210" y="570"/>
                  <a:pt x="9252" y="570"/>
                </a:cubicBezTo>
                <a:close/>
                <a:moveTo>
                  <a:pt x="9238" y="1"/>
                </a:moveTo>
                <a:cubicBezTo>
                  <a:pt x="9184" y="1"/>
                  <a:pt x="9130" y="3"/>
                  <a:pt x="9077" y="7"/>
                </a:cubicBezTo>
                <a:lnTo>
                  <a:pt x="1922" y="599"/>
                </a:lnTo>
                <a:cubicBezTo>
                  <a:pt x="1359" y="647"/>
                  <a:pt x="863" y="920"/>
                  <a:pt x="525" y="1369"/>
                </a:cubicBezTo>
                <a:cubicBezTo>
                  <a:pt x="139" y="1884"/>
                  <a:pt x="0" y="2582"/>
                  <a:pt x="144" y="3287"/>
                </a:cubicBezTo>
                <a:lnTo>
                  <a:pt x="1756" y="11228"/>
                </a:lnTo>
                <a:cubicBezTo>
                  <a:pt x="2017" y="12506"/>
                  <a:pt x="3136" y="13483"/>
                  <a:pt x="4301" y="13483"/>
                </a:cubicBezTo>
                <a:cubicBezTo>
                  <a:pt x="4358" y="13483"/>
                  <a:pt x="4414" y="13480"/>
                  <a:pt x="4472" y="13476"/>
                </a:cubicBezTo>
                <a:lnTo>
                  <a:pt x="11626" y="12883"/>
                </a:lnTo>
                <a:cubicBezTo>
                  <a:pt x="12189" y="12837"/>
                  <a:pt x="12686" y="12563"/>
                  <a:pt x="13024" y="12114"/>
                </a:cubicBezTo>
                <a:cubicBezTo>
                  <a:pt x="13410" y="11599"/>
                  <a:pt x="13548" y="10900"/>
                  <a:pt x="13405" y="10196"/>
                </a:cubicBezTo>
                <a:lnTo>
                  <a:pt x="11791" y="2255"/>
                </a:lnTo>
                <a:cubicBezTo>
                  <a:pt x="11531" y="974"/>
                  <a:pt x="10407" y="1"/>
                  <a:pt x="9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0" name="Google Shape;1610;p45"/>
          <p:cNvSpPr/>
          <p:nvPr/>
        </p:nvSpPr>
        <p:spPr>
          <a:xfrm>
            <a:off x="1423266" y="3099783"/>
            <a:ext cx="256728" cy="251222"/>
          </a:xfrm>
          <a:custGeom>
            <a:rect b="b" l="l" r="r" t="t"/>
            <a:pathLst>
              <a:path extrusionOk="0" h="12913" w="13196">
                <a:moveTo>
                  <a:pt x="9073" y="0"/>
                </a:moveTo>
                <a:cubicBezTo>
                  <a:pt x="9024" y="0"/>
                  <a:pt x="8974" y="2"/>
                  <a:pt x="8925" y="6"/>
                </a:cubicBezTo>
                <a:lnTo>
                  <a:pt x="1769" y="599"/>
                </a:lnTo>
                <a:cubicBezTo>
                  <a:pt x="683" y="689"/>
                  <a:pt x="0" y="1740"/>
                  <a:pt x="245" y="2946"/>
                </a:cubicBezTo>
                <a:lnTo>
                  <a:pt x="1860" y="10885"/>
                </a:lnTo>
                <a:cubicBezTo>
                  <a:pt x="2094" y="12037"/>
                  <a:pt x="3089" y="12913"/>
                  <a:pt x="4124" y="12913"/>
                </a:cubicBezTo>
                <a:cubicBezTo>
                  <a:pt x="4173" y="12913"/>
                  <a:pt x="4223" y="12911"/>
                  <a:pt x="4272" y="12907"/>
                </a:cubicBezTo>
                <a:lnTo>
                  <a:pt x="11427" y="12314"/>
                </a:lnTo>
                <a:cubicBezTo>
                  <a:pt x="12514" y="12224"/>
                  <a:pt x="13195" y="11173"/>
                  <a:pt x="12950" y="9968"/>
                </a:cubicBezTo>
                <a:lnTo>
                  <a:pt x="11336" y="2028"/>
                </a:lnTo>
                <a:cubicBezTo>
                  <a:pt x="11103" y="876"/>
                  <a:pt x="10108" y="0"/>
                  <a:pt x="90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1" name="Google Shape;1611;p45"/>
          <p:cNvSpPr/>
          <p:nvPr/>
        </p:nvSpPr>
        <p:spPr>
          <a:xfrm>
            <a:off x="1419823" y="3094258"/>
            <a:ext cx="263615" cy="262292"/>
          </a:xfrm>
          <a:custGeom>
            <a:rect b="b" l="l" r="r" t="t"/>
            <a:pathLst>
              <a:path extrusionOk="0" h="13482" w="13550">
                <a:moveTo>
                  <a:pt x="9253" y="568"/>
                </a:moveTo>
                <a:cubicBezTo>
                  <a:pt x="10155" y="568"/>
                  <a:pt x="11027" y="1348"/>
                  <a:pt x="11235" y="2367"/>
                </a:cubicBezTo>
                <a:lnTo>
                  <a:pt x="12849" y="10308"/>
                </a:lnTo>
                <a:cubicBezTo>
                  <a:pt x="12959" y="10853"/>
                  <a:pt x="12858" y="11386"/>
                  <a:pt x="12569" y="11771"/>
                </a:cubicBezTo>
                <a:cubicBezTo>
                  <a:pt x="12333" y="12086"/>
                  <a:pt x="11973" y="12284"/>
                  <a:pt x="11580" y="12314"/>
                </a:cubicBezTo>
                <a:lnTo>
                  <a:pt x="4425" y="12906"/>
                </a:lnTo>
                <a:cubicBezTo>
                  <a:pt x="4384" y="12909"/>
                  <a:pt x="4343" y="12911"/>
                  <a:pt x="4302" y="12911"/>
                </a:cubicBezTo>
                <a:cubicBezTo>
                  <a:pt x="3401" y="12911"/>
                  <a:pt x="2524" y="12134"/>
                  <a:pt x="2316" y="11113"/>
                </a:cubicBezTo>
                <a:lnTo>
                  <a:pt x="702" y="3172"/>
                </a:lnTo>
                <a:cubicBezTo>
                  <a:pt x="592" y="2628"/>
                  <a:pt x="693" y="2094"/>
                  <a:pt x="981" y="1710"/>
                </a:cubicBezTo>
                <a:cubicBezTo>
                  <a:pt x="1217" y="1394"/>
                  <a:pt x="1577" y="1195"/>
                  <a:pt x="1970" y="1166"/>
                </a:cubicBezTo>
                <a:lnTo>
                  <a:pt x="9125" y="574"/>
                </a:lnTo>
                <a:cubicBezTo>
                  <a:pt x="9168" y="570"/>
                  <a:pt x="9211" y="568"/>
                  <a:pt x="9253" y="568"/>
                </a:cubicBezTo>
                <a:close/>
                <a:moveTo>
                  <a:pt x="9243" y="1"/>
                </a:moveTo>
                <a:cubicBezTo>
                  <a:pt x="9188" y="1"/>
                  <a:pt x="9133" y="3"/>
                  <a:pt x="9078" y="7"/>
                </a:cubicBezTo>
                <a:lnTo>
                  <a:pt x="1922" y="600"/>
                </a:lnTo>
                <a:cubicBezTo>
                  <a:pt x="1359" y="646"/>
                  <a:pt x="864" y="919"/>
                  <a:pt x="526" y="1369"/>
                </a:cubicBezTo>
                <a:cubicBezTo>
                  <a:pt x="140" y="1884"/>
                  <a:pt x="0" y="2583"/>
                  <a:pt x="144" y="3287"/>
                </a:cubicBezTo>
                <a:lnTo>
                  <a:pt x="1758" y="11227"/>
                </a:lnTo>
                <a:cubicBezTo>
                  <a:pt x="2018" y="12506"/>
                  <a:pt x="3137" y="13482"/>
                  <a:pt x="4301" y="13482"/>
                </a:cubicBezTo>
                <a:cubicBezTo>
                  <a:pt x="4358" y="13482"/>
                  <a:pt x="4415" y="13480"/>
                  <a:pt x="4472" y="13475"/>
                </a:cubicBezTo>
                <a:lnTo>
                  <a:pt x="11627" y="12882"/>
                </a:lnTo>
                <a:cubicBezTo>
                  <a:pt x="12189" y="12836"/>
                  <a:pt x="12686" y="12563"/>
                  <a:pt x="13024" y="12113"/>
                </a:cubicBezTo>
                <a:cubicBezTo>
                  <a:pt x="13410" y="11599"/>
                  <a:pt x="13549" y="10899"/>
                  <a:pt x="13406" y="10195"/>
                </a:cubicBezTo>
                <a:lnTo>
                  <a:pt x="11792" y="2255"/>
                </a:lnTo>
                <a:cubicBezTo>
                  <a:pt x="11532" y="974"/>
                  <a:pt x="10413" y="1"/>
                  <a:pt x="92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2" name="Google Shape;1612;p45"/>
          <p:cNvSpPr/>
          <p:nvPr/>
        </p:nvSpPr>
        <p:spPr>
          <a:xfrm>
            <a:off x="1734235" y="3074025"/>
            <a:ext cx="256709" cy="251222"/>
          </a:xfrm>
          <a:custGeom>
            <a:rect b="b" l="l" r="r" t="t"/>
            <a:pathLst>
              <a:path extrusionOk="0" h="12913" w="13195">
                <a:moveTo>
                  <a:pt x="9074" y="0"/>
                </a:moveTo>
                <a:cubicBezTo>
                  <a:pt x="9024" y="0"/>
                  <a:pt x="8974" y="2"/>
                  <a:pt x="8924" y="6"/>
                </a:cubicBezTo>
                <a:lnTo>
                  <a:pt x="1769" y="599"/>
                </a:lnTo>
                <a:cubicBezTo>
                  <a:pt x="683" y="688"/>
                  <a:pt x="0" y="1739"/>
                  <a:pt x="245" y="2945"/>
                </a:cubicBezTo>
                <a:lnTo>
                  <a:pt x="1859" y="10886"/>
                </a:lnTo>
                <a:cubicBezTo>
                  <a:pt x="2093" y="12036"/>
                  <a:pt x="3086" y="12913"/>
                  <a:pt x="4121" y="12913"/>
                </a:cubicBezTo>
                <a:cubicBezTo>
                  <a:pt x="4171" y="12913"/>
                  <a:pt x="4221" y="12911"/>
                  <a:pt x="4271" y="12907"/>
                </a:cubicBezTo>
                <a:lnTo>
                  <a:pt x="11426" y="12314"/>
                </a:lnTo>
                <a:cubicBezTo>
                  <a:pt x="12512" y="12224"/>
                  <a:pt x="13195" y="11174"/>
                  <a:pt x="12950" y="9968"/>
                </a:cubicBezTo>
                <a:lnTo>
                  <a:pt x="11336" y="2027"/>
                </a:lnTo>
                <a:cubicBezTo>
                  <a:pt x="11101" y="877"/>
                  <a:pt x="10108" y="0"/>
                  <a:pt x="90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3" name="Google Shape;1613;p45"/>
          <p:cNvSpPr/>
          <p:nvPr/>
        </p:nvSpPr>
        <p:spPr>
          <a:xfrm>
            <a:off x="1730772" y="3068480"/>
            <a:ext cx="263635" cy="262312"/>
          </a:xfrm>
          <a:custGeom>
            <a:rect b="b" l="l" r="r" t="t"/>
            <a:pathLst>
              <a:path extrusionOk="0" h="13483" w="13551">
                <a:moveTo>
                  <a:pt x="9253" y="570"/>
                </a:moveTo>
                <a:cubicBezTo>
                  <a:pt x="10155" y="570"/>
                  <a:pt x="11028" y="1349"/>
                  <a:pt x="11235" y="2368"/>
                </a:cubicBezTo>
                <a:lnTo>
                  <a:pt x="12849" y="10310"/>
                </a:lnTo>
                <a:cubicBezTo>
                  <a:pt x="12960" y="10855"/>
                  <a:pt x="12857" y="11388"/>
                  <a:pt x="12568" y="11773"/>
                </a:cubicBezTo>
                <a:cubicBezTo>
                  <a:pt x="12334" y="12088"/>
                  <a:pt x="11973" y="12287"/>
                  <a:pt x="11581" y="12316"/>
                </a:cubicBezTo>
                <a:lnTo>
                  <a:pt x="4425" y="12908"/>
                </a:lnTo>
                <a:cubicBezTo>
                  <a:pt x="4381" y="12912"/>
                  <a:pt x="4337" y="12914"/>
                  <a:pt x="4293" y="12914"/>
                </a:cubicBezTo>
                <a:cubicBezTo>
                  <a:pt x="3391" y="12914"/>
                  <a:pt x="2523" y="12133"/>
                  <a:pt x="2316" y="11115"/>
                </a:cubicBezTo>
                <a:lnTo>
                  <a:pt x="703" y="3174"/>
                </a:lnTo>
                <a:cubicBezTo>
                  <a:pt x="592" y="2628"/>
                  <a:pt x="694" y="2095"/>
                  <a:pt x="983" y="1711"/>
                </a:cubicBezTo>
                <a:cubicBezTo>
                  <a:pt x="1218" y="1395"/>
                  <a:pt x="1579" y="1197"/>
                  <a:pt x="1972" y="1167"/>
                </a:cubicBezTo>
                <a:lnTo>
                  <a:pt x="9126" y="575"/>
                </a:lnTo>
                <a:cubicBezTo>
                  <a:pt x="9169" y="571"/>
                  <a:pt x="9212" y="570"/>
                  <a:pt x="9253" y="570"/>
                </a:cubicBezTo>
                <a:close/>
                <a:moveTo>
                  <a:pt x="9243" y="1"/>
                </a:moveTo>
                <a:cubicBezTo>
                  <a:pt x="9188" y="1"/>
                  <a:pt x="9133" y="3"/>
                  <a:pt x="9079" y="7"/>
                </a:cubicBezTo>
                <a:lnTo>
                  <a:pt x="1923" y="600"/>
                </a:lnTo>
                <a:cubicBezTo>
                  <a:pt x="1360" y="647"/>
                  <a:pt x="864" y="920"/>
                  <a:pt x="527" y="1369"/>
                </a:cubicBezTo>
                <a:cubicBezTo>
                  <a:pt x="141" y="1884"/>
                  <a:pt x="1" y="2583"/>
                  <a:pt x="144" y="3287"/>
                </a:cubicBezTo>
                <a:lnTo>
                  <a:pt x="1758" y="11228"/>
                </a:lnTo>
                <a:cubicBezTo>
                  <a:pt x="2018" y="12507"/>
                  <a:pt x="3137" y="13483"/>
                  <a:pt x="4302" y="13483"/>
                </a:cubicBezTo>
                <a:cubicBezTo>
                  <a:pt x="4359" y="13483"/>
                  <a:pt x="4416" y="13481"/>
                  <a:pt x="4473" y="13476"/>
                </a:cubicBezTo>
                <a:lnTo>
                  <a:pt x="11627" y="12884"/>
                </a:lnTo>
                <a:cubicBezTo>
                  <a:pt x="12190" y="12836"/>
                  <a:pt x="12687" y="12563"/>
                  <a:pt x="13024" y="12114"/>
                </a:cubicBezTo>
                <a:cubicBezTo>
                  <a:pt x="13410" y="11599"/>
                  <a:pt x="13550" y="10901"/>
                  <a:pt x="13407" y="10196"/>
                </a:cubicBezTo>
                <a:lnTo>
                  <a:pt x="11793" y="2255"/>
                </a:lnTo>
                <a:cubicBezTo>
                  <a:pt x="11532" y="974"/>
                  <a:pt x="10408" y="1"/>
                  <a:pt x="92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4" name="Google Shape;1614;p45"/>
          <p:cNvSpPr/>
          <p:nvPr/>
        </p:nvSpPr>
        <p:spPr>
          <a:xfrm>
            <a:off x="2045165" y="3048267"/>
            <a:ext cx="256748" cy="251242"/>
          </a:xfrm>
          <a:custGeom>
            <a:rect b="b" l="l" r="r" t="t"/>
            <a:pathLst>
              <a:path extrusionOk="0" h="12914" w="13197">
                <a:moveTo>
                  <a:pt x="9075" y="0"/>
                </a:moveTo>
                <a:cubicBezTo>
                  <a:pt x="9025" y="0"/>
                  <a:pt x="8975" y="2"/>
                  <a:pt x="8925" y="7"/>
                </a:cubicBezTo>
                <a:lnTo>
                  <a:pt x="1770" y="599"/>
                </a:lnTo>
                <a:cubicBezTo>
                  <a:pt x="684" y="688"/>
                  <a:pt x="1" y="1740"/>
                  <a:pt x="247" y="2946"/>
                </a:cubicBezTo>
                <a:lnTo>
                  <a:pt x="1861" y="10887"/>
                </a:lnTo>
                <a:cubicBezTo>
                  <a:pt x="2094" y="12037"/>
                  <a:pt x="3088" y="12913"/>
                  <a:pt x="4121" y="12913"/>
                </a:cubicBezTo>
                <a:cubicBezTo>
                  <a:pt x="4171" y="12913"/>
                  <a:pt x="4221" y="12911"/>
                  <a:pt x="4271" y="12907"/>
                </a:cubicBezTo>
                <a:lnTo>
                  <a:pt x="11427" y="12314"/>
                </a:lnTo>
                <a:cubicBezTo>
                  <a:pt x="12514" y="12225"/>
                  <a:pt x="13197" y="11174"/>
                  <a:pt x="12951" y="9968"/>
                </a:cubicBezTo>
                <a:lnTo>
                  <a:pt x="11337" y="2028"/>
                </a:lnTo>
                <a:cubicBezTo>
                  <a:pt x="11103" y="877"/>
                  <a:pt x="10109" y="0"/>
                  <a:pt x="9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5" name="Google Shape;1615;p45"/>
          <p:cNvSpPr/>
          <p:nvPr/>
        </p:nvSpPr>
        <p:spPr>
          <a:xfrm>
            <a:off x="2041741" y="3042722"/>
            <a:ext cx="263615" cy="262331"/>
          </a:xfrm>
          <a:custGeom>
            <a:rect b="b" l="l" r="r" t="t"/>
            <a:pathLst>
              <a:path extrusionOk="0" h="13484" w="13550">
                <a:moveTo>
                  <a:pt x="9253" y="570"/>
                </a:moveTo>
                <a:cubicBezTo>
                  <a:pt x="10155" y="570"/>
                  <a:pt x="11027" y="1350"/>
                  <a:pt x="11234" y="2369"/>
                </a:cubicBezTo>
                <a:lnTo>
                  <a:pt x="12848" y="10309"/>
                </a:lnTo>
                <a:cubicBezTo>
                  <a:pt x="12958" y="10854"/>
                  <a:pt x="12857" y="11387"/>
                  <a:pt x="12568" y="11772"/>
                </a:cubicBezTo>
                <a:cubicBezTo>
                  <a:pt x="12333" y="12088"/>
                  <a:pt x="11972" y="12286"/>
                  <a:pt x="11580" y="12316"/>
                </a:cubicBezTo>
                <a:lnTo>
                  <a:pt x="4425" y="12909"/>
                </a:lnTo>
                <a:cubicBezTo>
                  <a:pt x="4384" y="12912"/>
                  <a:pt x="4343" y="12913"/>
                  <a:pt x="4301" y="12913"/>
                </a:cubicBezTo>
                <a:cubicBezTo>
                  <a:pt x="3391" y="12913"/>
                  <a:pt x="2523" y="12136"/>
                  <a:pt x="2315" y="11114"/>
                </a:cubicBezTo>
                <a:lnTo>
                  <a:pt x="702" y="3174"/>
                </a:lnTo>
                <a:cubicBezTo>
                  <a:pt x="591" y="2629"/>
                  <a:pt x="692" y="2095"/>
                  <a:pt x="981" y="1711"/>
                </a:cubicBezTo>
                <a:cubicBezTo>
                  <a:pt x="1217" y="1395"/>
                  <a:pt x="1577" y="1197"/>
                  <a:pt x="1970" y="1167"/>
                </a:cubicBezTo>
                <a:lnTo>
                  <a:pt x="9126" y="575"/>
                </a:lnTo>
                <a:cubicBezTo>
                  <a:pt x="9167" y="571"/>
                  <a:pt x="9210" y="570"/>
                  <a:pt x="9253" y="570"/>
                </a:cubicBezTo>
                <a:close/>
                <a:moveTo>
                  <a:pt x="9240" y="1"/>
                </a:moveTo>
                <a:cubicBezTo>
                  <a:pt x="9186" y="1"/>
                  <a:pt x="9132" y="3"/>
                  <a:pt x="9078" y="7"/>
                </a:cubicBezTo>
                <a:lnTo>
                  <a:pt x="1923" y="600"/>
                </a:lnTo>
                <a:cubicBezTo>
                  <a:pt x="1359" y="647"/>
                  <a:pt x="864" y="920"/>
                  <a:pt x="527" y="1369"/>
                </a:cubicBezTo>
                <a:cubicBezTo>
                  <a:pt x="139" y="1884"/>
                  <a:pt x="1" y="2583"/>
                  <a:pt x="144" y="3287"/>
                </a:cubicBezTo>
                <a:lnTo>
                  <a:pt x="1758" y="11228"/>
                </a:lnTo>
                <a:cubicBezTo>
                  <a:pt x="2017" y="12507"/>
                  <a:pt x="3137" y="13483"/>
                  <a:pt x="4302" y="13483"/>
                </a:cubicBezTo>
                <a:cubicBezTo>
                  <a:pt x="4358" y="13483"/>
                  <a:pt x="4415" y="13481"/>
                  <a:pt x="4472" y="13476"/>
                </a:cubicBezTo>
                <a:lnTo>
                  <a:pt x="11628" y="12884"/>
                </a:lnTo>
                <a:cubicBezTo>
                  <a:pt x="12190" y="12836"/>
                  <a:pt x="12686" y="12563"/>
                  <a:pt x="13024" y="12114"/>
                </a:cubicBezTo>
                <a:cubicBezTo>
                  <a:pt x="13410" y="11599"/>
                  <a:pt x="13550" y="10900"/>
                  <a:pt x="13407" y="10196"/>
                </a:cubicBezTo>
                <a:lnTo>
                  <a:pt x="11791" y="2255"/>
                </a:lnTo>
                <a:cubicBezTo>
                  <a:pt x="11531" y="973"/>
                  <a:pt x="10410" y="1"/>
                  <a:pt x="92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6" name="Google Shape;1616;p45"/>
          <p:cNvSpPr/>
          <p:nvPr/>
        </p:nvSpPr>
        <p:spPr>
          <a:xfrm>
            <a:off x="2356153" y="3022508"/>
            <a:ext cx="256728" cy="251261"/>
          </a:xfrm>
          <a:custGeom>
            <a:rect b="b" l="l" r="r" t="t"/>
            <a:pathLst>
              <a:path extrusionOk="0" h="12915" w="13196">
                <a:moveTo>
                  <a:pt x="9075" y="0"/>
                </a:moveTo>
                <a:cubicBezTo>
                  <a:pt x="9025" y="0"/>
                  <a:pt x="8975" y="3"/>
                  <a:pt x="8925" y="7"/>
                </a:cubicBezTo>
                <a:lnTo>
                  <a:pt x="1769" y="599"/>
                </a:lnTo>
                <a:cubicBezTo>
                  <a:pt x="683" y="689"/>
                  <a:pt x="1" y="1740"/>
                  <a:pt x="245" y="2946"/>
                </a:cubicBezTo>
                <a:lnTo>
                  <a:pt x="1859" y="10887"/>
                </a:lnTo>
                <a:cubicBezTo>
                  <a:pt x="2093" y="12038"/>
                  <a:pt x="3088" y="12914"/>
                  <a:pt x="4123" y="12914"/>
                </a:cubicBezTo>
                <a:cubicBezTo>
                  <a:pt x="4172" y="12914"/>
                  <a:pt x="4222" y="12912"/>
                  <a:pt x="4271" y="12908"/>
                </a:cubicBezTo>
                <a:lnTo>
                  <a:pt x="11427" y="12316"/>
                </a:lnTo>
                <a:cubicBezTo>
                  <a:pt x="12513" y="12225"/>
                  <a:pt x="13195" y="11175"/>
                  <a:pt x="12950" y="9968"/>
                </a:cubicBezTo>
                <a:lnTo>
                  <a:pt x="11336" y="2028"/>
                </a:lnTo>
                <a:cubicBezTo>
                  <a:pt x="11102" y="877"/>
                  <a:pt x="10108" y="0"/>
                  <a:pt x="9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7" name="Google Shape;1617;p45"/>
          <p:cNvSpPr/>
          <p:nvPr/>
        </p:nvSpPr>
        <p:spPr>
          <a:xfrm>
            <a:off x="2352710" y="3017002"/>
            <a:ext cx="263615" cy="262292"/>
          </a:xfrm>
          <a:custGeom>
            <a:rect b="b" l="l" r="r" t="t"/>
            <a:pathLst>
              <a:path extrusionOk="0" h="13482" w="13550">
                <a:moveTo>
                  <a:pt x="9253" y="568"/>
                </a:moveTo>
                <a:cubicBezTo>
                  <a:pt x="10155" y="568"/>
                  <a:pt x="11027" y="1348"/>
                  <a:pt x="11235" y="2367"/>
                </a:cubicBezTo>
                <a:lnTo>
                  <a:pt x="12849" y="10309"/>
                </a:lnTo>
                <a:cubicBezTo>
                  <a:pt x="12959" y="10854"/>
                  <a:pt x="12858" y="11386"/>
                  <a:pt x="12569" y="11770"/>
                </a:cubicBezTo>
                <a:cubicBezTo>
                  <a:pt x="12334" y="12086"/>
                  <a:pt x="11973" y="12285"/>
                  <a:pt x="11580" y="12314"/>
                </a:cubicBezTo>
                <a:lnTo>
                  <a:pt x="4425" y="12907"/>
                </a:lnTo>
                <a:cubicBezTo>
                  <a:pt x="4381" y="12910"/>
                  <a:pt x="4337" y="12912"/>
                  <a:pt x="4294" y="12912"/>
                </a:cubicBezTo>
                <a:cubicBezTo>
                  <a:pt x="3390" y="12912"/>
                  <a:pt x="2523" y="12132"/>
                  <a:pt x="2316" y="11113"/>
                </a:cubicBezTo>
                <a:lnTo>
                  <a:pt x="702" y="3172"/>
                </a:lnTo>
                <a:cubicBezTo>
                  <a:pt x="592" y="2627"/>
                  <a:pt x="693" y="2094"/>
                  <a:pt x="982" y="1709"/>
                </a:cubicBezTo>
                <a:cubicBezTo>
                  <a:pt x="1217" y="1393"/>
                  <a:pt x="1578" y="1196"/>
                  <a:pt x="1971" y="1167"/>
                </a:cubicBezTo>
                <a:lnTo>
                  <a:pt x="9125" y="574"/>
                </a:lnTo>
                <a:cubicBezTo>
                  <a:pt x="9168" y="570"/>
                  <a:pt x="9210" y="568"/>
                  <a:pt x="9253" y="568"/>
                </a:cubicBezTo>
                <a:close/>
                <a:moveTo>
                  <a:pt x="9235" y="1"/>
                </a:moveTo>
                <a:cubicBezTo>
                  <a:pt x="9182" y="1"/>
                  <a:pt x="9130" y="2"/>
                  <a:pt x="9078" y="6"/>
                </a:cubicBezTo>
                <a:lnTo>
                  <a:pt x="1922" y="599"/>
                </a:lnTo>
                <a:cubicBezTo>
                  <a:pt x="1359" y="645"/>
                  <a:pt x="863" y="918"/>
                  <a:pt x="525" y="1369"/>
                </a:cubicBezTo>
                <a:cubicBezTo>
                  <a:pt x="139" y="1883"/>
                  <a:pt x="0" y="2582"/>
                  <a:pt x="144" y="3286"/>
                </a:cubicBezTo>
                <a:lnTo>
                  <a:pt x="1758" y="11226"/>
                </a:lnTo>
                <a:cubicBezTo>
                  <a:pt x="2017" y="12505"/>
                  <a:pt x="3137" y="13481"/>
                  <a:pt x="4302" y="13481"/>
                </a:cubicBezTo>
                <a:cubicBezTo>
                  <a:pt x="4358" y="13481"/>
                  <a:pt x="4414" y="13479"/>
                  <a:pt x="4472" y="13474"/>
                </a:cubicBezTo>
                <a:lnTo>
                  <a:pt x="11627" y="12882"/>
                </a:lnTo>
                <a:cubicBezTo>
                  <a:pt x="12191" y="12836"/>
                  <a:pt x="12686" y="12562"/>
                  <a:pt x="13024" y="12112"/>
                </a:cubicBezTo>
                <a:cubicBezTo>
                  <a:pt x="13410" y="11597"/>
                  <a:pt x="13550" y="10899"/>
                  <a:pt x="13406" y="10195"/>
                </a:cubicBezTo>
                <a:lnTo>
                  <a:pt x="11792" y="2255"/>
                </a:lnTo>
                <a:cubicBezTo>
                  <a:pt x="11532" y="971"/>
                  <a:pt x="10409" y="1"/>
                  <a:pt x="92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8" name="Google Shape;1618;p45"/>
          <p:cNvSpPr/>
          <p:nvPr/>
        </p:nvSpPr>
        <p:spPr>
          <a:xfrm>
            <a:off x="1495483" y="3455090"/>
            <a:ext cx="256728" cy="251242"/>
          </a:xfrm>
          <a:custGeom>
            <a:rect b="b" l="l" r="r" t="t"/>
            <a:pathLst>
              <a:path extrusionOk="0" h="12914" w="13196">
                <a:moveTo>
                  <a:pt x="9075" y="1"/>
                </a:moveTo>
                <a:cubicBezTo>
                  <a:pt x="9025" y="1"/>
                  <a:pt x="8975" y="3"/>
                  <a:pt x="8925" y="7"/>
                </a:cubicBezTo>
                <a:lnTo>
                  <a:pt x="1769" y="599"/>
                </a:lnTo>
                <a:cubicBezTo>
                  <a:pt x="683" y="689"/>
                  <a:pt x="1" y="1739"/>
                  <a:pt x="245" y="2946"/>
                </a:cubicBezTo>
                <a:lnTo>
                  <a:pt x="1859" y="10887"/>
                </a:lnTo>
                <a:cubicBezTo>
                  <a:pt x="2094" y="12037"/>
                  <a:pt x="3088" y="12913"/>
                  <a:pt x="4121" y="12913"/>
                </a:cubicBezTo>
                <a:cubicBezTo>
                  <a:pt x="4171" y="12913"/>
                  <a:pt x="4221" y="12911"/>
                  <a:pt x="4271" y="12907"/>
                </a:cubicBezTo>
                <a:lnTo>
                  <a:pt x="11427" y="12315"/>
                </a:lnTo>
                <a:cubicBezTo>
                  <a:pt x="12514" y="12224"/>
                  <a:pt x="13195" y="11174"/>
                  <a:pt x="12950" y="9968"/>
                </a:cubicBezTo>
                <a:lnTo>
                  <a:pt x="11337" y="2027"/>
                </a:lnTo>
                <a:cubicBezTo>
                  <a:pt x="11103" y="877"/>
                  <a:pt x="10109" y="1"/>
                  <a:pt x="907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9" name="Google Shape;1619;p45"/>
          <p:cNvSpPr/>
          <p:nvPr/>
        </p:nvSpPr>
        <p:spPr>
          <a:xfrm>
            <a:off x="1492059" y="3449526"/>
            <a:ext cx="263596" cy="262351"/>
          </a:xfrm>
          <a:custGeom>
            <a:rect b="b" l="l" r="r" t="t"/>
            <a:pathLst>
              <a:path extrusionOk="0" h="13485" w="13549">
                <a:moveTo>
                  <a:pt x="9253" y="572"/>
                </a:moveTo>
                <a:cubicBezTo>
                  <a:pt x="10155" y="572"/>
                  <a:pt x="11026" y="1352"/>
                  <a:pt x="11233" y="2371"/>
                </a:cubicBezTo>
                <a:lnTo>
                  <a:pt x="12847" y="10311"/>
                </a:lnTo>
                <a:cubicBezTo>
                  <a:pt x="12957" y="10856"/>
                  <a:pt x="12856" y="11388"/>
                  <a:pt x="12567" y="11773"/>
                </a:cubicBezTo>
                <a:cubicBezTo>
                  <a:pt x="12332" y="12089"/>
                  <a:pt x="11971" y="12287"/>
                  <a:pt x="11578" y="12317"/>
                </a:cubicBezTo>
                <a:lnTo>
                  <a:pt x="4422" y="12910"/>
                </a:lnTo>
                <a:cubicBezTo>
                  <a:pt x="4381" y="12913"/>
                  <a:pt x="4340" y="12915"/>
                  <a:pt x="4300" y="12915"/>
                </a:cubicBezTo>
                <a:cubicBezTo>
                  <a:pt x="3404" y="12915"/>
                  <a:pt x="2521" y="12136"/>
                  <a:pt x="2314" y="11115"/>
                </a:cubicBezTo>
                <a:lnTo>
                  <a:pt x="700" y="3175"/>
                </a:lnTo>
                <a:cubicBezTo>
                  <a:pt x="590" y="2630"/>
                  <a:pt x="691" y="2098"/>
                  <a:pt x="980" y="1713"/>
                </a:cubicBezTo>
                <a:cubicBezTo>
                  <a:pt x="1215" y="1397"/>
                  <a:pt x="1576" y="1199"/>
                  <a:pt x="1969" y="1169"/>
                </a:cubicBezTo>
                <a:lnTo>
                  <a:pt x="9124" y="576"/>
                </a:lnTo>
                <a:cubicBezTo>
                  <a:pt x="9166" y="573"/>
                  <a:pt x="9210" y="572"/>
                  <a:pt x="9252" y="572"/>
                </a:cubicBezTo>
                <a:close/>
                <a:moveTo>
                  <a:pt x="9254" y="1"/>
                </a:moveTo>
                <a:cubicBezTo>
                  <a:pt x="9195" y="1"/>
                  <a:pt x="9136" y="3"/>
                  <a:pt x="9077" y="8"/>
                </a:cubicBezTo>
                <a:lnTo>
                  <a:pt x="1923" y="601"/>
                </a:lnTo>
                <a:cubicBezTo>
                  <a:pt x="1359" y="648"/>
                  <a:pt x="863" y="922"/>
                  <a:pt x="525" y="1371"/>
                </a:cubicBezTo>
                <a:cubicBezTo>
                  <a:pt x="139" y="1885"/>
                  <a:pt x="0" y="2584"/>
                  <a:pt x="144" y="3288"/>
                </a:cubicBezTo>
                <a:lnTo>
                  <a:pt x="1757" y="11229"/>
                </a:lnTo>
                <a:cubicBezTo>
                  <a:pt x="2016" y="12508"/>
                  <a:pt x="3136" y="13484"/>
                  <a:pt x="4301" y="13484"/>
                </a:cubicBezTo>
                <a:cubicBezTo>
                  <a:pt x="4357" y="13484"/>
                  <a:pt x="4413" y="13482"/>
                  <a:pt x="4471" y="13478"/>
                </a:cubicBezTo>
                <a:lnTo>
                  <a:pt x="11627" y="12885"/>
                </a:lnTo>
                <a:cubicBezTo>
                  <a:pt x="12189" y="12838"/>
                  <a:pt x="12685" y="12565"/>
                  <a:pt x="13023" y="12115"/>
                </a:cubicBezTo>
                <a:cubicBezTo>
                  <a:pt x="13409" y="11601"/>
                  <a:pt x="13549" y="10902"/>
                  <a:pt x="13405" y="10198"/>
                </a:cubicBezTo>
                <a:lnTo>
                  <a:pt x="11791" y="2257"/>
                </a:lnTo>
                <a:cubicBezTo>
                  <a:pt x="11532" y="981"/>
                  <a:pt x="10419" y="1"/>
                  <a:pt x="9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0" name="Google Shape;1620;p45"/>
          <p:cNvSpPr/>
          <p:nvPr/>
        </p:nvSpPr>
        <p:spPr>
          <a:xfrm>
            <a:off x="1806452" y="3429332"/>
            <a:ext cx="256728" cy="251242"/>
          </a:xfrm>
          <a:custGeom>
            <a:rect b="b" l="l" r="r" t="t"/>
            <a:pathLst>
              <a:path extrusionOk="0" h="12914" w="13196">
                <a:moveTo>
                  <a:pt x="9074" y="1"/>
                </a:moveTo>
                <a:cubicBezTo>
                  <a:pt x="9024" y="1"/>
                  <a:pt x="8974" y="3"/>
                  <a:pt x="8924" y="7"/>
                </a:cubicBezTo>
                <a:lnTo>
                  <a:pt x="1769" y="600"/>
                </a:lnTo>
                <a:cubicBezTo>
                  <a:pt x="683" y="689"/>
                  <a:pt x="0" y="1741"/>
                  <a:pt x="245" y="2946"/>
                </a:cubicBezTo>
                <a:lnTo>
                  <a:pt x="1859" y="10887"/>
                </a:lnTo>
                <a:cubicBezTo>
                  <a:pt x="2093" y="12037"/>
                  <a:pt x="3086" y="12913"/>
                  <a:pt x="4121" y="12913"/>
                </a:cubicBezTo>
                <a:cubicBezTo>
                  <a:pt x="4171" y="12913"/>
                  <a:pt x="4221" y="12911"/>
                  <a:pt x="4271" y="12907"/>
                </a:cubicBezTo>
                <a:lnTo>
                  <a:pt x="11426" y="12315"/>
                </a:lnTo>
                <a:cubicBezTo>
                  <a:pt x="12512" y="12226"/>
                  <a:pt x="13195" y="11175"/>
                  <a:pt x="12949" y="9968"/>
                </a:cubicBezTo>
                <a:lnTo>
                  <a:pt x="11335" y="2028"/>
                </a:lnTo>
                <a:cubicBezTo>
                  <a:pt x="11101" y="877"/>
                  <a:pt x="10108" y="1"/>
                  <a:pt x="90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1" name="Google Shape;1621;p45"/>
          <p:cNvSpPr/>
          <p:nvPr/>
        </p:nvSpPr>
        <p:spPr>
          <a:xfrm>
            <a:off x="1803009" y="3423787"/>
            <a:ext cx="263615" cy="262331"/>
          </a:xfrm>
          <a:custGeom>
            <a:rect b="b" l="l" r="r" t="t"/>
            <a:pathLst>
              <a:path extrusionOk="0" h="13484" w="13550">
                <a:moveTo>
                  <a:pt x="9253" y="571"/>
                </a:moveTo>
                <a:cubicBezTo>
                  <a:pt x="10154" y="571"/>
                  <a:pt x="11027" y="1351"/>
                  <a:pt x="11234" y="2370"/>
                </a:cubicBezTo>
                <a:lnTo>
                  <a:pt x="12847" y="10310"/>
                </a:lnTo>
                <a:cubicBezTo>
                  <a:pt x="12959" y="10855"/>
                  <a:pt x="12856" y="11388"/>
                  <a:pt x="12568" y="11772"/>
                </a:cubicBezTo>
                <a:cubicBezTo>
                  <a:pt x="12333" y="12088"/>
                  <a:pt x="11971" y="12286"/>
                  <a:pt x="11579" y="12316"/>
                </a:cubicBezTo>
                <a:lnTo>
                  <a:pt x="4424" y="12909"/>
                </a:lnTo>
                <a:cubicBezTo>
                  <a:pt x="4384" y="12912"/>
                  <a:pt x="4344" y="12914"/>
                  <a:pt x="4304" y="12914"/>
                </a:cubicBezTo>
                <a:cubicBezTo>
                  <a:pt x="3400" y="12914"/>
                  <a:pt x="2522" y="12137"/>
                  <a:pt x="2315" y="11116"/>
                </a:cubicBezTo>
                <a:lnTo>
                  <a:pt x="701" y="3175"/>
                </a:lnTo>
                <a:cubicBezTo>
                  <a:pt x="590" y="2629"/>
                  <a:pt x="692" y="2097"/>
                  <a:pt x="981" y="1712"/>
                </a:cubicBezTo>
                <a:cubicBezTo>
                  <a:pt x="1216" y="1397"/>
                  <a:pt x="1577" y="1198"/>
                  <a:pt x="1969" y="1168"/>
                </a:cubicBezTo>
                <a:lnTo>
                  <a:pt x="9125" y="575"/>
                </a:lnTo>
                <a:cubicBezTo>
                  <a:pt x="9167" y="572"/>
                  <a:pt x="9210" y="571"/>
                  <a:pt x="9253" y="571"/>
                </a:cubicBezTo>
                <a:close/>
                <a:moveTo>
                  <a:pt x="9257" y="1"/>
                </a:moveTo>
                <a:cubicBezTo>
                  <a:pt x="9197" y="1"/>
                  <a:pt x="9137" y="3"/>
                  <a:pt x="9078" y="9"/>
                </a:cubicBezTo>
                <a:lnTo>
                  <a:pt x="1922" y="601"/>
                </a:lnTo>
                <a:cubicBezTo>
                  <a:pt x="1359" y="648"/>
                  <a:pt x="862" y="921"/>
                  <a:pt x="526" y="1370"/>
                </a:cubicBezTo>
                <a:cubicBezTo>
                  <a:pt x="139" y="1884"/>
                  <a:pt x="0" y="2583"/>
                  <a:pt x="143" y="3287"/>
                </a:cubicBezTo>
                <a:lnTo>
                  <a:pt x="1757" y="11228"/>
                </a:lnTo>
                <a:cubicBezTo>
                  <a:pt x="2017" y="12507"/>
                  <a:pt x="3136" y="13483"/>
                  <a:pt x="4301" y="13483"/>
                </a:cubicBezTo>
                <a:cubicBezTo>
                  <a:pt x="4358" y="13483"/>
                  <a:pt x="4414" y="13481"/>
                  <a:pt x="4472" y="13477"/>
                </a:cubicBezTo>
                <a:lnTo>
                  <a:pt x="11627" y="12884"/>
                </a:lnTo>
                <a:cubicBezTo>
                  <a:pt x="12190" y="12838"/>
                  <a:pt x="12687" y="12565"/>
                  <a:pt x="13023" y="12116"/>
                </a:cubicBezTo>
                <a:cubicBezTo>
                  <a:pt x="13409" y="11600"/>
                  <a:pt x="13549" y="10901"/>
                  <a:pt x="13406" y="10197"/>
                </a:cubicBezTo>
                <a:lnTo>
                  <a:pt x="11792" y="2256"/>
                </a:lnTo>
                <a:cubicBezTo>
                  <a:pt x="11532" y="980"/>
                  <a:pt x="10420" y="1"/>
                  <a:pt x="925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2" name="Google Shape;1622;p45"/>
          <p:cNvSpPr/>
          <p:nvPr/>
        </p:nvSpPr>
        <p:spPr>
          <a:xfrm>
            <a:off x="2117401" y="3403612"/>
            <a:ext cx="256728" cy="251222"/>
          </a:xfrm>
          <a:custGeom>
            <a:rect b="b" l="l" r="r" t="t"/>
            <a:pathLst>
              <a:path extrusionOk="0" h="12913" w="13196">
                <a:moveTo>
                  <a:pt x="9075" y="0"/>
                </a:moveTo>
                <a:cubicBezTo>
                  <a:pt x="9025" y="0"/>
                  <a:pt x="8975" y="2"/>
                  <a:pt x="8925" y="6"/>
                </a:cubicBezTo>
                <a:lnTo>
                  <a:pt x="1769" y="599"/>
                </a:lnTo>
                <a:cubicBezTo>
                  <a:pt x="684" y="688"/>
                  <a:pt x="1" y="1739"/>
                  <a:pt x="246" y="2945"/>
                </a:cubicBezTo>
                <a:lnTo>
                  <a:pt x="1860" y="10886"/>
                </a:lnTo>
                <a:cubicBezTo>
                  <a:pt x="2094" y="12036"/>
                  <a:pt x="3088" y="12913"/>
                  <a:pt x="4122" y="12913"/>
                </a:cubicBezTo>
                <a:cubicBezTo>
                  <a:pt x="4172" y="12913"/>
                  <a:pt x="4222" y="12911"/>
                  <a:pt x="4272" y="12907"/>
                </a:cubicBezTo>
                <a:lnTo>
                  <a:pt x="11426" y="12314"/>
                </a:lnTo>
                <a:cubicBezTo>
                  <a:pt x="12513" y="12224"/>
                  <a:pt x="13196" y="11173"/>
                  <a:pt x="12951" y="9968"/>
                </a:cubicBezTo>
                <a:lnTo>
                  <a:pt x="11337" y="2026"/>
                </a:lnTo>
                <a:cubicBezTo>
                  <a:pt x="11103" y="877"/>
                  <a:pt x="10110" y="0"/>
                  <a:pt x="9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3" name="Google Shape;1623;p45"/>
          <p:cNvSpPr/>
          <p:nvPr/>
        </p:nvSpPr>
        <p:spPr>
          <a:xfrm>
            <a:off x="2113958" y="3398048"/>
            <a:ext cx="263596" cy="262312"/>
          </a:xfrm>
          <a:custGeom>
            <a:rect b="b" l="l" r="r" t="t"/>
            <a:pathLst>
              <a:path extrusionOk="0" h="13483" w="13549">
                <a:moveTo>
                  <a:pt x="9253" y="570"/>
                </a:moveTo>
                <a:cubicBezTo>
                  <a:pt x="10155" y="570"/>
                  <a:pt x="11027" y="1350"/>
                  <a:pt x="11235" y="2369"/>
                </a:cubicBezTo>
                <a:lnTo>
                  <a:pt x="12848" y="10310"/>
                </a:lnTo>
                <a:cubicBezTo>
                  <a:pt x="12959" y="10855"/>
                  <a:pt x="12857" y="11388"/>
                  <a:pt x="12568" y="11773"/>
                </a:cubicBezTo>
                <a:cubicBezTo>
                  <a:pt x="12332" y="12089"/>
                  <a:pt x="11972" y="12286"/>
                  <a:pt x="11579" y="12316"/>
                </a:cubicBezTo>
                <a:lnTo>
                  <a:pt x="4424" y="12908"/>
                </a:lnTo>
                <a:cubicBezTo>
                  <a:pt x="4384" y="12911"/>
                  <a:pt x="4344" y="12913"/>
                  <a:pt x="4304" y="12913"/>
                </a:cubicBezTo>
                <a:cubicBezTo>
                  <a:pt x="3406" y="12913"/>
                  <a:pt x="2523" y="12137"/>
                  <a:pt x="2316" y="11115"/>
                </a:cubicBezTo>
                <a:lnTo>
                  <a:pt x="702" y="3174"/>
                </a:lnTo>
                <a:cubicBezTo>
                  <a:pt x="591" y="2630"/>
                  <a:pt x="693" y="2097"/>
                  <a:pt x="980" y="1712"/>
                </a:cubicBezTo>
                <a:cubicBezTo>
                  <a:pt x="1216" y="1396"/>
                  <a:pt x="1576" y="1197"/>
                  <a:pt x="1969" y="1168"/>
                </a:cubicBezTo>
                <a:lnTo>
                  <a:pt x="9125" y="576"/>
                </a:lnTo>
                <a:cubicBezTo>
                  <a:pt x="9167" y="572"/>
                  <a:pt x="9210" y="570"/>
                  <a:pt x="9253" y="570"/>
                </a:cubicBezTo>
                <a:close/>
                <a:moveTo>
                  <a:pt x="9255" y="0"/>
                </a:moveTo>
                <a:cubicBezTo>
                  <a:pt x="9196" y="0"/>
                  <a:pt x="9136" y="3"/>
                  <a:pt x="9077" y="8"/>
                </a:cubicBezTo>
                <a:lnTo>
                  <a:pt x="1923" y="600"/>
                </a:lnTo>
                <a:cubicBezTo>
                  <a:pt x="1360" y="647"/>
                  <a:pt x="863" y="920"/>
                  <a:pt x="526" y="1370"/>
                </a:cubicBezTo>
                <a:cubicBezTo>
                  <a:pt x="140" y="1885"/>
                  <a:pt x="1" y="2583"/>
                  <a:pt x="144" y="3288"/>
                </a:cubicBezTo>
                <a:lnTo>
                  <a:pt x="1758" y="11228"/>
                </a:lnTo>
                <a:cubicBezTo>
                  <a:pt x="2018" y="12506"/>
                  <a:pt x="3137" y="13483"/>
                  <a:pt x="4301" y="13483"/>
                </a:cubicBezTo>
                <a:cubicBezTo>
                  <a:pt x="4358" y="13483"/>
                  <a:pt x="4415" y="13480"/>
                  <a:pt x="4471" y="13476"/>
                </a:cubicBezTo>
                <a:lnTo>
                  <a:pt x="11627" y="12883"/>
                </a:lnTo>
                <a:cubicBezTo>
                  <a:pt x="12190" y="12837"/>
                  <a:pt x="12685" y="12564"/>
                  <a:pt x="13023" y="12114"/>
                </a:cubicBezTo>
                <a:cubicBezTo>
                  <a:pt x="13410" y="11599"/>
                  <a:pt x="13549" y="10900"/>
                  <a:pt x="13405" y="10196"/>
                </a:cubicBezTo>
                <a:lnTo>
                  <a:pt x="11792" y="2255"/>
                </a:lnTo>
                <a:cubicBezTo>
                  <a:pt x="11533" y="979"/>
                  <a:pt x="10420" y="0"/>
                  <a:pt x="92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4" name="Google Shape;1624;p45"/>
          <p:cNvSpPr/>
          <p:nvPr/>
        </p:nvSpPr>
        <p:spPr>
          <a:xfrm>
            <a:off x="2428370" y="3377834"/>
            <a:ext cx="256728" cy="251242"/>
          </a:xfrm>
          <a:custGeom>
            <a:rect b="b" l="l" r="r" t="t"/>
            <a:pathLst>
              <a:path extrusionOk="0" h="12914" w="13196">
                <a:moveTo>
                  <a:pt x="9073" y="0"/>
                </a:moveTo>
                <a:cubicBezTo>
                  <a:pt x="9024" y="0"/>
                  <a:pt x="8974" y="2"/>
                  <a:pt x="8925" y="6"/>
                </a:cubicBezTo>
                <a:lnTo>
                  <a:pt x="1769" y="599"/>
                </a:lnTo>
                <a:cubicBezTo>
                  <a:pt x="682" y="689"/>
                  <a:pt x="1" y="1740"/>
                  <a:pt x="245" y="2946"/>
                </a:cubicBezTo>
                <a:lnTo>
                  <a:pt x="1859" y="10886"/>
                </a:lnTo>
                <a:cubicBezTo>
                  <a:pt x="2093" y="12038"/>
                  <a:pt x="3088" y="12914"/>
                  <a:pt x="4122" y="12914"/>
                </a:cubicBezTo>
                <a:cubicBezTo>
                  <a:pt x="4171" y="12914"/>
                  <a:pt x="4221" y="12912"/>
                  <a:pt x="4270" y="12908"/>
                </a:cubicBezTo>
                <a:lnTo>
                  <a:pt x="11426" y="12315"/>
                </a:lnTo>
                <a:cubicBezTo>
                  <a:pt x="12513" y="12225"/>
                  <a:pt x="13195" y="11174"/>
                  <a:pt x="12949" y="9969"/>
                </a:cubicBezTo>
                <a:lnTo>
                  <a:pt x="11335" y="2028"/>
                </a:lnTo>
                <a:cubicBezTo>
                  <a:pt x="11102" y="876"/>
                  <a:pt x="10107" y="0"/>
                  <a:pt x="90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5" name="Google Shape;1625;p45"/>
          <p:cNvSpPr/>
          <p:nvPr/>
        </p:nvSpPr>
        <p:spPr>
          <a:xfrm>
            <a:off x="2424927" y="3372290"/>
            <a:ext cx="263596" cy="262312"/>
          </a:xfrm>
          <a:custGeom>
            <a:rect b="b" l="l" r="r" t="t"/>
            <a:pathLst>
              <a:path extrusionOk="0" h="13483" w="13549">
                <a:moveTo>
                  <a:pt x="9252" y="570"/>
                </a:moveTo>
                <a:cubicBezTo>
                  <a:pt x="10154" y="570"/>
                  <a:pt x="11027" y="1350"/>
                  <a:pt x="11234" y="2370"/>
                </a:cubicBezTo>
                <a:lnTo>
                  <a:pt x="12849" y="10309"/>
                </a:lnTo>
                <a:cubicBezTo>
                  <a:pt x="12959" y="10854"/>
                  <a:pt x="12858" y="11387"/>
                  <a:pt x="12569" y="11772"/>
                </a:cubicBezTo>
                <a:cubicBezTo>
                  <a:pt x="12334" y="12088"/>
                  <a:pt x="11973" y="12285"/>
                  <a:pt x="11580" y="12316"/>
                </a:cubicBezTo>
                <a:lnTo>
                  <a:pt x="4425" y="12908"/>
                </a:lnTo>
                <a:cubicBezTo>
                  <a:pt x="4386" y="12911"/>
                  <a:pt x="4347" y="12913"/>
                  <a:pt x="4308" y="12913"/>
                </a:cubicBezTo>
                <a:cubicBezTo>
                  <a:pt x="3409" y="12913"/>
                  <a:pt x="2524" y="12138"/>
                  <a:pt x="2316" y="11114"/>
                </a:cubicBezTo>
                <a:lnTo>
                  <a:pt x="702" y="3174"/>
                </a:lnTo>
                <a:cubicBezTo>
                  <a:pt x="592" y="2629"/>
                  <a:pt x="693" y="2096"/>
                  <a:pt x="982" y="1711"/>
                </a:cubicBezTo>
                <a:cubicBezTo>
                  <a:pt x="1217" y="1395"/>
                  <a:pt x="1578" y="1196"/>
                  <a:pt x="1971" y="1168"/>
                </a:cubicBezTo>
                <a:lnTo>
                  <a:pt x="9125" y="576"/>
                </a:lnTo>
                <a:cubicBezTo>
                  <a:pt x="9168" y="572"/>
                  <a:pt x="9210" y="570"/>
                  <a:pt x="9252" y="570"/>
                </a:cubicBezTo>
                <a:close/>
                <a:moveTo>
                  <a:pt x="9255" y="0"/>
                </a:moveTo>
                <a:cubicBezTo>
                  <a:pt x="9196" y="0"/>
                  <a:pt x="9136" y="3"/>
                  <a:pt x="9077" y="8"/>
                </a:cubicBezTo>
                <a:lnTo>
                  <a:pt x="1922" y="600"/>
                </a:lnTo>
                <a:cubicBezTo>
                  <a:pt x="1359" y="647"/>
                  <a:pt x="864" y="920"/>
                  <a:pt x="525" y="1369"/>
                </a:cubicBezTo>
                <a:cubicBezTo>
                  <a:pt x="139" y="1884"/>
                  <a:pt x="0" y="2583"/>
                  <a:pt x="144" y="3288"/>
                </a:cubicBezTo>
                <a:lnTo>
                  <a:pt x="1757" y="11228"/>
                </a:lnTo>
                <a:cubicBezTo>
                  <a:pt x="2017" y="12506"/>
                  <a:pt x="3136" y="13483"/>
                  <a:pt x="4300" y="13483"/>
                </a:cubicBezTo>
                <a:cubicBezTo>
                  <a:pt x="4357" y="13483"/>
                  <a:pt x="4414" y="13480"/>
                  <a:pt x="4471" y="13476"/>
                </a:cubicBezTo>
                <a:lnTo>
                  <a:pt x="11626" y="12883"/>
                </a:lnTo>
                <a:cubicBezTo>
                  <a:pt x="12190" y="12837"/>
                  <a:pt x="12685" y="12564"/>
                  <a:pt x="13024" y="12114"/>
                </a:cubicBezTo>
                <a:cubicBezTo>
                  <a:pt x="13410" y="11599"/>
                  <a:pt x="13548" y="10900"/>
                  <a:pt x="13405" y="10196"/>
                </a:cubicBezTo>
                <a:lnTo>
                  <a:pt x="11792" y="2256"/>
                </a:lnTo>
                <a:cubicBezTo>
                  <a:pt x="11532" y="981"/>
                  <a:pt x="10419" y="0"/>
                  <a:pt x="92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6" name="Google Shape;1626;p45"/>
          <p:cNvSpPr/>
          <p:nvPr/>
        </p:nvSpPr>
        <p:spPr>
          <a:xfrm>
            <a:off x="1567700" y="3810416"/>
            <a:ext cx="256728" cy="251222"/>
          </a:xfrm>
          <a:custGeom>
            <a:rect b="b" l="l" r="r" t="t"/>
            <a:pathLst>
              <a:path extrusionOk="0" h="12913" w="13196">
                <a:moveTo>
                  <a:pt x="9075" y="0"/>
                </a:moveTo>
                <a:cubicBezTo>
                  <a:pt x="9025" y="0"/>
                  <a:pt x="8975" y="2"/>
                  <a:pt x="8925" y="6"/>
                </a:cubicBezTo>
                <a:lnTo>
                  <a:pt x="1769" y="599"/>
                </a:lnTo>
                <a:cubicBezTo>
                  <a:pt x="683" y="688"/>
                  <a:pt x="1" y="1740"/>
                  <a:pt x="246" y="2945"/>
                </a:cubicBezTo>
                <a:lnTo>
                  <a:pt x="1859" y="10886"/>
                </a:lnTo>
                <a:cubicBezTo>
                  <a:pt x="2093" y="12036"/>
                  <a:pt x="3088" y="12913"/>
                  <a:pt x="4121" y="12913"/>
                </a:cubicBezTo>
                <a:cubicBezTo>
                  <a:pt x="4171" y="12913"/>
                  <a:pt x="4221" y="12911"/>
                  <a:pt x="4271" y="12907"/>
                </a:cubicBezTo>
                <a:lnTo>
                  <a:pt x="11427" y="12314"/>
                </a:lnTo>
                <a:cubicBezTo>
                  <a:pt x="12513" y="12224"/>
                  <a:pt x="13195" y="11174"/>
                  <a:pt x="12951" y="9968"/>
                </a:cubicBezTo>
                <a:lnTo>
                  <a:pt x="11337" y="2027"/>
                </a:lnTo>
                <a:cubicBezTo>
                  <a:pt x="11103" y="877"/>
                  <a:pt x="10109" y="0"/>
                  <a:pt x="9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7" name="Google Shape;1627;p45"/>
          <p:cNvSpPr/>
          <p:nvPr/>
        </p:nvSpPr>
        <p:spPr>
          <a:xfrm>
            <a:off x="1564257" y="3804852"/>
            <a:ext cx="263615" cy="262331"/>
          </a:xfrm>
          <a:custGeom>
            <a:rect b="b" l="l" r="r" t="t"/>
            <a:pathLst>
              <a:path extrusionOk="0" h="13484" w="13550">
                <a:moveTo>
                  <a:pt x="9254" y="571"/>
                </a:moveTo>
                <a:cubicBezTo>
                  <a:pt x="10155" y="571"/>
                  <a:pt x="11027" y="1351"/>
                  <a:pt x="11235" y="2370"/>
                </a:cubicBezTo>
                <a:lnTo>
                  <a:pt x="12848" y="10310"/>
                </a:lnTo>
                <a:cubicBezTo>
                  <a:pt x="12958" y="10855"/>
                  <a:pt x="12857" y="11388"/>
                  <a:pt x="12568" y="11773"/>
                </a:cubicBezTo>
                <a:cubicBezTo>
                  <a:pt x="12333" y="12089"/>
                  <a:pt x="11973" y="12288"/>
                  <a:pt x="11580" y="12317"/>
                </a:cubicBezTo>
                <a:lnTo>
                  <a:pt x="4425" y="12909"/>
                </a:lnTo>
                <a:cubicBezTo>
                  <a:pt x="4386" y="12912"/>
                  <a:pt x="4347" y="12914"/>
                  <a:pt x="4308" y="12914"/>
                </a:cubicBezTo>
                <a:cubicBezTo>
                  <a:pt x="3409" y="12914"/>
                  <a:pt x="2523" y="12138"/>
                  <a:pt x="2315" y="11116"/>
                </a:cubicBezTo>
                <a:lnTo>
                  <a:pt x="701" y="3175"/>
                </a:lnTo>
                <a:cubicBezTo>
                  <a:pt x="591" y="2630"/>
                  <a:pt x="693" y="2097"/>
                  <a:pt x="981" y="1712"/>
                </a:cubicBezTo>
                <a:cubicBezTo>
                  <a:pt x="1217" y="1396"/>
                  <a:pt x="1577" y="1199"/>
                  <a:pt x="1970" y="1168"/>
                </a:cubicBezTo>
                <a:lnTo>
                  <a:pt x="9125" y="576"/>
                </a:lnTo>
                <a:cubicBezTo>
                  <a:pt x="9168" y="572"/>
                  <a:pt x="9211" y="571"/>
                  <a:pt x="9254" y="571"/>
                </a:cubicBezTo>
                <a:close/>
                <a:moveTo>
                  <a:pt x="9253" y="1"/>
                </a:moveTo>
                <a:cubicBezTo>
                  <a:pt x="9194" y="1"/>
                  <a:pt x="9136" y="3"/>
                  <a:pt x="9078" y="8"/>
                </a:cubicBezTo>
                <a:lnTo>
                  <a:pt x="1922" y="601"/>
                </a:lnTo>
                <a:cubicBezTo>
                  <a:pt x="1360" y="648"/>
                  <a:pt x="864" y="921"/>
                  <a:pt x="526" y="1370"/>
                </a:cubicBezTo>
                <a:cubicBezTo>
                  <a:pt x="140" y="1885"/>
                  <a:pt x="0" y="2584"/>
                  <a:pt x="144" y="3288"/>
                </a:cubicBezTo>
                <a:lnTo>
                  <a:pt x="1758" y="11229"/>
                </a:lnTo>
                <a:cubicBezTo>
                  <a:pt x="2018" y="12508"/>
                  <a:pt x="3137" y="13484"/>
                  <a:pt x="4302" y="13484"/>
                </a:cubicBezTo>
                <a:cubicBezTo>
                  <a:pt x="4358" y="13484"/>
                  <a:pt x="4416" y="13482"/>
                  <a:pt x="4472" y="13477"/>
                </a:cubicBezTo>
                <a:lnTo>
                  <a:pt x="11628" y="12885"/>
                </a:lnTo>
                <a:cubicBezTo>
                  <a:pt x="12191" y="12837"/>
                  <a:pt x="12686" y="12564"/>
                  <a:pt x="13024" y="12114"/>
                </a:cubicBezTo>
                <a:cubicBezTo>
                  <a:pt x="13410" y="11600"/>
                  <a:pt x="13550" y="10902"/>
                  <a:pt x="13406" y="10197"/>
                </a:cubicBezTo>
                <a:lnTo>
                  <a:pt x="11792" y="2256"/>
                </a:lnTo>
                <a:cubicBezTo>
                  <a:pt x="11531" y="979"/>
                  <a:pt x="10411" y="1"/>
                  <a:pt x="92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8" name="Google Shape;1628;p45"/>
          <p:cNvSpPr/>
          <p:nvPr/>
        </p:nvSpPr>
        <p:spPr>
          <a:xfrm>
            <a:off x="1878669" y="3784658"/>
            <a:ext cx="256728" cy="251242"/>
          </a:xfrm>
          <a:custGeom>
            <a:rect b="b" l="l" r="r" t="t"/>
            <a:pathLst>
              <a:path extrusionOk="0" h="12914" w="13196">
                <a:moveTo>
                  <a:pt x="9074" y="0"/>
                </a:moveTo>
                <a:cubicBezTo>
                  <a:pt x="9024" y="0"/>
                  <a:pt x="8974" y="2"/>
                  <a:pt x="8924" y="7"/>
                </a:cubicBezTo>
                <a:lnTo>
                  <a:pt x="1769" y="599"/>
                </a:lnTo>
                <a:cubicBezTo>
                  <a:pt x="683" y="688"/>
                  <a:pt x="0" y="1740"/>
                  <a:pt x="245" y="2946"/>
                </a:cubicBezTo>
                <a:lnTo>
                  <a:pt x="1859" y="10887"/>
                </a:lnTo>
                <a:cubicBezTo>
                  <a:pt x="2093" y="12037"/>
                  <a:pt x="3086" y="12913"/>
                  <a:pt x="4121" y="12913"/>
                </a:cubicBezTo>
                <a:cubicBezTo>
                  <a:pt x="4171" y="12913"/>
                  <a:pt x="4221" y="12911"/>
                  <a:pt x="4271" y="12907"/>
                </a:cubicBezTo>
                <a:lnTo>
                  <a:pt x="11427" y="12314"/>
                </a:lnTo>
                <a:cubicBezTo>
                  <a:pt x="12512" y="12225"/>
                  <a:pt x="13195" y="11174"/>
                  <a:pt x="12949" y="9968"/>
                </a:cubicBezTo>
                <a:lnTo>
                  <a:pt x="11335" y="2027"/>
                </a:lnTo>
                <a:cubicBezTo>
                  <a:pt x="11102" y="877"/>
                  <a:pt x="10108" y="0"/>
                  <a:pt x="90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9" name="Google Shape;1629;p45"/>
          <p:cNvSpPr/>
          <p:nvPr/>
        </p:nvSpPr>
        <p:spPr>
          <a:xfrm>
            <a:off x="1875187" y="3779113"/>
            <a:ext cx="263654" cy="262351"/>
          </a:xfrm>
          <a:custGeom>
            <a:rect b="b" l="l" r="r" t="t"/>
            <a:pathLst>
              <a:path extrusionOk="0" h="13485" w="13552">
                <a:moveTo>
                  <a:pt x="9255" y="570"/>
                </a:moveTo>
                <a:cubicBezTo>
                  <a:pt x="10156" y="570"/>
                  <a:pt x="11029" y="1350"/>
                  <a:pt x="11236" y="2369"/>
                </a:cubicBezTo>
                <a:lnTo>
                  <a:pt x="12850" y="10309"/>
                </a:lnTo>
                <a:cubicBezTo>
                  <a:pt x="12961" y="10854"/>
                  <a:pt x="12859" y="11387"/>
                  <a:pt x="12571" y="11772"/>
                </a:cubicBezTo>
                <a:cubicBezTo>
                  <a:pt x="12336" y="12088"/>
                  <a:pt x="11975" y="12287"/>
                  <a:pt x="11582" y="12316"/>
                </a:cubicBezTo>
                <a:lnTo>
                  <a:pt x="4427" y="12909"/>
                </a:lnTo>
                <a:cubicBezTo>
                  <a:pt x="4389" y="12911"/>
                  <a:pt x="4351" y="12913"/>
                  <a:pt x="4313" y="12913"/>
                </a:cubicBezTo>
                <a:cubicBezTo>
                  <a:pt x="3406" y="12913"/>
                  <a:pt x="2526" y="12139"/>
                  <a:pt x="2318" y="11115"/>
                </a:cubicBezTo>
                <a:lnTo>
                  <a:pt x="704" y="3174"/>
                </a:lnTo>
                <a:cubicBezTo>
                  <a:pt x="593" y="2629"/>
                  <a:pt x="695" y="2096"/>
                  <a:pt x="984" y="1711"/>
                </a:cubicBezTo>
                <a:cubicBezTo>
                  <a:pt x="1219" y="1395"/>
                  <a:pt x="1580" y="1197"/>
                  <a:pt x="1973" y="1168"/>
                </a:cubicBezTo>
                <a:lnTo>
                  <a:pt x="9127" y="576"/>
                </a:lnTo>
                <a:cubicBezTo>
                  <a:pt x="9170" y="573"/>
                  <a:pt x="9212" y="570"/>
                  <a:pt x="9255" y="570"/>
                </a:cubicBezTo>
                <a:close/>
                <a:moveTo>
                  <a:pt x="9259" y="0"/>
                </a:moveTo>
                <a:cubicBezTo>
                  <a:pt x="9199" y="0"/>
                  <a:pt x="9139" y="3"/>
                  <a:pt x="9079" y="8"/>
                </a:cubicBezTo>
                <a:lnTo>
                  <a:pt x="1924" y="601"/>
                </a:lnTo>
                <a:cubicBezTo>
                  <a:pt x="1361" y="647"/>
                  <a:pt x="864" y="920"/>
                  <a:pt x="527" y="1371"/>
                </a:cubicBezTo>
                <a:cubicBezTo>
                  <a:pt x="141" y="1884"/>
                  <a:pt x="1" y="2583"/>
                  <a:pt x="145" y="3287"/>
                </a:cubicBezTo>
                <a:lnTo>
                  <a:pt x="1759" y="11229"/>
                </a:lnTo>
                <a:cubicBezTo>
                  <a:pt x="2019" y="12507"/>
                  <a:pt x="3139" y="13484"/>
                  <a:pt x="4302" y="13484"/>
                </a:cubicBezTo>
                <a:cubicBezTo>
                  <a:pt x="4360" y="13484"/>
                  <a:pt x="4416" y="13481"/>
                  <a:pt x="4474" y="13476"/>
                </a:cubicBezTo>
                <a:lnTo>
                  <a:pt x="11629" y="12884"/>
                </a:lnTo>
                <a:cubicBezTo>
                  <a:pt x="12191" y="12837"/>
                  <a:pt x="12688" y="12564"/>
                  <a:pt x="13025" y="12114"/>
                </a:cubicBezTo>
                <a:cubicBezTo>
                  <a:pt x="13411" y="11600"/>
                  <a:pt x="13551" y="10901"/>
                  <a:pt x="13408" y="10196"/>
                </a:cubicBezTo>
                <a:lnTo>
                  <a:pt x="11793" y="2256"/>
                </a:lnTo>
                <a:cubicBezTo>
                  <a:pt x="11533" y="981"/>
                  <a:pt x="10424" y="0"/>
                  <a:pt x="92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0" name="Google Shape;1630;p45"/>
          <p:cNvSpPr/>
          <p:nvPr/>
        </p:nvSpPr>
        <p:spPr>
          <a:xfrm>
            <a:off x="2189618" y="3758899"/>
            <a:ext cx="256728" cy="251261"/>
          </a:xfrm>
          <a:custGeom>
            <a:rect b="b" l="l" r="r" t="t"/>
            <a:pathLst>
              <a:path extrusionOk="0" h="12915" w="13196">
                <a:moveTo>
                  <a:pt x="9073" y="1"/>
                </a:moveTo>
                <a:cubicBezTo>
                  <a:pt x="9024" y="1"/>
                  <a:pt x="8975" y="3"/>
                  <a:pt x="8925" y="7"/>
                </a:cubicBezTo>
                <a:lnTo>
                  <a:pt x="1770" y="599"/>
                </a:lnTo>
                <a:cubicBezTo>
                  <a:pt x="684" y="689"/>
                  <a:pt x="1" y="1740"/>
                  <a:pt x="246" y="2947"/>
                </a:cubicBezTo>
                <a:lnTo>
                  <a:pt x="1860" y="10887"/>
                </a:lnTo>
                <a:cubicBezTo>
                  <a:pt x="2094" y="12038"/>
                  <a:pt x="3088" y="12914"/>
                  <a:pt x="4123" y="12914"/>
                </a:cubicBezTo>
                <a:cubicBezTo>
                  <a:pt x="4173" y="12914"/>
                  <a:pt x="4222" y="12912"/>
                  <a:pt x="4272" y="12908"/>
                </a:cubicBezTo>
                <a:lnTo>
                  <a:pt x="11426" y="12316"/>
                </a:lnTo>
                <a:cubicBezTo>
                  <a:pt x="12513" y="12225"/>
                  <a:pt x="13196" y="11174"/>
                  <a:pt x="12950" y="9968"/>
                </a:cubicBezTo>
                <a:lnTo>
                  <a:pt x="11336" y="2028"/>
                </a:lnTo>
                <a:cubicBezTo>
                  <a:pt x="11102" y="877"/>
                  <a:pt x="10108" y="1"/>
                  <a:pt x="90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1" name="Google Shape;1631;p45"/>
          <p:cNvSpPr/>
          <p:nvPr/>
        </p:nvSpPr>
        <p:spPr>
          <a:xfrm>
            <a:off x="2186175" y="3753355"/>
            <a:ext cx="263615" cy="262351"/>
          </a:xfrm>
          <a:custGeom>
            <a:rect b="b" l="l" r="r" t="t"/>
            <a:pathLst>
              <a:path extrusionOk="0" h="13485" w="13550">
                <a:moveTo>
                  <a:pt x="9254" y="570"/>
                </a:moveTo>
                <a:lnTo>
                  <a:pt x="9254" y="570"/>
                </a:lnTo>
                <a:cubicBezTo>
                  <a:pt x="10155" y="571"/>
                  <a:pt x="11028" y="1351"/>
                  <a:pt x="11235" y="2371"/>
                </a:cubicBezTo>
                <a:lnTo>
                  <a:pt x="12849" y="10311"/>
                </a:lnTo>
                <a:cubicBezTo>
                  <a:pt x="12960" y="10857"/>
                  <a:pt x="12858" y="11390"/>
                  <a:pt x="12569" y="11773"/>
                </a:cubicBezTo>
                <a:cubicBezTo>
                  <a:pt x="12334" y="12089"/>
                  <a:pt x="11973" y="12288"/>
                  <a:pt x="11581" y="12317"/>
                </a:cubicBezTo>
                <a:lnTo>
                  <a:pt x="4425" y="12910"/>
                </a:lnTo>
                <a:cubicBezTo>
                  <a:pt x="4385" y="12913"/>
                  <a:pt x="4345" y="12914"/>
                  <a:pt x="4306" y="12914"/>
                </a:cubicBezTo>
                <a:cubicBezTo>
                  <a:pt x="3400" y="12914"/>
                  <a:pt x="2524" y="12137"/>
                  <a:pt x="2317" y="11115"/>
                </a:cubicBezTo>
                <a:lnTo>
                  <a:pt x="703" y="3174"/>
                </a:lnTo>
                <a:cubicBezTo>
                  <a:pt x="591" y="2629"/>
                  <a:pt x="694" y="2096"/>
                  <a:pt x="983" y="1713"/>
                </a:cubicBezTo>
                <a:cubicBezTo>
                  <a:pt x="1217" y="1397"/>
                  <a:pt x="1577" y="1198"/>
                  <a:pt x="1970" y="1169"/>
                </a:cubicBezTo>
                <a:lnTo>
                  <a:pt x="9126" y="576"/>
                </a:lnTo>
                <a:cubicBezTo>
                  <a:pt x="9170" y="573"/>
                  <a:pt x="9211" y="570"/>
                  <a:pt x="9254" y="570"/>
                </a:cubicBezTo>
                <a:close/>
                <a:moveTo>
                  <a:pt x="9262" y="0"/>
                </a:moveTo>
                <a:cubicBezTo>
                  <a:pt x="9201" y="0"/>
                  <a:pt x="9140" y="3"/>
                  <a:pt x="9078" y="8"/>
                </a:cubicBezTo>
                <a:lnTo>
                  <a:pt x="1923" y="601"/>
                </a:lnTo>
                <a:cubicBezTo>
                  <a:pt x="1360" y="647"/>
                  <a:pt x="864" y="920"/>
                  <a:pt x="527" y="1371"/>
                </a:cubicBezTo>
                <a:cubicBezTo>
                  <a:pt x="141" y="1884"/>
                  <a:pt x="1" y="2584"/>
                  <a:pt x="144" y="3288"/>
                </a:cubicBezTo>
                <a:lnTo>
                  <a:pt x="1758" y="11229"/>
                </a:lnTo>
                <a:cubicBezTo>
                  <a:pt x="2018" y="12507"/>
                  <a:pt x="3137" y="13484"/>
                  <a:pt x="4302" y="13484"/>
                </a:cubicBezTo>
                <a:cubicBezTo>
                  <a:pt x="4358" y="13484"/>
                  <a:pt x="4415" y="13482"/>
                  <a:pt x="4471" y="13476"/>
                </a:cubicBezTo>
                <a:lnTo>
                  <a:pt x="11627" y="12884"/>
                </a:lnTo>
                <a:cubicBezTo>
                  <a:pt x="12190" y="12838"/>
                  <a:pt x="12687" y="12564"/>
                  <a:pt x="13024" y="12114"/>
                </a:cubicBezTo>
                <a:cubicBezTo>
                  <a:pt x="13410" y="11601"/>
                  <a:pt x="13550" y="10901"/>
                  <a:pt x="13407" y="10197"/>
                </a:cubicBezTo>
                <a:lnTo>
                  <a:pt x="11793" y="2257"/>
                </a:lnTo>
                <a:cubicBezTo>
                  <a:pt x="11533" y="982"/>
                  <a:pt x="10424" y="0"/>
                  <a:pt x="92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2" name="Google Shape;1632;p45"/>
          <p:cNvSpPr/>
          <p:nvPr/>
        </p:nvSpPr>
        <p:spPr>
          <a:xfrm>
            <a:off x="2500568" y="3733141"/>
            <a:ext cx="256748" cy="251261"/>
          </a:xfrm>
          <a:custGeom>
            <a:rect b="b" l="l" r="r" t="t"/>
            <a:pathLst>
              <a:path extrusionOk="0" h="12915" w="13197">
                <a:moveTo>
                  <a:pt x="9073" y="1"/>
                </a:moveTo>
                <a:cubicBezTo>
                  <a:pt x="9024" y="1"/>
                  <a:pt x="8974" y="3"/>
                  <a:pt x="8925" y="7"/>
                </a:cubicBezTo>
                <a:lnTo>
                  <a:pt x="1770" y="599"/>
                </a:lnTo>
                <a:cubicBezTo>
                  <a:pt x="683" y="690"/>
                  <a:pt x="1" y="1740"/>
                  <a:pt x="247" y="2947"/>
                </a:cubicBezTo>
                <a:lnTo>
                  <a:pt x="1860" y="10887"/>
                </a:lnTo>
                <a:cubicBezTo>
                  <a:pt x="2094" y="12038"/>
                  <a:pt x="3088" y="12914"/>
                  <a:pt x="4121" y="12914"/>
                </a:cubicBezTo>
                <a:cubicBezTo>
                  <a:pt x="4171" y="12914"/>
                  <a:pt x="4221" y="12912"/>
                  <a:pt x="4271" y="12908"/>
                </a:cubicBezTo>
                <a:lnTo>
                  <a:pt x="11427" y="12316"/>
                </a:lnTo>
                <a:cubicBezTo>
                  <a:pt x="12514" y="12225"/>
                  <a:pt x="13196" y="11175"/>
                  <a:pt x="12950" y="9969"/>
                </a:cubicBezTo>
                <a:lnTo>
                  <a:pt x="11336" y="2028"/>
                </a:lnTo>
                <a:cubicBezTo>
                  <a:pt x="11103" y="877"/>
                  <a:pt x="10108" y="1"/>
                  <a:pt x="90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3" name="Google Shape;1633;p45"/>
          <p:cNvSpPr/>
          <p:nvPr/>
        </p:nvSpPr>
        <p:spPr>
          <a:xfrm>
            <a:off x="2497124" y="3727596"/>
            <a:ext cx="263615" cy="262351"/>
          </a:xfrm>
          <a:custGeom>
            <a:rect b="b" l="l" r="r" t="t"/>
            <a:pathLst>
              <a:path extrusionOk="0" h="13485" w="13550">
                <a:moveTo>
                  <a:pt x="9253" y="571"/>
                </a:moveTo>
                <a:lnTo>
                  <a:pt x="9253" y="571"/>
                </a:lnTo>
                <a:cubicBezTo>
                  <a:pt x="10155" y="571"/>
                  <a:pt x="11028" y="1351"/>
                  <a:pt x="11235" y="2370"/>
                </a:cubicBezTo>
                <a:lnTo>
                  <a:pt x="12849" y="10310"/>
                </a:lnTo>
                <a:cubicBezTo>
                  <a:pt x="12959" y="10855"/>
                  <a:pt x="12858" y="11387"/>
                  <a:pt x="12570" y="11772"/>
                </a:cubicBezTo>
                <a:cubicBezTo>
                  <a:pt x="12334" y="12088"/>
                  <a:pt x="11974" y="12287"/>
                  <a:pt x="11581" y="12316"/>
                </a:cubicBezTo>
                <a:lnTo>
                  <a:pt x="4426" y="12909"/>
                </a:lnTo>
                <a:cubicBezTo>
                  <a:pt x="4386" y="12912"/>
                  <a:pt x="4346" y="12913"/>
                  <a:pt x="4306" y="12913"/>
                </a:cubicBezTo>
                <a:cubicBezTo>
                  <a:pt x="3407" y="12913"/>
                  <a:pt x="2525" y="12136"/>
                  <a:pt x="2316" y="11115"/>
                </a:cubicBezTo>
                <a:lnTo>
                  <a:pt x="703" y="3174"/>
                </a:lnTo>
                <a:cubicBezTo>
                  <a:pt x="593" y="2629"/>
                  <a:pt x="694" y="2096"/>
                  <a:pt x="983" y="1712"/>
                </a:cubicBezTo>
                <a:cubicBezTo>
                  <a:pt x="1218" y="1396"/>
                  <a:pt x="1578" y="1198"/>
                  <a:pt x="1971" y="1169"/>
                </a:cubicBezTo>
                <a:lnTo>
                  <a:pt x="9126" y="576"/>
                </a:lnTo>
                <a:cubicBezTo>
                  <a:pt x="9169" y="573"/>
                  <a:pt x="9211" y="571"/>
                  <a:pt x="9253" y="571"/>
                </a:cubicBezTo>
                <a:close/>
                <a:moveTo>
                  <a:pt x="9256" y="1"/>
                </a:moveTo>
                <a:cubicBezTo>
                  <a:pt x="9197" y="1"/>
                  <a:pt x="9138" y="3"/>
                  <a:pt x="9079" y="8"/>
                </a:cubicBezTo>
                <a:lnTo>
                  <a:pt x="1924" y="601"/>
                </a:lnTo>
                <a:cubicBezTo>
                  <a:pt x="1360" y="647"/>
                  <a:pt x="864" y="920"/>
                  <a:pt x="526" y="1370"/>
                </a:cubicBezTo>
                <a:cubicBezTo>
                  <a:pt x="140" y="1884"/>
                  <a:pt x="0" y="2584"/>
                  <a:pt x="145" y="3288"/>
                </a:cubicBezTo>
                <a:lnTo>
                  <a:pt x="1759" y="11229"/>
                </a:lnTo>
                <a:cubicBezTo>
                  <a:pt x="2018" y="12508"/>
                  <a:pt x="3137" y="13484"/>
                  <a:pt x="4302" y="13484"/>
                </a:cubicBezTo>
                <a:cubicBezTo>
                  <a:pt x="4358" y="13484"/>
                  <a:pt x="4416" y="13482"/>
                  <a:pt x="4473" y="13476"/>
                </a:cubicBezTo>
                <a:lnTo>
                  <a:pt x="11627" y="12884"/>
                </a:lnTo>
                <a:cubicBezTo>
                  <a:pt x="12191" y="12838"/>
                  <a:pt x="12687" y="12565"/>
                  <a:pt x="13025" y="12114"/>
                </a:cubicBezTo>
                <a:cubicBezTo>
                  <a:pt x="13411" y="11600"/>
                  <a:pt x="13550" y="10901"/>
                  <a:pt x="13407" y="10197"/>
                </a:cubicBezTo>
                <a:lnTo>
                  <a:pt x="11792" y="2257"/>
                </a:lnTo>
                <a:cubicBezTo>
                  <a:pt x="11533" y="982"/>
                  <a:pt x="10410" y="1"/>
                  <a:pt x="925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4" name="Google Shape;1634;p45"/>
          <p:cNvSpPr/>
          <p:nvPr/>
        </p:nvSpPr>
        <p:spPr>
          <a:xfrm>
            <a:off x="1639917" y="4165723"/>
            <a:ext cx="256728" cy="251242"/>
          </a:xfrm>
          <a:custGeom>
            <a:rect b="b" l="l" r="r" t="t"/>
            <a:pathLst>
              <a:path extrusionOk="0" h="12914" w="13196">
                <a:moveTo>
                  <a:pt x="9075" y="1"/>
                </a:moveTo>
                <a:cubicBezTo>
                  <a:pt x="9025" y="1"/>
                  <a:pt x="8975" y="3"/>
                  <a:pt x="8925" y="7"/>
                </a:cubicBezTo>
                <a:lnTo>
                  <a:pt x="1770" y="600"/>
                </a:lnTo>
                <a:cubicBezTo>
                  <a:pt x="683" y="689"/>
                  <a:pt x="1" y="1741"/>
                  <a:pt x="247" y="2946"/>
                </a:cubicBezTo>
                <a:lnTo>
                  <a:pt x="1860" y="10887"/>
                </a:lnTo>
                <a:cubicBezTo>
                  <a:pt x="2093" y="12038"/>
                  <a:pt x="3088" y="12913"/>
                  <a:pt x="4121" y="12913"/>
                </a:cubicBezTo>
                <a:cubicBezTo>
                  <a:pt x="4171" y="12913"/>
                  <a:pt x="4221" y="12911"/>
                  <a:pt x="4271" y="12907"/>
                </a:cubicBezTo>
                <a:lnTo>
                  <a:pt x="11427" y="12315"/>
                </a:lnTo>
                <a:cubicBezTo>
                  <a:pt x="12514" y="12226"/>
                  <a:pt x="13196" y="11175"/>
                  <a:pt x="12951" y="9968"/>
                </a:cubicBezTo>
                <a:lnTo>
                  <a:pt x="11337" y="2027"/>
                </a:lnTo>
                <a:cubicBezTo>
                  <a:pt x="11103" y="877"/>
                  <a:pt x="10109" y="1"/>
                  <a:pt x="90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5" name="Google Shape;1635;p45"/>
          <p:cNvSpPr/>
          <p:nvPr/>
        </p:nvSpPr>
        <p:spPr>
          <a:xfrm>
            <a:off x="1950886" y="4139984"/>
            <a:ext cx="256728" cy="251242"/>
          </a:xfrm>
          <a:custGeom>
            <a:rect b="b" l="l" r="r" t="t"/>
            <a:pathLst>
              <a:path extrusionOk="0" h="12914" w="13196">
                <a:moveTo>
                  <a:pt x="9073" y="0"/>
                </a:moveTo>
                <a:cubicBezTo>
                  <a:pt x="9023" y="0"/>
                  <a:pt x="8974" y="2"/>
                  <a:pt x="8924" y="6"/>
                </a:cubicBezTo>
                <a:lnTo>
                  <a:pt x="1769" y="599"/>
                </a:lnTo>
                <a:cubicBezTo>
                  <a:pt x="683" y="688"/>
                  <a:pt x="0" y="1740"/>
                  <a:pt x="245" y="2945"/>
                </a:cubicBezTo>
                <a:lnTo>
                  <a:pt x="1859" y="10886"/>
                </a:lnTo>
                <a:cubicBezTo>
                  <a:pt x="2093" y="12038"/>
                  <a:pt x="3087" y="12914"/>
                  <a:pt x="4122" y="12914"/>
                </a:cubicBezTo>
                <a:cubicBezTo>
                  <a:pt x="4172" y="12914"/>
                  <a:pt x="4222" y="12912"/>
                  <a:pt x="4271" y="12908"/>
                </a:cubicBezTo>
                <a:lnTo>
                  <a:pt x="11427" y="12315"/>
                </a:lnTo>
                <a:cubicBezTo>
                  <a:pt x="12512" y="12225"/>
                  <a:pt x="13195" y="11174"/>
                  <a:pt x="12950" y="9969"/>
                </a:cubicBezTo>
                <a:lnTo>
                  <a:pt x="11336" y="2027"/>
                </a:lnTo>
                <a:cubicBezTo>
                  <a:pt x="11102" y="876"/>
                  <a:pt x="10107" y="0"/>
                  <a:pt x="90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6" name="Google Shape;1636;p45"/>
          <p:cNvSpPr/>
          <p:nvPr/>
        </p:nvSpPr>
        <p:spPr>
          <a:xfrm>
            <a:off x="2261855" y="4114225"/>
            <a:ext cx="256709" cy="251242"/>
          </a:xfrm>
          <a:custGeom>
            <a:rect b="b" l="l" r="r" t="t"/>
            <a:pathLst>
              <a:path extrusionOk="0" h="12914" w="13195">
                <a:moveTo>
                  <a:pt x="9073" y="0"/>
                </a:moveTo>
                <a:cubicBezTo>
                  <a:pt x="9023" y="0"/>
                  <a:pt x="8974" y="2"/>
                  <a:pt x="8924" y="6"/>
                </a:cubicBezTo>
                <a:lnTo>
                  <a:pt x="1769" y="599"/>
                </a:lnTo>
                <a:cubicBezTo>
                  <a:pt x="682" y="689"/>
                  <a:pt x="0" y="1740"/>
                  <a:pt x="245" y="2946"/>
                </a:cubicBezTo>
                <a:lnTo>
                  <a:pt x="1859" y="10886"/>
                </a:lnTo>
                <a:cubicBezTo>
                  <a:pt x="2093" y="12037"/>
                  <a:pt x="3086" y="12914"/>
                  <a:pt x="4121" y="12914"/>
                </a:cubicBezTo>
                <a:cubicBezTo>
                  <a:pt x="4171" y="12914"/>
                  <a:pt x="4221" y="12912"/>
                  <a:pt x="4271" y="12908"/>
                </a:cubicBezTo>
                <a:lnTo>
                  <a:pt x="11425" y="12315"/>
                </a:lnTo>
                <a:cubicBezTo>
                  <a:pt x="12512" y="12225"/>
                  <a:pt x="13195" y="11174"/>
                  <a:pt x="12949" y="9968"/>
                </a:cubicBezTo>
                <a:lnTo>
                  <a:pt x="11335" y="2028"/>
                </a:lnTo>
                <a:cubicBezTo>
                  <a:pt x="11101" y="876"/>
                  <a:pt x="10107" y="0"/>
                  <a:pt x="90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7" name="Google Shape;1637;p45"/>
          <p:cNvSpPr/>
          <p:nvPr/>
        </p:nvSpPr>
        <p:spPr>
          <a:xfrm>
            <a:off x="2572804" y="4088486"/>
            <a:ext cx="256709" cy="251222"/>
          </a:xfrm>
          <a:custGeom>
            <a:rect b="b" l="l" r="r" t="t"/>
            <a:pathLst>
              <a:path extrusionOk="0" h="12913" w="13195">
                <a:moveTo>
                  <a:pt x="9075" y="0"/>
                </a:moveTo>
                <a:cubicBezTo>
                  <a:pt x="9025" y="0"/>
                  <a:pt x="8975" y="2"/>
                  <a:pt x="8925" y="6"/>
                </a:cubicBezTo>
                <a:lnTo>
                  <a:pt x="1769" y="599"/>
                </a:lnTo>
                <a:cubicBezTo>
                  <a:pt x="682" y="688"/>
                  <a:pt x="1" y="1739"/>
                  <a:pt x="246" y="2945"/>
                </a:cubicBezTo>
                <a:lnTo>
                  <a:pt x="1860" y="10885"/>
                </a:lnTo>
                <a:cubicBezTo>
                  <a:pt x="2093" y="12036"/>
                  <a:pt x="3087" y="12913"/>
                  <a:pt x="4120" y="12913"/>
                </a:cubicBezTo>
                <a:cubicBezTo>
                  <a:pt x="4170" y="12913"/>
                  <a:pt x="4220" y="12911"/>
                  <a:pt x="4270" y="12907"/>
                </a:cubicBezTo>
                <a:lnTo>
                  <a:pt x="11426" y="12314"/>
                </a:lnTo>
                <a:cubicBezTo>
                  <a:pt x="12513" y="12224"/>
                  <a:pt x="13194" y="11173"/>
                  <a:pt x="12949" y="9968"/>
                </a:cubicBezTo>
                <a:lnTo>
                  <a:pt x="11336" y="2027"/>
                </a:lnTo>
                <a:cubicBezTo>
                  <a:pt x="11102" y="876"/>
                  <a:pt x="10108" y="0"/>
                  <a:pt x="90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8" name="Google Shape;1638;p45"/>
          <p:cNvSpPr/>
          <p:nvPr/>
        </p:nvSpPr>
        <p:spPr>
          <a:xfrm>
            <a:off x="1843806" y="2561969"/>
            <a:ext cx="515071" cy="513203"/>
          </a:xfrm>
          <a:custGeom>
            <a:rect b="b" l="l" r="r" t="t"/>
            <a:pathLst>
              <a:path extrusionOk="0" h="26379" w="26475">
                <a:moveTo>
                  <a:pt x="18267" y="143"/>
                </a:moveTo>
                <a:cubicBezTo>
                  <a:pt x="20333" y="143"/>
                  <a:pt x="22325" y="1903"/>
                  <a:pt x="22794" y="4204"/>
                </a:cubicBezTo>
                <a:lnTo>
                  <a:pt x="26073" y="20337"/>
                </a:lnTo>
                <a:cubicBezTo>
                  <a:pt x="26326" y="21586"/>
                  <a:pt x="26086" y="22816"/>
                  <a:pt x="25413" y="23714"/>
                </a:cubicBezTo>
                <a:cubicBezTo>
                  <a:pt x="24840" y="24477"/>
                  <a:pt x="23998" y="24940"/>
                  <a:pt x="23041" y="25019"/>
                </a:cubicBezTo>
                <a:lnTo>
                  <a:pt x="8504" y="26224"/>
                </a:lnTo>
                <a:cubicBezTo>
                  <a:pt x="8409" y="26231"/>
                  <a:pt x="8313" y="26235"/>
                  <a:pt x="8218" y="26235"/>
                </a:cubicBezTo>
                <a:cubicBezTo>
                  <a:pt x="6144" y="26235"/>
                  <a:pt x="4149" y="24480"/>
                  <a:pt x="3680" y="22174"/>
                </a:cubicBezTo>
                <a:lnTo>
                  <a:pt x="401" y="6042"/>
                </a:lnTo>
                <a:cubicBezTo>
                  <a:pt x="147" y="4792"/>
                  <a:pt x="387" y="3562"/>
                  <a:pt x="1061" y="2665"/>
                </a:cubicBezTo>
                <a:cubicBezTo>
                  <a:pt x="1633" y="1902"/>
                  <a:pt x="2475" y="1438"/>
                  <a:pt x="3432" y="1359"/>
                </a:cubicBezTo>
                <a:lnTo>
                  <a:pt x="17969" y="156"/>
                </a:lnTo>
                <a:cubicBezTo>
                  <a:pt x="18068" y="147"/>
                  <a:pt x="18168" y="143"/>
                  <a:pt x="18267" y="143"/>
                </a:cubicBezTo>
                <a:close/>
                <a:moveTo>
                  <a:pt x="18267" y="1"/>
                </a:moveTo>
                <a:cubicBezTo>
                  <a:pt x="18164" y="1"/>
                  <a:pt x="18061" y="5"/>
                  <a:pt x="17958" y="13"/>
                </a:cubicBezTo>
                <a:lnTo>
                  <a:pt x="3421" y="1218"/>
                </a:lnTo>
                <a:cubicBezTo>
                  <a:pt x="2423" y="1300"/>
                  <a:pt x="1544" y="1784"/>
                  <a:pt x="947" y="2580"/>
                </a:cubicBezTo>
                <a:cubicBezTo>
                  <a:pt x="249" y="3509"/>
                  <a:pt x="0" y="4782"/>
                  <a:pt x="262" y="6071"/>
                </a:cubicBezTo>
                <a:lnTo>
                  <a:pt x="3541" y="22202"/>
                </a:lnTo>
                <a:cubicBezTo>
                  <a:pt x="4021" y="24569"/>
                  <a:pt x="6075" y="26378"/>
                  <a:pt x="8207" y="26378"/>
                </a:cubicBezTo>
                <a:cubicBezTo>
                  <a:pt x="8310" y="26378"/>
                  <a:pt x="8413" y="26374"/>
                  <a:pt x="8516" y="26365"/>
                </a:cubicBezTo>
                <a:lnTo>
                  <a:pt x="23052" y="25161"/>
                </a:lnTo>
                <a:cubicBezTo>
                  <a:pt x="24050" y="25078"/>
                  <a:pt x="24929" y="24594"/>
                  <a:pt x="25526" y="23798"/>
                </a:cubicBezTo>
                <a:cubicBezTo>
                  <a:pt x="26224" y="22869"/>
                  <a:pt x="26474" y="21597"/>
                  <a:pt x="26212" y="20309"/>
                </a:cubicBezTo>
                <a:lnTo>
                  <a:pt x="22934" y="4176"/>
                </a:lnTo>
                <a:cubicBezTo>
                  <a:pt x="22453" y="1809"/>
                  <a:pt x="20398" y="1"/>
                  <a:pt x="182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9" name="Google Shape;1639;p45"/>
          <p:cNvSpPr/>
          <p:nvPr/>
        </p:nvSpPr>
        <p:spPr>
          <a:xfrm>
            <a:off x="1879953" y="2598058"/>
            <a:ext cx="442757" cy="441045"/>
          </a:xfrm>
          <a:custGeom>
            <a:rect b="b" l="l" r="r" t="t"/>
            <a:pathLst>
              <a:path extrusionOk="0" h="22670" w="22758">
                <a:moveTo>
                  <a:pt x="15671" y="285"/>
                </a:moveTo>
                <a:cubicBezTo>
                  <a:pt x="17396" y="285"/>
                  <a:pt x="19061" y="1758"/>
                  <a:pt x="19452" y="3685"/>
                </a:cubicBezTo>
                <a:lnTo>
                  <a:pt x="22250" y="17449"/>
                </a:lnTo>
                <a:cubicBezTo>
                  <a:pt x="22462" y="18492"/>
                  <a:pt x="22262" y="19518"/>
                  <a:pt x="21702" y="20265"/>
                </a:cubicBezTo>
                <a:cubicBezTo>
                  <a:pt x="21227" y="20897"/>
                  <a:pt x="20530" y="21281"/>
                  <a:pt x="19736" y="21346"/>
                </a:cubicBezTo>
                <a:lnTo>
                  <a:pt x="7334" y="22373"/>
                </a:lnTo>
                <a:cubicBezTo>
                  <a:pt x="7254" y="22380"/>
                  <a:pt x="7174" y="22383"/>
                  <a:pt x="7095" y="22383"/>
                </a:cubicBezTo>
                <a:cubicBezTo>
                  <a:pt x="5356" y="22383"/>
                  <a:pt x="3697" y="20915"/>
                  <a:pt x="3306" y="18984"/>
                </a:cubicBezTo>
                <a:lnTo>
                  <a:pt x="508" y="5220"/>
                </a:lnTo>
                <a:cubicBezTo>
                  <a:pt x="295" y="4177"/>
                  <a:pt x="496" y="3152"/>
                  <a:pt x="1056" y="2406"/>
                </a:cubicBezTo>
                <a:cubicBezTo>
                  <a:pt x="1530" y="1773"/>
                  <a:pt x="2229" y="1389"/>
                  <a:pt x="3021" y="1323"/>
                </a:cubicBezTo>
                <a:lnTo>
                  <a:pt x="15424" y="296"/>
                </a:lnTo>
                <a:cubicBezTo>
                  <a:pt x="15506" y="289"/>
                  <a:pt x="15588" y="286"/>
                  <a:pt x="15671" y="286"/>
                </a:cubicBezTo>
                <a:lnTo>
                  <a:pt x="15671" y="285"/>
                </a:lnTo>
                <a:close/>
                <a:moveTo>
                  <a:pt x="15672" y="0"/>
                </a:moveTo>
                <a:cubicBezTo>
                  <a:pt x="15581" y="0"/>
                  <a:pt x="15491" y="4"/>
                  <a:pt x="15400" y="12"/>
                </a:cubicBezTo>
                <a:lnTo>
                  <a:pt x="2999" y="1039"/>
                </a:lnTo>
                <a:cubicBezTo>
                  <a:pt x="2123" y="1111"/>
                  <a:pt x="1352" y="1535"/>
                  <a:pt x="828" y="2233"/>
                </a:cubicBezTo>
                <a:cubicBezTo>
                  <a:pt x="219" y="3045"/>
                  <a:pt x="1" y="4154"/>
                  <a:pt x="229" y="5277"/>
                </a:cubicBezTo>
                <a:lnTo>
                  <a:pt x="3027" y="19042"/>
                </a:lnTo>
                <a:cubicBezTo>
                  <a:pt x="3444" y="21098"/>
                  <a:pt x="5232" y="22669"/>
                  <a:pt x="7089" y="22669"/>
                </a:cubicBezTo>
                <a:cubicBezTo>
                  <a:pt x="7178" y="22669"/>
                  <a:pt x="7268" y="22665"/>
                  <a:pt x="7357" y="22657"/>
                </a:cubicBezTo>
                <a:lnTo>
                  <a:pt x="19760" y="21630"/>
                </a:lnTo>
                <a:cubicBezTo>
                  <a:pt x="20635" y="21557"/>
                  <a:pt x="21405" y="21133"/>
                  <a:pt x="21929" y="20435"/>
                </a:cubicBezTo>
                <a:cubicBezTo>
                  <a:pt x="22539" y="19624"/>
                  <a:pt x="22757" y="18515"/>
                  <a:pt x="22529" y="17393"/>
                </a:cubicBezTo>
                <a:lnTo>
                  <a:pt x="19732" y="3628"/>
                </a:lnTo>
                <a:cubicBezTo>
                  <a:pt x="19314" y="1572"/>
                  <a:pt x="17525" y="0"/>
                  <a:pt x="1567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0" name="Google Shape;1640;p45"/>
          <p:cNvSpPr/>
          <p:nvPr/>
        </p:nvSpPr>
        <p:spPr>
          <a:xfrm>
            <a:off x="1928163" y="2646151"/>
            <a:ext cx="346318" cy="344840"/>
          </a:xfrm>
          <a:custGeom>
            <a:rect b="b" l="l" r="r" t="t"/>
            <a:pathLst>
              <a:path extrusionOk="0" h="17725" w="17801">
                <a:moveTo>
                  <a:pt x="12219" y="427"/>
                </a:moveTo>
                <a:cubicBezTo>
                  <a:pt x="13505" y="427"/>
                  <a:pt x="14746" y="1529"/>
                  <a:pt x="15038" y="2971"/>
                </a:cubicBezTo>
                <a:lnTo>
                  <a:pt x="17201" y="13608"/>
                </a:lnTo>
                <a:cubicBezTo>
                  <a:pt x="17359" y="14386"/>
                  <a:pt x="17211" y="15149"/>
                  <a:pt x="16795" y="15702"/>
                </a:cubicBezTo>
                <a:cubicBezTo>
                  <a:pt x="16448" y="16166"/>
                  <a:pt x="15934" y="16448"/>
                  <a:pt x="15352" y="16496"/>
                </a:cubicBezTo>
                <a:lnTo>
                  <a:pt x="5768" y="17290"/>
                </a:lnTo>
                <a:cubicBezTo>
                  <a:pt x="5706" y="17295"/>
                  <a:pt x="5644" y="17297"/>
                  <a:pt x="5582" y="17297"/>
                </a:cubicBezTo>
                <a:cubicBezTo>
                  <a:pt x="4297" y="17297"/>
                  <a:pt x="3057" y="16195"/>
                  <a:pt x="2764" y="14754"/>
                </a:cubicBezTo>
                <a:lnTo>
                  <a:pt x="602" y="4117"/>
                </a:lnTo>
                <a:cubicBezTo>
                  <a:pt x="444" y="3340"/>
                  <a:pt x="592" y="2578"/>
                  <a:pt x="1007" y="2024"/>
                </a:cubicBezTo>
                <a:cubicBezTo>
                  <a:pt x="1356" y="1560"/>
                  <a:pt x="1868" y="1278"/>
                  <a:pt x="2452" y="1229"/>
                </a:cubicBezTo>
                <a:lnTo>
                  <a:pt x="12036" y="436"/>
                </a:lnTo>
                <a:cubicBezTo>
                  <a:pt x="12097" y="430"/>
                  <a:pt x="12158" y="428"/>
                  <a:pt x="12219" y="428"/>
                </a:cubicBezTo>
                <a:lnTo>
                  <a:pt x="12219" y="427"/>
                </a:lnTo>
                <a:close/>
                <a:moveTo>
                  <a:pt x="12216" y="0"/>
                </a:moveTo>
                <a:cubicBezTo>
                  <a:pt x="12144" y="0"/>
                  <a:pt x="12072" y="3"/>
                  <a:pt x="12000" y="9"/>
                </a:cubicBezTo>
                <a:lnTo>
                  <a:pt x="2415" y="803"/>
                </a:lnTo>
                <a:cubicBezTo>
                  <a:pt x="1709" y="861"/>
                  <a:pt x="1088" y="1204"/>
                  <a:pt x="665" y="1768"/>
                </a:cubicBezTo>
                <a:cubicBezTo>
                  <a:pt x="176" y="2418"/>
                  <a:pt x="0" y="3305"/>
                  <a:pt x="183" y="4202"/>
                </a:cubicBezTo>
                <a:lnTo>
                  <a:pt x="2344" y="14838"/>
                </a:lnTo>
                <a:cubicBezTo>
                  <a:pt x="2677" y="16475"/>
                  <a:pt x="4104" y="17724"/>
                  <a:pt x="5586" y="17724"/>
                </a:cubicBezTo>
                <a:cubicBezTo>
                  <a:pt x="5658" y="17724"/>
                  <a:pt x="5730" y="17721"/>
                  <a:pt x="5803" y="17715"/>
                </a:cubicBezTo>
                <a:lnTo>
                  <a:pt x="15386" y="16922"/>
                </a:lnTo>
                <a:cubicBezTo>
                  <a:pt x="16092" y="16863"/>
                  <a:pt x="16714" y="16521"/>
                  <a:pt x="17137" y="15958"/>
                </a:cubicBezTo>
                <a:cubicBezTo>
                  <a:pt x="17626" y="15307"/>
                  <a:pt x="17801" y="14420"/>
                  <a:pt x="17619" y="13523"/>
                </a:cubicBezTo>
                <a:lnTo>
                  <a:pt x="15457" y="2886"/>
                </a:lnTo>
                <a:cubicBezTo>
                  <a:pt x="15124" y="1250"/>
                  <a:pt x="13698" y="0"/>
                  <a:pt x="1221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1" name="Google Shape;1641;p45"/>
          <p:cNvSpPr/>
          <p:nvPr/>
        </p:nvSpPr>
        <p:spPr>
          <a:xfrm>
            <a:off x="1972967" y="2692940"/>
            <a:ext cx="256728" cy="251242"/>
          </a:xfrm>
          <a:custGeom>
            <a:rect b="b" l="l" r="r" t="t"/>
            <a:pathLst>
              <a:path extrusionOk="0" h="12914" w="13196">
                <a:moveTo>
                  <a:pt x="9075" y="1"/>
                </a:moveTo>
                <a:cubicBezTo>
                  <a:pt x="9025" y="1"/>
                  <a:pt x="8975" y="3"/>
                  <a:pt x="8925" y="7"/>
                </a:cubicBezTo>
                <a:lnTo>
                  <a:pt x="1769" y="600"/>
                </a:lnTo>
                <a:cubicBezTo>
                  <a:pt x="684" y="690"/>
                  <a:pt x="1" y="1739"/>
                  <a:pt x="246" y="2946"/>
                </a:cubicBezTo>
                <a:lnTo>
                  <a:pt x="1860" y="10887"/>
                </a:lnTo>
                <a:cubicBezTo>
                  <a:pt x="2093" y="12037"/>
                  <a:pt x="3087" y="12914"/>
                  <a:pt x="4121" y="12914"/>
                </a:cubicBezTo>
                <a:cubicBezTo>
                  <a:pt x="4171" y="12914"/>
                  <a:pt x="4221" y="12911"/>
                  <a:pt x="4271" y="12907"/>
                </a:cubicBezTo>
                <a:lnTo>
                  <a:pt x="11426" y="12315"/>
                </a:lnTo>
                <a:cubicBezTo>
                  <a:pt x="12513" y="12226"/>
                  <a:pt x="13196" y="11175"/>
                  <a:pt x="12950" y="9968"/>
                </a:cubicBezTo>
                <a:lnTo>
                  <a:pt x="11336" y="2027"/>
                </a:lnTo>
                <a:cubicBezTo>
                  <a:pt x="11102" y="877"/>
                  <a:pt x="10108" y="1"/>
                  <a:pt x="90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2" name="Google Shape;1642;p45"/>
          <p:cNvSpPr txBox="1"/>
          <p:nvPr>
            <p:ph idx="4294967295" type="body"/>
          </p:nvPr>
        </p:nvSpPr>
        <p:spPr>
          <a:xfrm>
            <a:off x="328948" y="1026700"/>
            <a:ext cx="3544800" cy="3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price (FE Developer) = x + y*n</a:t>
            </a:r>
            <a:endParaRPr/>
          </a:p>
        </p:txBody>
      </p:sp>
      <p:pic>
        <p:nvPicPr>
          <p:cNvPr id="1643" name="Google Shape;164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3750" y="1120328"/>
            <a:ext cx="5006750" cy="3899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/>
          <p:nvPr>
            <p:ph type="title"/>
          </p:nvPr>
        </p:nvSpPr>
        <p:spPr>
          <a:xfrm>
            <a:off x="3530925" y="55300"/>
            <a:ext cx="3504900" cy="539700"/>
          </a:xfrm>
          <a:prstGeom prst="rect">
            <a:avLst/>
          </a:prstGeom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M Sans"/>
                <a:ea typeface="DM Sans"/>
                <a:cs typeface="DM Sans"/>
                <a:sym typeface="DM Sans"/>
              </a:rPr>
              <a:t>KDO JSME?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64" name="Google Shape;164;p28"/>
          <p:cNvSpPr txBox="1"/>
          <p:nvPr>
            <p:ph idx="4294967295" type="body"/>
          </p:nvPr>
        </p:nvSpPr>
        <p:spPr>
          <a:xfrm>
            <a:off x="335675" y="1196250"/>
            <a:ext cx="3417000" cy="6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Investor, podnikatel a vizionář</a:t>
            </a:r>
            <a:endParaRPr sz="1400"/>
          </a:p>
          <a:p>
            <a:pPr indent="0" lvl="0" marL="0" rtl="0" algn="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65" name="Google Shape;165;p28"/>
          <p:cNvSpPr txBox="1"/>
          <p:nvPr>
            <p:ph idx="4294967295" type="title"/>
          </p:nvPr>
        </p:nvSpPr>
        <p:spPr>
          <a:xfrm>
            <a:off x="1605247" y="831750"/>
            <a:ext cx="21474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DM Sans"/>
                <a:ea typeface="DM Sans"/>
                <a:cs typeface="DM Sans"/>
                <a:sym typeface="DM Sans"/>
              </a:rPr>
              <a:t>Martin Stránský</a:t>
            </a:r>
            <a:endParaRPr b="1" sz="18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66" name="Google Shape;166;p28"/>
          <p:cNvSpPr txBox="1"/>
          <p:nvPr>
            <p:ph idx="4294967295" type="body"/>
          </p:nvPr>
        </p:nvSpPr>
        <p:spPr>
          <a:xfrm>
            <a:off x="543925" y="2339250"/>
            <a:ext cx="3136800" cy="6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Investor, ředitel ICT firmy </a:t>
            </a:r>
            <a:endParaRPr sz="1400"/>
          </a:p>
          <a:p>
            <a:pPr indent="0" lvl="0" marL="0" rtl="0" algn="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67" name="Google Shape;167;p28"/>
          <p:cNvSpPr txBox="1"/>
          <p:nvPr>
            <p:ph idx="4294967295" type="title"/>
          </p:nvPr>
        </p:nvSpPr>
        <p:spPr>
          <a:xfrm>
            <a:off x="1605247" y="1974750"/>
            <a:ext cx="21474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DM Sans"/>
                <a:ea typeface="DM Sans"/>
                <a:cs typeface="DM Sans"/>
                <a:sym typeface="DM Sans"/>
              </a:rPr>
              <a:t>Vlastimil Čejp</a:t>
            </a:r>
            <a:endParaRPr b="1" sz="18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68" name="Google Shape;168;p28"/>
          <p:cNvSpPr txBox="1"/>
          <p:nvPr>
            <p:ph idx="4294967295" type="body"/>
          </p:nvPr>
        </p:nvSpPr>
        <p:spPr>
          <a:xfrm>
            <a:off x="167825" y="3482250"/>
            <a:ext cx="3585300" cy="6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Seniorní programátor</a:t>
            </a:r>
            <a:endParaRPr sz="1400"/>
          </a:p>
          <a:p>
            <a:pPr indent="0" lvl="0" marL="0" rtl="0" algn="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 </a:t>
            </a:r>
            <a:endParaRPr sz="1400"/>
          </a:p>
          <a:p>
            <a:pPr indent="0" lvl="0" marL="0" rtl="0" algn="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69" name="Google Shape;169;p28"/>
          <p:cNvSpPr txBox="1"/>
          <p:nvPr>
            <p:ph idx="4294967295" type="title"/>
          </p:nvPr>
        </p:nvSpPr>
        <p:spPr>
          <a:xfrm>
            <a:off x="1605247" y="3193950"/>
            <a:ext cx="21474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DM Sans"/>
                <a:ea typeface="DM Sans"/>
                <a:cs typeface="DM Sans"/>
                <a:sym typeface="DM Sans"/>
              </a:rPr>
              <a:t>Luboš Lacina</a:t>
            </a:r>
            <a:endParaRPr b="1" sz="18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70" name="Google Shape;170;p28"/>
          <p:cNvSpPr txBox="1"/>
          <p:nvPr>
            <p:ph idx="4294967295" type="title"/>
          </p:nvPr>
        </p:nvSpPr>
        <p:spPr>
          <a:xfrm>
            <a:off x="1574822" y="4255425"/>
            <a:ext cx="21474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DM Sans"/>
                <a:ea typeface="DM Sans"/>
                <a:cs typeface="DM Sans"/>
                <a:sym typeface="DM Sans"/>
              </a:rPr>
              <a:t>+7 dalších spolupracovníků</a:t>
            </a:r>
            <a:endParaRPr b="1" sz="1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71" name="Google Shape;17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4725" y="671250"/>
            <a:ext cx="2069974" cy="1862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4725" y="2791950"/>
            <a:ext cx="2404145" cy="204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71251"/>
            <a:ext cx="1055700" cy="100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51775" y="510176"/>
            <a:ext cx="1673299" cy="108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25499" y="1723186"/>
            <a:ext cx="1725849" cy="139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51776" y="3521875"/>
            <a:ext cx="1754026" cy="131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5675" y="91175"/>
            <a:ext cx="2287324" cy="467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1792375"/>
            <a:ext cx="1055700" cy="1174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1" y="3343250"/>
            <a:ext cx="1055701" cy="1438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7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p46"/>
          <p:cNvSpPr txBox="1"/>
          <p:nvPr>
            <p:ph type="title"/>
          </p:nvPr>
        </p:nvSpPr>
        <p:spPr>
          <a:xfrm>
            <a:off x="619400" y="85600"/>
            <a:ext cx="60840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M Sans"/>
                <a:ea typeface="DM Sans"/>
                <a:cs typeface="DM Sans"/>
                <a:sym typeface="DM Sans"/>
              </a:rPr>
              <a:t>Katalog - Role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649" name="Google Shape;164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5000" y="732500"/>
            <a:ext cx="6429988" cy="421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3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p47"/>
          <p:cNvSpPr txBox="1"/>
          <p:nvPr>
            <p:ph type="title"/>
          </p:nvPr>
        </p:nvSpPr>
        <p:spPr>
          <a:xfrm>
            <a:off x="619400" y="85600"/>
            <a:ext cx="60840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M Sans"/>
                <a:ea typeface="DM Sans"/>
                <a:cs typeface="DM Sans"/>
                <a:sym typeface="DM Sans"/>
              </a:rPr>
              <a:t>Story</a:t>
            </a:r>
            <a:r>
              <a:rPr b="1" lang="en">
                <a:latin typeface="DM Sans"/>
                <a:ea typeface="DM Sans"/>
                <a:cs typeface="DM Sans"/>
                <a:sym typeface="DM Sans"/>
              </a:rPr>
              <a:t>- Role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655" name="Google Shape;165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8175" y="732500"/>
            <a:ext cx="4484951" cy="421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/>
          <p:nvPr>
            <p:ph type="title"/>
          </p:nvPr>
        </p:nvSpPr>
        <p:spPr>
          <a:xfrm>
            <a:off x="3008425" y="91175"/>
            <a:ext cx="5055000" cy="539700"/>
          </a:xfrm>
          <a:prstGeom prst="rect">
            <a:avLst/>
          </a:prstGeom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latin typeface="DM Sans"/>
                <a:ea typeface="DM Sans"/>
                <a:cs typeface="DM Sans"/>
                <a:sym typeface="DM Sans"/>
              </a:rPr>
              <a:t>Co nás inspirovalo?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85" name="Google Shape;185;p29"/>
          <p:cNvSpPr txBox="1"/>
          <p:nvPr>
            <p:ph idx="1" type="body"/>
          </p:nvPr>
        </p:nvSpPr>
        <p:spPr>
          <a:xfrm>
            <a:off x="3464998" y="4270236"/>
            <a:ext cx="2214000" cy="11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Zefektivnění systému úhrad</a:t>
            </a:r>
            <a:endParaRPr/>
          </a:p>
        </p:txBody>
      </p:sp>
      <p:sp>
        <p:nvSpPr>
          <p:cNvPr id="186" name="Google Shape;186;p29"/>
          <p:cNvSpPr txBox="1"/>
          <p:nvPr>
            <p:ph idx="2" type="title"/>
          </p:nvPr>
        </p:nvSpPr>
        <p:spPr>
          <a:xfrm>
            <a:off x="3464998" y="3772385"/>
            <a:ext cx="22140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M Sans"/>
                <a:ea typeface="DM Sans"/>
                <a:cs typeface="DM Sans"/>
                <a:sym typeface="DM Sans"/>
              </a:rPr>
              <a:t>Lékařská péče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87" name="Google Shape;187;p29"/>
          <p:cNvSpPr txBox="1"/>
          <p:nvPr>
            <p:ph idx="3" type="body"/>
          </p:nvPr>
        </p:nvSpPr>
        <p:spPr>
          <a:xfrm>
            <a:off x="835213" y="4270236"/>
            <a:ext cx="2214000" cy="11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Rozpočtování staveb a řízení zakázek</a:t>
            </a:r>
            <a:endParaRPr/>
          </a:p>
        </p:txBody>
      </p:sp>
      <p:sp>
        <p:nvSpPr>
          <p:cNvPr id="188" name="Google Shape;188;p29"/>
          <p:cNvSpPr txBox="1"/>
          <p:nvPr>
            <p:ph idx="4" type="title"/>
          </p:nvPr>
        </p:nvSpPr>
        <p:spPr>
          <a:xfrm>
            <a:off x="835213" y="3772385"/>
            <a:ext cx="22140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M Sans"/>
                <a:ea typeface="DM Sans"/>
                <a:cs typeface="DM Sans"/>
                <a:sym typeface="DM Sans"/>
              </a:rPr>
              <a:t>Stavebnictví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89" name="Google Shape;189;p29"/>
          <p:cNvSpPr txBox="1"/>
          <p:nvPr>
            <p:ph idx="5" type="body"/>
          </p:nvPr>
        </p:nvSpPr>
        <p:spPr>
          <a:xfrm>
            <a:off x="6094778" y="4270236"/>
            <a:ext cx="2214000" cy="11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Standardizace programátorské práce</a:t>
            </a:r>
            <a:endParaRPr/>
          </a:p>
        </p:txBody>
      </p:sp>
      <p:sp>
        <p:nvSpPr>
          <p:cNvPr id="190" name="Google Shape;190;p29"/>
          <p:cNvSpPr txBox="1"/>
          <p:nvPr>
            <p:ph idx="6" type="title"/>
          </p:nvPr>
        </p:nvSpPr>
        <p:spPr>
          <a:xfrm>
            <a:off x="6094778" y="3772385"/>
            <a:ext cx="22140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M Sans"/>
                <a:ea typeface="DM Sans"/>
                <a:cs typeface="DM Sans"/>
                <a:sym typeface="DM Sans"/>
              </a:rPr>
              <a:t>ICT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91" name="Google Shape;191;p29"/>
          <p:cNvSpPr/>
          <p:nvPr/>
        </p:nvSpPr>
        <p:spPr>
          <a:xfrm>
            <a:off x="1539625" y="2967625"/>
            <a:ext cx="805200" cy="805200"/>
          </a:xfrm>
          <a:prstGeom prst="ellipse">
            <a:avLst/>
          </a:pr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9"/>
          <p:cNvSpPr/>
          <p:nvPr/>
        </p:nvSpPr>
        <p:spPr>
          <a:xfrm>
            <a:off x="4169400" y="2967625"/>
            <a:ext cx="805200" cy="805200"/>
          </a:xfrm>
          <a:prstGeom prst="ellipse">
            <a:avLst/>
          </a:pr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9"/>
          <p:cNvSpPr/>
          <p:nvPr/>
        </p:nvSpPr>
        <p:spPr>
          <a:xfrm>
            <a:off x="6799175" y="2967625"/>
            <a:ext cx="805200" cy="805200"/>
          </a:xfrm>
          <a:prstGeom prst="ellipse">
            <a:avLst/>
          </a:pr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4" name="Google Shape;194;p29"/>
          <p:cNvGrpSpPr/>
          <p:nvPr/>
        </p:nvGrpSpPr>
        <p:grpSpPr>
          <a:xfrm>
            <a:off x="6962974" y="3217652"/>
            <a:ext cx="499533" cy="305136"/>
            <a:chOff x="7009649" y="1541981"/>
            <a:chExt cx="524940" cy="320655"/>
          </a:xfrm>
        </p:grpSpPr>
        <p:sp>
          <p:nvSpPr>
            <p:cNvPr id="195" name="Google Shape;195;p29"/>
            <p:cNvSpPr/>
            <p:nvPr/>
          </p:nvSpPr>
          <p:spPr>
            <a:xfrm>
              <a:off x="7009649" y="1541981"/>
              <a:ext cx="524940" cy="320655"/>
            </a:xfrm>
            <a:custGeom>
              <a:rect b="b" l="l" r="r" t="t"/>
              <a:pathLst>
                <a:path extrusionOk="0" h="10074" w="16492">
                  <a:moveTo>
                    <a:pt x="13979" y="1227"/>
                  </a:moveTo>
                  <a:lnTo>
                    <a:pt x="13979" y="6764"/>
                  </a:lnTo>
                  <a:lnTo>
                    <a:pt x="11348" y="6764"/>
                  </a:lnTo>
                  <a:cubicBezTo>
                    <a:pt x="11205" y="6764"/>
                    <a:pt x="11109" y="6871"/>
                    <a:pt x="11109" y="7002"/>
                  </a:cubicBezTo>
                  <a:cubicBezTo>
                    <a:pt x="11109" y="7145"/>
                    <a:pt x="11205" y="7240"/>
                    <a:pt x="11348" y="7240"/>
                  </a:cubicBezTo>
                  <a:lnTo>
                    <a:pt x="13979" y="7240"/>
                  </a:lnTo>
                  <a:lnTo>
                    <a:pt x="13979" y="7514"/>
                  </a:lnTo>
                  <a:lnTo>
                    <a:pt x="2537" y="7514"/>
                  </a:lnTo>
                  <a:lnTo>
                    <a:pt x="2537" y="7240"/>
                  </a:lnTo>
                  <a:lnTo>
                    <a:pt x="10336" y="7240"/>
                  </a:lnTo>
                  <a:cubicBezTo>
                    <a:pt x="10466" y="7240"/>
                    <a:pt x="10574" y="7145"/>
                    <a:pt x="10574" y="7002"/>
                  </a:cubicBezTo>
                  <a:cubicBezTo>
                    <a:pt x="10574" y="6871"/>
                    <a:pt x="10466" y="6764"/>
                    <a:pt x="10336" y="6764"/>
                  </a:cubicBezTo>
                  <a:lnTo>
                    <a:pt x="7014" y="6764"/>
                  </a:lnTo>
                  <a:lnTo>
                    <a:pt x="7014" y="1227"/>
                  </a:lnTo>
                  <a:close/>
                  <a:moveTo>
                    <a:pt x="14169" y="7990"/>
                  </a:moveTo>
                  <a:lnTo>
                    <a:pt x="14943" y="8287"/>
                  </a:lnTo>
                  <a:lnTo>
                    <a:pt x="1537" y="8287"/>
                  </a:lnTo>
                  <a:lnTo>
                    <a:pt x="2323" y="7990"/>
                  </a:lnTo>
                  <a:close/>
                  <a:moveTo>
                    <a:pt x="10240" y="8776"/>
                  </a:moveTo>
                  <a:lnTo>
                    <a:pt x="10014" y="9002"/>
                  </a:lnTo>
                  <a:lnTo>
                    <a:pt x="6526" y="9002"/>
                  </a:lnTo>
                  <a:lnTo>
                    <a:pt x="6299" y="8776"/>
                  </a:lnTo>
                  <a:close/>
                  <a:moveTo>
                    <a:pt x="16003" y="8776"/>
                  </a:moveTo>
                  <a:lnTo>
                    <a:pt x="16003" y="8823"/>
                  </a:lnTo>
                  <a:lnTo>
                    <a:pt x="16015" y="8823"/>
                  </a:lnTo>
                  <a:cubicBezTo>
                    <a:pt x="16015" y="9252"/>
                    <a:pt x="15658" y="9609"/>
                    <a:pt x="15229" y="9609"/>
                  </a:cubicBezTo>
                  <a:lnTo>
                    <a:pt x="1287" y="9609"/>
                  </a:lnTo>
                  <a:cubicBezTo>
                    <a:pt x="846" y="9609"/>
                    <a:pt x="489" y="9252"/>
                    <a:pt x="489" y="8823"/>
                  </a:cubicBezTo>
                  <a:lnTo>
                    <a:pt x="489" y="8776"/>
                  </a:lnTo>
                  <a:lnTo>
                    <a:pt x="5633" y="8776"/>
                  </a:lnTo>
                  <a:lnTo>
                    <a:pt x="6252" y="9407"/>
                  </a:lnTo>
                  <a:cubicBezTo>
                    <a:pt x="6299" y="9454"/>
                    <a:pt x="6359" y="9478"/>
                    <a:pt x="6418" y="9478"/>
                  </a:cubicBezTo>
                  <a:lnTo>
                    <a:pt x="10121" y="9478"/>
                  </a:lnTo>
                  <a:cubicBezTo>
                    <a:pt x="10181" y="9478"/>
                    <a:pt x="10240" y="9454"/>
                    <a:pt x="10288" y="9407"/>
                  </a:cubicBezTo>
                  <a:lnTo>
                    <a:pt x="10907" y="8776"/>
                  </a:lnTo>
                  <a:close/>
                  <a:moveTo>
                    <a:pt x="2811" y="1"/>
                  </a:moveTo>
                  <a:cubicBezTo>
                    <a:pt x="2382" y="1"/>
                    <a:pt x="2037" y="346"/>
                    <a:pt x="2037" y="775"/>
                  </a:cubicBezTo>
                  <a:lnTo>
                    <a:pt x="2037" y="3799"/>
                  </a:lnTo>
                  <a:cubicBezTo>
                    <a:pt x="2037" y="3930"/>
                    <a:pt x="2144" y="4037"/>
                    <a:pt x="2275" y="4037"/>
                  </a:cubicBezTo>
                  <a:cubicBezTo>
                    <a:pt x="2418" y="4037"/>
                    <a:pt x="2513" y="3930"/>
                    <a:pt x="2513" y="3799"/>
                  </a:cubicBezTo>
                  <a:lnTo>
                    <a:pt x="2513" y="1215"/>
                  </a:lnTo>
                  <a:lnTo>
                    <a:pt x="6526" y="1215"/>
                  </a:lnTo>
                  <a:lnTo>
                    <a:pt x="6526" y="6752"/>
                  </a:lnTo>
                  <a:lnTo>
                    <a:pt x="2513" y="6752"/>
                  </a:lnTo>
                  <a:lnTo>
                    <a:pt x="2513" y="4763"/>
                  </a:lnTo>
                  <a:cubicBezTo>
                    <a:pt x="2513" y="4632"/>
                    <a:pt x="2418" y="4525"/>
                    <a:pt x="2275" y="4525"/>
                  </a:cubicBezTo>
                  <a:cubicBezTo>
                    <a:pt x="2144" y="4525"/>
                    <a:pt x="2037" y="4632"/>
                    <a:pt x="2037" y="4763"/>
                  </a:cubicBezTo>
                  <a:lnTo>
                    <a:pt x="2037" y="7573"/>
                  </a:lnTo>
                  <a:lnTo>
                    <a:pt x="156" y="8299"/>
                  </a:lnTo>
                  <a:cubicBezTo>
                    <a:pt x="60" y="8335"/>
                    <a:pt x="1" y="8430"/>
                    <a:pt x="1" y="8526"/>
                  </a:cubicBezTo>
                  <a:lnTo>
                    <a:pt x="1" y="8811"/>
                  </a:lnTo>
                  <a:cubicBezTo>
                    <a:pt x="1" y="9502"/>
                    <a:pt x="572" y="10073"/>
                    <a:pt x="1263" y="10073"/>
                  </a:cubicBezTo>
                  <a:lnTo>
                    <a:pt x="15217" y="10073"/>
                  </a:lnTo>
                  <a:cubicBezTo>
                    <a:pt x="15908" y="10073"/>
                    <a:pt x="16479" y="9502"/>
                    <a:pt x="16479" y="8811"/>
                  </a:cubicBezTo>
                  <a:lnTo>
                    <a:pt x="16479" y="8526"/>
                  </a:lnTo>
                  <a:cubicBezTo>
                    <a:pt x="16491" y="8430"/>
                    <a:pt x="16432" y="8347"/>
                    <a:pt x="16348" y="8323"/>
                  </a:cubicBezTo>
                  <a:lnTo>
                    <a:pt x="14467" y="7585"/>
                  </a:lnTo>
                  <a:lnTo>
                    <a:pt x="14467" y="775"/>
                  </a:lnTo>
                  <a:cubicBezTo>
                    <a:pt x="14467" y="346"/>
                    <a:pt x="14122" y="1"/>
                    <a:pt x="13693" y="1"/>
                  </a:cubicBezTo>
                  <a:lnTo>
                    <a:pt x="11550" y="1"/>
                  </a:lnTo>
                  <a:cubicBezTo>
                    <a:pt x="11419" y="1"/>
                    <a:pt x="11312" y="108"/>
                    <a:pt x="11312" y="239"/>
                  </a:cubicBezTo>
                  <a:cubicBezTo>
                    <a:pt x="11312" y="370"/>
                    <a:pt x="11419" y="477"/>
                    <a:pt x="11550" y="477"/>
                  </a:cubicBezTo>
                  <a:lnTo>
                    <a:pt x="13693" y="477"/>
                  </a:lnTo>
                  <a:cubicBezTo>
                    <a:pt x="13848" y="477"/>
                    <a:pt x="13967" y="596"/>
                    <a:pt x="13979" y="739"/>
                  </a:cubicBezTo>
                  <a:lnTo>
                    <a:pt x="2537" y="739"/>
                  </a:lnTo>
                  <a:cubicBezTo>
                    <a:pt x="2549" y="596"/>
                    <a:pt x="2668" y="477"/>
                    <a:pt x="2811" y="477"/>
                  </a:cubicBezTo>
                  <a:lnTo>
                    <a:pt x="10586" y="477"/>
                  </a:lnTo>
                  <a:cubicBezTo>
                    <a:pt x="10717" y="477"/>
                    <a:pt x="10824" y="370"/>
                    <a:pt x="10824" y="239"/>
                  </a:cubicBezTo>
                  <a:cubicBezTo>
                    <a:pt x="10824" y="108"/>
                    <a:pt x="10717" y="1"/>
                    <a:pt x="105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7110104" y="1604909"/>
              <a:ext cx="61782" cy="41697"/>
            </a:xfrm>
            <a:custGeom>
              <a:rect b="b" l="l" r="r" t="t"/>
              <a:pathLst>
                <a:path extrusionOk="0" h="1310" w="1941">
                  <a:moveTo>
                    <a:pt x="1441" y="488"/>
                  </a:moveTo>
                  <a:lnTo>
                    <a:pt x="1441" y="834"/>
                  </a:lnTo>
                  <a:lnTo>
                    <a:pt x="488" y="834"/>
                  </a:lnTo>
                  <a:lnTo>
                    <a:pt x="488" y="488"/>
                  </a:lnTo>
                  <a:close/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lnTo>
                    <a:pt x="0" y="1072"/>
                  </a:lnTo>
                  <a:cubicBezTo>
                    <a:pt x="0" y="1203"/>
                    <a:pt x="107" y="1310"/>
                    <a:pt x="238" y="1310"/>
                  </a:cubicBezTo>
                  <a:lnTo>
                    <a:pt x="1679" y="1310"/>
                  </a:lnTo>
                  <a:cubicBezTo>
                    <a:pt x="1822" y="1310"/>
                    <a:pt x="1917" y="1203"/>
                    <a:pt x="1917" y="1072"/>
                  </a:cubicBezTo>
                  <a:lnTo>
                    <a:pt x="1917" y="238"/>
                  </a:lnTo>
                  <a:cubicBezTo>
                    <a:pt x="1941" y="119"/>
                    <a:pt x="1822" y="0"/>
                    <a:pt x="1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7110455" y="1655296"/>
              <a:ext cx="96700" cy="15183"/>
            </a:xfrm>
            <a:custGeom>
              <a:rect b="b" l="l" r="r" t="t"/>
              <a:pathLst>
                <a:path extrusionOk="0" h="477" w="3038">
                  <a:moveTo>
                    <a:pt x="239" y="1"/>
                  </a:moveTo>
                  <a:cubicBezTo>
                    <a:pt x="108" y="1"/>
                    <a:pt x="1" y="96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lnTo>
                    <a:pt x="2799" y="477"/>
                  </a:lnTo>
                  <a:cubicBezTo>
                    <a:pt x="2942" y="477"/>
                    <a:pt x="3037" y="370"/>
                    <a:pt x="3037" y="239"/>
                  </a:cubicBezTo>
                  <a:cubicBezTo>
                    <a:pt x="3037" y="96"/>
                    <a:pt x="2942" y="1"/>
                    <a:pt x="2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7146104" y="1676909"/>
              <a:ext cx="61050" cy="41729"/>
            </a:xfrm>
            <a:custGeom>
              <a:rect b="b" l="l" r="r" t="t"/>
              <a:pathLst>
                <a:path extrusionOk="0" h="1311" w="1918">
                  <a:moveTo>
                    <a:pt x="1441" y="489"/>
                  </a:moveTo>
                  <a:lnTo>
                    <a:pt x="1441" y="834"/>
                  </a:lnTo>
                  <a:lnTo>
                    <a:pt x="488" y="834"/>
                  </a:lnTo>
                  <a:lnTo>
                    <a:pt x="488" y="489"/>
                  </a:lnTo>
                  <a:close/>
                  <a:moveTo>
                    <a:pt x="238" y="0"/>
                  </a:moveTo>
                  <a:cubicBezTo>
                    <a:pt x="107" y="0"/>
                    <a:pt x="0" y="108"/>
                    <a:pt x="0" y="239"/>
                  </a:cubicBezTo>
                  <a:lnTo>
                    <a:pt x="0" y="1072"/>
                  </a:lnTo>
                  <a:cubicBezTo>
                    <a:pt x="0" y="1203"/>
                    <a:pt x="107" y="1310"/>
                    <a:pt x="238" y="1310"/>
                  </a:cubicBezTo>
                  <a:lnTo>
                    <a:pt x="1679" y="1310"/>
                  </a:lnTo>
                  <a:cubicBezTo>
                    <a:pt x="1822" y="1310"/>
                    <a:pt x="1917" y="1203"/>
                    <a:pt x="1917" y="1072"/>
                  </a:cubicBezTo>
                  <a:lnTo>
                    <a:pt x="1917" y="239"/>
                  </a:lnTo>
                  <a:cubicBezTo>
                    <a:pt x="1917" y="108"/>
                    <a:pt x="1822" y="0"/>
                    <a:pt x="1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7110455" y="1726563"/>
              <a:ext cx="96700" cy="15183"/>
            </a:xfrm>
            <a:custGeom>
              <a:rect b="b" l="l" r="r" t="t"/>
              <a:pathLst>
                <a:path extrusionOk="0" h="477" w="3038">
                  <a:moveTo>
                    <a:pt x="239" y="0"/>
                  </a:moveTo>
                  <a:cubicBezTo>
                    <a:pt x="108" y="0"/>
                    <a:pt x="1" y="107"/>
                    <a:pt x="1" y="238"/>
                  </a:cubicBezTo>
                  <a:cubicBezTo>
                    <a:pt x="1" y="381"/>
                    <a:pt x="108" y="476"/>
                    <a:pt x="239" y="476"/>
                  </a:cubicBezTo>
                  <a:lnTo>
                    <a:pt x="2799" y="476"/>
                  </a:lnTo>
                  <a:cubicBezTo>
                    <a:pt x="2942" y="476"/>
                    <a:pt x="3037" y="381"/>
                    <a:pt x="3037" y="238"/>
                  </a:cubicBezTo>
                  <a:cubicBezTo>
                    <a:pt x="3037" y="107"/>
                    <a:pt x="2942" y="0"/>
                    <a:pt x="27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7262825" y="1636739"/>
              <a:ext cx="48541" cy="80371"/>
            </a:xfrm>
            <a:custGeom>
              <a:rect b="b" l="l" r="r" t="t"/>
              <a:pathLst>
                <a:path extrusionOk="0" h="2525" w="1525">
                  <a:moveTo>
                    <a:pt x="1268" y="0"/>
                  </a:moveTo>
                  <a:cubicBezTo>
                    <a:pt x="1206" y="0"/>
                    <a:pt x="1143" y="24"/>
                    <a:pt x="1096" y="72"/>
                  </a:cubicBezTo>
                  <a:lnTo>
                    <a:pt x="72" y="1096"/>
                  </a:lnTo>
                  <a:cubicBezTo>
                    <a:pt x="24" y="1143"/>
                    <a:pt x="0" y="1203"/>
                    <a:pt x="0" y="1262"/>
                  </a:cubicBezTo>
                  <a:cubicBezTo>
                    <a:pt x="0" y="1322"/>
                    <a:pt x="24" y="1381"/>
                    <a:pt x="72" y="1429"/>
                  </a:cubicBezTo>
                  <a:lnTo>
                    <a:pt x="1096" y="2453"/>
                  </a:lnTo>
                  <a:cubicBezTo>
                    <a:pt x="1143" y="2501"/>
                    <a:pt x="1203" y="2524"/>
                    <a:pt x="1262" y="2524"/>
                  </a:cubicBezTo>
                  <a:cubicBezTo>
                    <a:pt x="1322" y="2524"/>
                    <a:pt x="1381" y="2501"/>
                    <a:pt x="1429" y="2453"/>
                  </a:cubicBezTo>
                  <a:cubicBezTo>
                    <a:pt x="1524" y="2370"/>
                    <a:pt x="1524" y="2215"/>
                    <a:pt x="1441" y="2108"/>
                  </a:cubicBezTo>
                  <a:lnTo>
                    <a:pt x="596" y="1262"/>
                  </a:lnTo>
                  <a:lnTo>
                    <a:pt x="1441" y="417"/>
                  </a:lnTo>
                  <a:cubicBezTo>
                    <a:pt x="1524" y="322"/>
                    <a:pt x="1524" y="167"/>
                    <a:pt x="1441" y="72"/>
                  </a:cubicBezTo>
                  <a:cubicBezTo>
                    <a:pt x="1393" y="24"/>
                    <a:pt x="1331" y="0"/>
                    <a:pt x="12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7380691" y="1636357"/>
              <a:ext cx="48891" cy="80371"/>
            </a:xfrm>
            <a:custGeom>
              <a:rect b="b" l="l" r="r" t="t"/>
              <a:pathLst>
                <a:path extrusionOk="0" h="2525" w="1536">
                  <a:moveTo>
                    <a:pt x="261" y="0"/>
                  </a:moveTo>
                  <a:cubicBezTo>
                    <a:pt x="197" y="0"/>
                    <a:pt x="131" y="24"/>
                    <a:pt x="83" y="72"/>
                  </a:cubicBezTo>
                  <a:cubicBezTo>
                    <a:pt x="0" y="155"/>
                    <a:pt x="0" y="322"/>
                    <a:pt x="83" y="417"/>
                  </a:cubicBezTo>
                  <a:lnTo>
                    <a:pt x="941" y="1262"/>
                  </a:lnTo>
                  <a:lnTo>
                    <a:pt x="83" y="2108"/>
                  </a:lnTo>
                  <a:cubicBezTo>
                    <a:pt x="0" y="2203"/>
                    <a:pt x="0" y="2358"/>
                    <a:pt x="83" y="2453"/>
                  </a:cubicBezTo>
                  <a:cubicBezTo>
                    <a:pt x="131" y="2501"/>
                    <a:pt x="191" y="2525"/>
                    <a:pt x="250" y="2525"/>
                  </a:cubicBezTo>
                  <a:cubicBezTo>
                    <a:pt x="310" y="2525"/>
                    <a:pt x="369" y="2501"/>
                    <a:pt x="417" y="2453"/>
                  </a:cubicBezTo>
                  <a:lnTo>
                    <a:pt x="1441" y="1429"/>
                  </a:lnTo>
                  <a:cubicBezTo>
                    <a:pt x="1488" y="1382"/>
                    <a:pt x="1512" y="1322"/>
                    <a:pt x="1512" y="1262"/>
                  </a:cubicBezTo>
                  <a:cubicBezTo>
                    <a:pt x="1536" y="1203"/>
                    <a:pt x="1500" y="1143"/>
                    <a:pt x="1453" y="1096"/>
                  </a:cubicBezTo>
                  <a:lnTo>
                    <a:pt x="429" y="72"/>
                  </a:lnTo>
                  <a:cubicBezTo>
                    <a:pt x="387" y="24"/>
                    <a:pt x="325" y="0"/>
                    <a:pt x="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7321933" y="1626744"/>
              <a:ext cx="48923" cy="99851"/>
            </a:xfrm>
            <a:custGeom>
              <a:rect b="b" l="l" r="r" t="t"/>
              <a:pathLst>
                <a:path extrusionOk="0" h="3137" w="1537">
                  <a:moveTo>
                    <a:pt x="1249" y="0"/>
                  </a:moveTo>
                  <a:cubicBezTo>
                    <a:pt x="1154" y="0"/>
                    <a:pt x="1061" y="59"/>
                    <a:pt x="1025" y="160"/>
                  </a:cubicBezTo>
                  <a:lnTo>
                    <a:pt x="48" y="2815"/>
                  </a:lnTo>
                  <a:cubicBezTo>
                    <a:pt x="1" y="2934"/>
                    <a:pt x="60" y="3077"/>
                    <a:pt x="191" y="3124"/>
                  </a:cubicBezTo>
                  <a:cubicBezTo>
                    <a:pt x="227" y="3136"/>
                    <a:pt x="251" y="3136"/>
                    <a:pt x="286" y="3136"/>
                  </a:cubicBezTo>
                  <a:cubicBezTo>
                    <a:pt x="382" y="3136"/>
                    <a:pt x="477" y="3077"/>
                    <a:pt x="501" y="2981"/>
                  </a:cubicBezTo>
                  <a:lnTo>
                    <a:pt x="1489" y="326"/>
                  </a:lnTo>
                  <a:cubicBezTo>
                    <a:pt x="1537" y="207"/>
                    <a:pt x="1477" y="64"/>
                    <a:pt x="1334" y="17"/>
                  </a:cubicBezTo>
                  <a:cubicBezTo>
                    <a:pt x="1307" y="6"/>
                    <a:pt x="1278" y="0"/>
                    <a:pt x="12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3" name="Google Shape;203;p29"/>
          <p:cNvGrpSpPr/>
          <p:nvPr/>
        </p:nvGrpSpPr>
        <p:grpSpPr>
          <a:xfrm>
            <a:off x="4388042" y="3170430"/>
            <a:ext cx="367925" cy="352380"/>
            <a:chOff x="7101317" y="2441655"/>
            <a:chExt cx="367925" cy="352380"/>
          </a:xfrm>
        </p:grpSpPr>
        <p:sp>
          <p:nvSpPr>
            <p:cNvPr id="204" name="Google Shape;204;p29"/>
            <p:cNvSpPr/>
            <p:nvPr/>
          </p:nvSpPr>
          <p:spPr>
            <a:xfrm>
              <a:off x="7101317" y="2441655"/>
              <a:ext cx="367925" cy="352380"/>
            </a:xfrm>
            <a:custGeom>
              <a:rect b="b" l="l" r="r" t="t"/>
              <a:pathLst>
                <a:path extrusionOk="0" h="11062" w="11550">
                  <a:moveTo>
                    <a:pt x="7061" y="334"/>
                  </a:moveTo>
                  <a:cubicBezTo>
                    <a:pt x="7799" y="334"/>
                    <a:pt x="8406" y="941"/>
                    <a:pt x="8406" y="1679"/>
                  </a:cubicBezTo>
                  <a:lnTo>
                    <a:pt x="8406" y="3108"/>
                  </a:lnTo>
                  <a:lnTo>
                    <a:pt x="7906" y="3108"/>
                  </a:lnTo>
                  <a:lnTo>
                    <a:pt x="7906" y="1679"/>
                  </a:lnTo>
                  <a:cubicBezTo>
                    <a:pt x="7906" y="1227"/>
                    <a:pt x="7537" y="834"/>
                    <a:pt x="7061" y="834"/>
                  </a:cubicBezTo>
                  <a:lnTo>
                    <a:pt x="4465" y="834"/>
                  </a:lnTo>
                  <a:cubicBezTo>
                    <a:pt x="4001" y="834"/>
                    <a:pt x="3620" y="1203"/>
                    <a:pt x="3620" y="1679"/>
                  </a:cubicBezTo>
                  <a:lnTo>
                    <a:pt x="3620" y="2429"/>
                  </a:lnTo>
                  <a:cubicBezTo>
                    <a:pt x="3620" y="2513"/>
                    <a:pt x="3691" y="2596"/>
                    <a:pt x="3786" y="2596"/>
                  </a:cubicBezTo>
                  <a:cubicBezTo>
                    <a:pt x="3870" y="2596"/>
                    <a:pt x="3941" y="2513"/>
                    <a:pt x="3941" y="2429"/>
                  </a:cubicBezTo>
                  <a:lnTo>
                    <a:pt x="3941" y="1679"/>
                  </a:lnTo>
                  <a:cubicBezTo>
                    <a:pt x="3941" y="1406"/>
                    <a:pt x="4167" y="1179"/>
                    <a:pt x="4453" y="1179"/>
                  </a:cubicBezTo>
                  <a:lnTo>
                    <a:pt x="7037" y="1179"/>
                  </a:lnTo>
                  <a:cubicBezTo>
                    <a:pt x="7323" y="1179"/>
                    <a:pt x="7549" y="1406"/>
                    <a:pt x="7549" y="1679"/>
                  </a:cubicBezTo>
                  <a:lnTo>
                    <a:pt x="7549" y="3108"/>
                  </a:lnTo>
                  <a:lnTo>
                    <a:pt x="3108" y="3108"/>
                  </a:lnTo>
                  <a:lnTo>
                    <a:pt x="3120" y="1679"/>
                  </a:lnTo>
                  <a:cubicBezTo>
                    <a:pt x="3120" y="941"/>
                    <a:pt x="3727" y="334"/>
                    <a:pt x="4465" y="334"/>
                  </a:cubicBezTo>
                  <a:close/>
                  <a:moveTo>
                    <a:pt x="8382" y="3453"/>
                  </a:moveTo>
                  <a:cubicBezTo>
                    <a:pt x="9930" y="3453"/>
                    <a:pt x="11180" y="4704"/>
                    <a:pt x="11180" y="6251"/>
                  </a:cubicBezTo>
                  <a:lnTo>
                    <a:pt x="11180" y="9252"/>
                  </a:lnTo>
                  <a:lnTo>
                    <a:pt x="2905" y="9252"/>
                  </a:lnTo>
                  <a:cubicBezTo>
                    <a:pt x="2822" y="9252"/>
                    <a:pt x="2739" y="9335"/>
                    <a:pt x="2739" y="9418"/>
                  </a:cubicBezTo>
                  <a:cubicBezTo>
                    <a:pt x="2739" y="9514"/>
                    <a:pt x="2822" y="9585"/>
                    <a:pt x="2905" y="9585"/>
                  </a:cubicBezTo>
                  <a:lnTo>
                    <a:pt x="11180" y="9585"/>
                  </a:lnTo>
                  <a:lnTo>
                    <a:pt x="11180" y="10288"/>
                  </a:lnTo>
                  <a:cubicBezTo>
                    <a:pt x="11168" y="10538"/>
                    <a:pt x="10942" y="10728"/>
                    <a:pt x="10716" y="10728"/>
                  </a:cubicBezTo>
                  <a:cubicBezTo>
                    <a:pt x="10716" y="10716"/>
                    <a:pt x="822" y="10716"/>
                    <a:pt x="774" y="10716"/>
                  </a:cubicBezTo>
                  <a:cubicBezTo>
                    <a:pt x="536" y="10704"/>
                    <a:pt x="334" y="10490"/>
                    <a:pt x="334" y="10240"/>
                  </a:cubicBezTo>
                  <a:lnTo>
                    <a:pt x="334" y="9585"/>
                  </a:lnTo>
                  <a:lnTo>
                    <a:pt x="2072" y="9585"/>
                  </a:lnTo>
                  <a:cubicBezTo>
                    <a:pt x="2167" y="9585"/>
                    <a:pt x="2239" y="9514"/>
                    <a:pt x="2239" y="9418"/>
                  </a:cubicBezTo>
                  <a:cubicBezTo>
                    <a:pt x="2239" y="9335"/>
                    <a:pt x="2167" y="9252"/>
                    <a:pt x="2072" y="9252"/>
                  </a:cubicBezTo>
                  <a:lnTo>
                    <a:pt x="334" y="9252"/>
                  </a:lnTo>
                  <a:lnTo>
                    <a:pt x="334" y="6251"/>
                  </a:lnTo>
                  <a:cubicBezTo>
                    <a:pt x="334" y="4704"/>
                    <a:pt x="1584" y="3453"/>
                    <a:pt x="3132" y="3453"/>
                  </a:cubicBezTo>
                  <a:close/>
                  <a:moveTo>
                    <a:pt x="4465" y="1"/>
                  </a:moveTo>
                  <a:cubicBezTo>
                    <a:pt x="3536" y="1"/>
                    <a:pt x="2786" y="763"/>
                    <a:pt x="2786" y="1679"/>
                  </a:cubicBezTo>
                  <a:lnTo>
                    <a:pt x="2786" y="3132"/>
                  </a:lnTo>
                  <a:cubicBezTo>
                    <a:pt x="1227" y="3311"/>
                    <a:pt x="0" y="4632"/>
                    <a:pt x="0" y="6239"/>
                  </a:cubicBezTo>
                  <a:lnTo>
                    <a:pt x="0" y="10240"/>
                  </a:lnTo>
                  <a:cubicBezTo>
                    <a:pt x="0" y="10692"/>
                    <a:pt x="357" y="11061"/>
                    <a:pt x="822" y="11061"/>
                  </a:cubicBezTo>
                  <a:lnTo>
                    <a:pt x="10740" y="11061"/>
                  </a:lnTo>
                  <a:cubicBezTo>
                    <a:pt x="11180" y="11061"/>
                    <a:pt x="11549" y="10704"/>
                    <a:pt x="11549" y="10240"/>
                  </a:cubicBezTo>
                  <a:lnTo>
                    <a:pt x="11549" y="6239"/>
                  </a:lnTo>
                  <a:cubicBezTo>
                    <a:pt x="11526" y="4632"/>
                    <a:pt x="10299" y="3287"/>
                    <a:pt x="8739" y="3132"/>
                  </a:cubicBezTo>
                  <a:lnTo>
                    <a:pt x="8739" y="1679"/>
                  </a:lnTo>
                  <a:cubicBezTo>
                    <a:pt x="8739" y="751"/>
                    <a:pt x="7977" y="1"/>
                    <a:pt x="7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7222302" y="2588443"/>
              <a:ext cx="124426" cy="124043"/>
            </a:xfrm>
            <a:custGeom>
              <a:rect b="b" l="l" r="r" t="t"/>
              <a:pathLst>
                <a:path extrusionOk="0" h="3894" w="3906">
                  <a:moveTo>
                    <a:pt x="2441" y="334"/>
                  </a:moveTo>
                  <a:lnTo>
                    <a:pt x="2441" y="1286"/>
                  </a:lnTo>
                  <a:cubicBezTo>
                    <a:pt x="2441" y="1381"/>
                    <a:pt x="2513" y="1453"/>
                    <a:pt x="2608" y="1453"/>
                  </a:cubicBezTo>
                  <a:lnTo>
                    <a:pt x="3560" y="1453"/>
                  </a:lnTo>
                  <a:lnTo>
                    <a:pt x="3560" y="2429"/>
                  </a:lnTo>
                  <a:lnTo>
                    <a:pt x="2608" y="2429"/>
                  </a:lnTo>
                  <a:cubicBezTo>
                    <a:pt x="2513" y="2429"/>
                    <a:pt x="2441" y="2513"/>
                    <a:pt x="2441" y="2596"/>
                  </a:cubicBezTo>
                  <a:lnTo>
                    <a:pt x="2441" y="3548"/>
                  </a:lnTo>
                  <a:lnTo>
                    <a:pt x="1465" y="3548"/>
                  </a:lnTo>
                  <a:lnTo>
                    <a:pt x="1465" y="2596"/>
                  </a:lnTo>
                  <a:cubicBezTo>
                    <a:pt x="1465" y="2513"/>
                    <a:pt x="1382" y="2429"/>
                    <a:pt x="1298" y="2429"/>
                  </a:cubicBezTo>
                  <a:lnTo>
                    <a:pt x="346" y="2429"/>
                  </a:lnTo>
                  <a:lnTo>
                    <a:pt x="346" y="1453"/>
                  </a:lnTo>
                  <a:lnTo>
                    <a:pt x="1298" y="1453"/>
                  </a:lnTo>
                  <a:cubicBezTo>
                    <a:pt x="1382" y="1453"/>
                    <a:pt x="1465" y="1381"/>
                    <a:pt x="1465" y="1286"/>
                  </a:cubicBezTo>
                  <a:lnTo>
                    <a:pt x="1465" y="334"/>
                  </a:lnTo>
                  <a:close/>
                  <a:moveTo>
                    <a:pt x="1298" y="0"/>
                  </a:moveTo>
                  <a:cubicBezTo>
                    <a:pt x="1203" y="0"/>
                    <a:pt x="1131" y="84"/>
                    <a:pt x="1131" y="167"/>
                  </a:cubicBezTo>
                  <a:lnTo>
                    <a:pt x="1131" y="1120"/>
                  </a:lnTo>
                  <a:lnTo>
                    <a:pt x="179" y="1120"/>
                  </a:lnTo>
                  <a:cubicBezTo>
                    <a:pt x="96" y="1120"/>
                    <a:pt x="12" y="1191"/>
                    <a:pt x="12" y="1286"/>
                  </a:cubicBezTo>
                  <a:lnTo>
                    <a:pt x="12" y="2608"/>
                  </a:lnTo>
                  <a:cubicBezTo>
                    <a:pt x="0" y="2703"/>
                    <a:pt x="96" y="2774"/>
                    <a:pt x="179" y="2774"/>
                  </a:cubicBezTo>
                  <a:lnTo>
                    <a:pt x="1131" y="2774"/>
                  </a:lnTo>
                  <a:lnTo>
                    <a:pt x="1131" y="3727"/>
                  </a:lnTo>
                  <a:cubicBezTo>
                    <a:pt x="1131" y="3822"/>
                    <a:pt x="1203" y="3894"/>
                    <a:pt x="1298" y="3894"/>
                  </a:cubicBezTo>
                  <a:lnTo>
                    <a:pt x="2620" y="3894"/>
                  </a:lnTo>
                  <a:cubicBezTo>
                    <a:pt x="2715" y="3894"/>
                    <a:pt x="2786" y="3822"/>
                    <a:pt x="2786" y="3727"/>
                  </a:cubicBezTo>
                  <a:lnTo>
                    <a:pt x="2786" y="2774"/>
                  </a:lnTo>
                  <a:lnTo>
                    <a:pt x="3739" y="2774"/>
                  </a:lnTo>
                  <a:cubicBezTo>
                    <a:pt x="3822" y="2774"/>
                    <a:pt x="3906" y="2703"/>
                    <a:pt x="3906" y="2608"/>
                  </a:cubicBezTo>
                  <a:lnTo>
                    <a:pt x="3906" y="1286"/>
                  </a:lnTo>
                  <a:cubicBezTo>
                    <a:pt x="3906" y="1191"/>
                    <a:pt x="3822" y="1120"/>
                    <a:pt x="3739" y="1120"/>
                  </a:cubicBezTo>
                  <a:lnTo>
                    <a:pt x="2786" y="1120"/>
                  </a:lnTo>
                  <a:lnTo>
                    <a:pt x="2786" y="167"/>
                  </a:lnTo>
                  <a:cubicBezTo>
                    <a:pt x="2786" y="84"/>
                    <a:pt x="2715" y="0"/>
                    <a:pt x="26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6" name="Google Shape;206;p29"/>
          <p:cNvSpPr/>
          <p:nvPr/>
        </p:nvSpPr>
        <p:spPr>
          <a:xfrm>
            <a:off x="1759407" y="3188437"/>
            <a:ext cx="365632" cy="363561"/>
          </a:xfrm>
          <a:custGeom>
            <a:rect b="b" l="l" r="r" t="t"/>
            <a:pathLst>
              <a:path extrusionOk="0" h="11413" w="11478">
                <a:moveTo>
                  <a:pt x="1401" y="515"/>
                </a:moveTo>
                <a:cubicBezTo>
                  <a:pt x="1616" y="515"/>
                  <a:pt x="1834" y="595"/>
                  <a:pt x="2000" y="756"/>
                </a:cubicBezTo>
                <a:lnTo>
                  <a:pt x="2548" y="1304"/>
                </a:lnTo>
                <a:lnTo>
                  <a:pt x="1358" y="2494"/>
                </a:lnTo>
                <a:lnTo>
                  <a:pt x="810" y="1947"/>
                </a:lnTo>
                <a:cubicBezTo>
                  <a:pt x="476" y="1625"/>
                  <a:pt x="476" y="1078"/>
                  <a:pt x="810" y="756"/>
                </a:cubicBezTo>
                <a:cubicBezTo>
                  <a:pt x="971" y="595"/>
                  <a:pt x="1185" y="515"/>
                  <a:pt x="1401" y="515"/>
                </a:cubicBezTo>
                <a:close/>
                <a:moveTo>
                  <a:pt x="2798" y="1566"/>
                </a:moveTo>
                <a:lnTo>
                  <a:pt x="3251" y="2006"/>
                </a:lnTo>
                <a:lnTo>
                  <a:pt x="2655" y="2602"/>
                </a:lnTo>
                <a:lnTo>
                  <a:pt x="2060" y="3197"/>
                </a:lnTo>
                <a:lnTo>
                  <a:pt x="1608" y="2756"/>
                </a:lnTo>
                <a:lnTo>
                  <a:pt x="2798" y="1566"/>
                </a:lnTo>
                <a:close/>
                <a:moveTo>
                  <a:pt x="10132" y="9031"/>
                </a:moveTo>
                <a:lnTo>
                  <a:pt x="10811" y="10757"/>
                </a:lnTo>
                <a:lnTo>
                  <a:pt x="9085" y="10091"/>
                </a:lnTo>
                <a:lnTo>
                  <a:pt x="10132" y="9031"/>
                </a:lnTo>
                <a:close/>
                <a:moveTo>
                  <a:pt x="4036" y="5685"/>
                </a:moveTo>
                <a:lnTo>
                  <a:pt x="5763" y="7412"/>
                </a:lnTo>
                <a:lnTo>
                  <a:pt x="5418" y="7757"/>
                </a:lnTo>
                <a:lnTo>
                  <a:pt x="5001" y="7340"/>
                </a:lnTo>
                <a:cubicBezTo>
                  <a:pt x="4965" y="7299"/>
                  <a:pt x="4920" y="7278"/>
                  <a:pt x="4876" y="7278"/>
                </a:cubicBezTo>
                <a:cubicBezTo>
                  <a:pt x="4831" y="7278"/>
                  <a:pt x="4787" y="7299"/>
                  <a:pt x="4751" y="7340"/>
                </a:cubicBezTo>
                <a:cubicBezTo>
                  <a:pt x="4679" y="7412"/>
                  <a:pt x="4679" y="7519"/>
                  <a:pt x="4751" y="7590"/>
                </a:cubicBezTo>
                <a:lnTo>
                  <a:pt x="5168" y="8007"/>
                </a:lnTo>
                <a:lnTo>
                  <a:pt x="4763" y="8412"/>
                </a:lnTo>
                <a:lnTo>
                  <a:pt x="3822" y="7471"/>
                </a:lnTo>
                <a:cubicBezTo>
                  <a:pt x="3786" y="7436"/>
                  <a:pt x="3742" y="7418"/>
                  <a:pt x="3697" y="7418"/>
                </a:cubicBezTo>
                <a:cubicBezTo>
                  <a:pt x="3652" y="7418"/>
                  <a:pt x="3608" y="7436"/>
                  <a:pt x="3572" y="7471"/>
                </a:cubicBezTo>
                <a:cubicBezTo>
                  <a:pt x="3501" y="7543"/>
                  <a:pt x="3501" y="7650"/>
                  <a:pt x="3572" y="7721"/>
                </a:cubicBezTo>
                <a:lnTo>
                  <a:pt x="4513" y="8662"/>
                </a:lnTo>
                <a:lnTo>
                  <a:pt x="4108" y="9067"/>
                </a:lnTo>
                <a:lnTo>
                  <a:pt x="3691" y="8638"/>
                </a:lnTo>
                <a:cubicBezTo>
                  <a:pt x="3655" y="8602"/>
                  <a:pt x="3611" y="8584"/>
                  <a:pt x="3566" y="8584"/>
                </a:cubicBezTo>
                <a:cubicBezTo>
                  <a:pt x="3521" y="8584"/>
                  <a:pt x="3477" y="8602"/>
                  <a:pt x="3441" y="8638"/>
                </a:cubicBezTo>
                <a:cubicBezTo>
                  <a:pt x="3358" y="8721"/>
                  <a:pt x="3358" y="8817"/>
                  <a:pt x="3441" y="8900"/>
                </a:cubicBezTo>
                <a:lnTo>
                  <a:pt x="3858" y="9317"/>
                </a:lnTo>
                <a:lnTo>
                  <a:pt x="3453" y="9710"/>
                </a:lnTo>
                <a:lnTo>
                  <a:pt x="3036" y="9293"/>
                </a:lnTo>
                <a:cubicBezTo>
                  <a:pt x="3001" y="9257"/>
                  <a:pt x="2956" y="9239"/>
                  <a:pt x="2911" y="9239"/>
                </a:cubicBezTo>
                <a:cubicBezTo>
                  <a:pt x="2867" y="9239"/>
                  <a:pt x="2822" y="9257"/>
                  <a:pt x="2786" y="9293"/>
                </a:cubicBezTo>
                <a:cubicBezTo>
                  <a:pt x="2703" y="9376"/>
                  <a:pt x="2703" y="9471"/>
                  <a:pt x="2786" y="9555"/>
                </a:cubicBezTo>
                <a:lnTo>
                  <a:pt x="3203" y="9972"/>
                </a:lnTo>
                <a:lnTo>
                  <a:pt x="2798" y="10364"/>
                </a:lnTo>
                <a:lnTo>
                  <a:pt x="1858" y="9436"/>
                </a:lnTo>
                <a:cubicBezTo>
                  <a:pt x="1822" y="9394"/>
                  <a:pt x="1777" y="9373"/>
                  <a:pt x="1733" y="9373"/>
                </a:cubicBezTo>
                <a:cubicBezTo>
                  <a:pt x="1688" y="9373"/>
                  <a:pt x="1643" y="9394"/>
                  <a:pt x="1608" y="9436"/>
                </a:cubicBezTo>
                <a:cubicBezTo>
                  <a:pt x="1536" y="9507"/>
                  <a:pt x="1536" y="9614"/>
                  <a:pt x="1608" y="9686"/>
                </a:cubicBezTo>
                <a:lnTo>
                  <a:pt x="2548" y="10626"/>
                </a:lnTo>
                <a:lnTo>
                  <a:pt x="2191" y="10984"/>
                </a:lnTo>
                <a:cubicBezTo>
                  <a:pt x="2155" y="11007"/>
                  <a:pt x="2096" y="11043"/>
                  <a:pt x="2048" y="11043"/>
                </a:cubicBezTo>
                <a:cubicBezTo>
                  <a:pt x="2012" y="11043"/>
                  <a:pt x="1953" y="11019"/>
                  <a:pt x="1917" y="10984"/>
                </a:cubicBezTo>
                <a:lnTo>
                  <a:pt x="465" y="9519"/>
                </a:lnTo>
                <a:cubicBezTo>
                  <a:pt x="381" y="9448"/>
                  <a:pt x="381" y="9329"/>
                  <a:pt x="465" y="9257"/>
                </a:cubicBezTo>
                <a:lnTo>
                  <a:pt x="4036" y="5685"/>
                </a:lnTo>
                <a:close/>
                <a:moveTo>
                  <a:pt x="9428" y="0"/>
                </a:moveTo>
                <a:cubicBezTo>
                  <a:pt x="9290" y="0"/>
                  <a:pt x="9150" y="54"/>
                  <a:pt x="9037" y="161"/>
                </a:cubicBezTo>
                <a:lnTo>
                  <a:pt x="6299" y="2899"/>
                </a:lnTo>
                <a:cubicBezTo>
                  <a:pt x="6227" y="2971"/>
                  <a:pt x="6227" y="3078"/>
                  <a:pt x="6299" y="3149"/>
                </a:cubicBezTo>
                <a:cubicBezTo>
                  <a:pt x="6334" y="3185"/>
                  <a:pt x="6379" y="3203"/>
                  <a:pt x="6424" y="3203"/>
                </a:cubicBezTo>
                <a:cubicBezTo>
                  <a:pt x="6468" y="3203"/>
                  <a:pt x="6513" y="3185"/>
                  <a:pt x="6549" y="3149"/>
                </a:cubicBezTo>
                <a:lnTo>
                  <a:pt x="9287" y="411"/>
                </a:lnTo>
                <a:cubicBezTo>
                  <a:pt x="9323" y="387"/>
                  <a:pt x="9382" y="351"/>
                  <a:pt x="9418" y="351"/>
                </a:cubicBezTo>
                <a:cubicBezTo>
                  <a:pt x="9466" y="351"/>
                  <a:pt x="9525" y="363"/>
                  <a:pt x="9561" y="411"/>
                </a:cubicBezTo>
                <a:lnTo>
                  <a:pt x="11013" y="1875"/>
                </a:lnTo>
                <a:cubicBezTo>
                  <a:pt x="11049" y="1899"/>
                  <a:pt x="11073" y="1959"/>
                  <a:pt x="11073" y="2006"/>
                </a:cubicBezTo>
                <a:cubicBezTo>
                  <a:pt x="11073" y="2054"/>
                  <a:pt x="11061" y="2113"/>
                  <a:pt x="11013" y="2137"/>
                </a:cubicBezTo>
                <a:lnTo>
                  <a:pt x="10656" y="2494"/>
                </a:lnTo>
                <a:lnTo>
                  <a:pt x="9716" y="1554"/>
                </a:lnTo>
                <a:cubicBezTo>
                  <a:pt x="9680" y="1518"/>
                  <a:pt x="9635" y="1500"/>
                  <a:pt x="9591" y="1500"/>
                </a:cubicBezTo>
                <a:cubicBezTo>
                  <a:pt x="9546" y="1500"/>
                  <a:pt x="9501" y="1518"/>
                  <a:pt x="9466" y="1554"/>
                </a:cubicBezTo>
                <a:cubicBezTo>
                  <a:pt x="9394" y="1637"/>
                  <a:pt x="9394" y="1732"/>
                  <a:pt x="9466" y="1816"/>
                </a:cubicBezTo>
                <a:lnTo>
                  <a:pt x="10406" y="2744"/>
                </a:lnTo>
                <a:lnTo>
                  <a:pt x="10001" y="3149"/>
                </a:lnTo>
                <a:lnTo>
                  <a:pt x="9585" y="2733"/>
                </a:lnTo>
                <a:cubicBezTo>
                  <a:pt x="9549" y="2697"/>
                  <a:pt x="9504" y="2679"/>
                  <a:pt x="9460" y="2679"/>
                </a:cubicBezTo>
                <a:cubicBezTo>
                  <a:pt x="9415" y="2679"/>
                  <a:pt x="9370" y="2697"/>
                  <a:pt x="9335" y="2733"/>
                </a:cubicBezTo>
                <a:cubicBezTo>
                  <a:pt x="9263" y="2804"/>
                  <a:pt x="9263" y="2911"/>
                  <a:pt x="9335" y="2983"/>
                </a:cubicBezTo>
                <a:lnTo>
                  <a:pt x="9751" y="3399"/>
                </a:lnTo>
                <a:lnTo>
                  <a:pt x="9347" y="3804"/>
                </a:lnTo>
                <a:lnTo>
                  <a:pt x="8930" y="3387"/>
                </a:lnTo>
                <a:cubicBezTo>
                  <a:pt x="8894" y="3352"/>
                  <a:pt x="8850" y="3334"/>
                  <a:pt x="8805" y="3334"/>
                </a:cubicBezTo>
                <a:cubicBezTo>
                  <a:pt x="8760" y="3334"/>
                  <a:pt x="8716" y="3352"/>
                  <a:pt x="8680" y="3387"/>
                </a:cubicBezTo>
                <a:cubicBezTo>
                  <a:pt x="8597" y="3459"/>
                  <a:pt x="8597" y="3566"/>
                  <a:pt x="8680" y="3637"/>
                </a:cubicBezTo>
                <a:lnTo>
                  <a:pt x="9097" y="4054"/>
                </a:lnTo>
                <a:lnTo>
                  <a:pt x="8692" y="4459"/>
                </a:lnTo>
                <a:lnTo>
                  <a:pt x="7751" y="3518"/>
                </a:lnTo>
                <a:cubicBezTo>
                  <a:pt x="7715" y="3483"/>
                  <a:pt x="7671" y="3465"/>
                  <a:pt x="7626" y="3465"/>
                </a:cubicBezTo>
                <a:cubicBezTo>
                  <a:pt x="7581" y="3465"/>
                  <a:pt x="7537" y="3483"/>
                  <a:pt x="7501" y="3518"/>
                </a:cubicBezTo>
                <a:cubicBezTo>
                  <a:pt x="7430" y="3602"/>
                  <a:pt x="7430" y="3697"/>
                  <a:pt x="7501" y="3780"/>
                </a:cubicBezTo>
                <a:lnTo>
                  <a:pt x="8442" y="4709"/>
                </a:lnTo>
                <a:lnTo>
                  <a:pt x="8037" y="5114"/>
                </a:lnTo>
                <a:lnTo>
                  <a:pt x="7620" y="4697"/>
                </a:lnTo>
                <a:cubicBezTo>
                  <a:pt x="7584" y="4661"/>
                  <a:pt x="7540" y="4644"/>
                  <a:pt x="7495" y="4644"/>
                </a:cubicBezTo>
                <a:cubicBezTo>
                  <a:pt x="7451" y="4644"/>
                  <a:pt x="7406" y="4661"/>
                  <a:pt x="7370" y="4697"/>
                </a:cubicBezTo>
                <a:cubicBezTo>
                  <a:pt x="7287" y="4769"/>
                  <a:pt x="7287" y="4876"/>
                  <a:pt x="7370" y="4947"/>
                </a:cubicBezTo>
                <a:lnTo>
                  <a:pt x="7787" y="5364"/>
                </a:lnTo>
                <a:lnTo>
                  <a:pt x="7442" y="5709"/>
                </a:lnTo>
                <a:lnTo>
                  <a:pt x="5715" y="3983"/>
                </a:lnTo>
                <a:lnTo>
                  <a:pt x="6037" y="3661"/>
                </a:lnTo>
                <a:cubicBezTo>
                  <a:pt x="6120" y="3578"/>
                  <a:pt x="6120" y="3483"/>
                  <a:pt x="6037" y="3399"/>
                </a:cubicBezTo>
                <a:cubicBezTo>
                  <a:pt x="6001" y="3364"/>
                  <a:pt x="5956" y="3346"/>
                  <a:pt x="5912" y="3346"/>
                </a:cubicBezTo>
                <a:cubicBezTo>
                  <a:pt x="5867" y="3346"/>
                  <a:pt x="5822" y="3364"/>
                  <a:pt x="5787" y="3399"/>
                </a:cubicBezTo>
                <a:lnTo>
                  <a:pt x="5465" y="3733"/>
                </a:lnTo>
                <a:lnTo>
                  <a:pt x="2239" y="506"/>
                </a:lnTo>
                <a:cubicBezTo>
                  <a:pt x="2012" y="280"/>
                  <a:pt x="1715" y="161"/>
                  <a:pt x="1381" y="161"/>
                </a:cubicBezTo>
                <a:cubicBezTo>
                  <a:pt x="1072" y="161"/>
                  <a:pt x="762" y="280"/>
                  <a:pt x="536" y="506"/>
                </a:cubicBezTo>
                <a:cubicBezTo>
                  <a:pt x="310" y="732"/>
                  <a:pt x="191" y="1030"/>
                  <a:pt x="191" y="1351"/>
                </a:cubicBezTo>
                <a:cubicBezTo>
                  <a:pt x="191" y="1661"/>
                  <a:pt x="310" y="1971"/>
                  <a:pt x="536" y="2197"/>
                </a:cubicBezTo>
                <a:lnTo>
                  <a:pt x="3774" y="5447"/>
                </a:lnTo>
                <a:lnTo>
                  <a:pt x="203" y="9019"/>
                </a:lnTo>
                <a:cubicBezTo>
                  <a:pt x="0" y="9221"/>
                  <a:pt x="0" y="9567"/>
                  <a:pt x="203" y="9793"/>
                </a:cubicBezTo>
                <a:lnTo>
                  <a:pt x="1667" y="11246"/>
                </a:lnTo>
                <a:cubicBezTo>
                  <a:pt x="1774" y="11353"/>
                  <a:pt x="1905" y="11412"/>
                  <a:pt x="2048" y="11412"/>
                </a:cubicBezTo>
                <a:cubicBezTo>
                  <a:pt x="2203" y="11412"/>
                  <a:pt x="2334" y="11353"/>
                  <a:pt x="2441" y="11246"/>
                </a:cubicBezTo>
                <a:lnTo>
                  <a:pt x="6013" y="7674"/>
                </a:lnTo>
                <a:lnTo>
                  <a:pt x="6263" y="7924"/>
                </a:lnTo>
                <a:cubicBezTo>
                  <a:pt x="6299" y="7965"/>
                  <a:pt x="6343" y="7986"/>
                  <a:pt x="6389" y="7986"/>
                </a:cubicBezTo>
                <a:cubicBezTo>
                  <a:pt x="6436" y="7986"/>
                  <a:pt x="6483" y="7965"/>
                  <a:pt x="6525" y="7924"/>
                </a:cubicBezTo>
                <a:cubicBezTo>
                  <a:pt x="6596" y="7852"/>
                  <a:pt x="6596" y="7745"/>
                  <a:pt x="6525" y="7674"/>
                </a:cubicBezTo>
                <a:lnTo>
                  <a:pt x="6168" y="7316"/>
                </a:lnTo>
                <a:cubicBezTo>
                  <a:pt x="6168" y="7305"/>
                  <a:pt x="6144" y="7305"/>
                  <a:pt x="6132" y="7293"/>
                </a:cubicBezTo>
                <a:lnTo>
                  <a:pt x="6096" y="7257"/>
                </a:lnTo>
                <a:lnTo>
                  <a:pt x="2310" y="3471"/>
                </a:lnTo>
                <a:lnTo>
                  <a:pt x="2786" y="2995"/>
                </a:lnTo>
                <a:lnTo>
                  <a:pt x="3084" y="3292"/>
                </a:lnTo>
                <a:cubicBezTo>
                  <a:pt x="3108" y="3316"/>
                  <a:pt x="3155" y="3328"/>
                  <a:pt x="3203" y="3328"/>
                </a:cubicBezTo>
                <a:cubicBezTo>
                  <a:pt x="3239" y="3328"/>
                  <a:pt x="3286" y="3316"/>
                  <a:pt x="3322" y="3292"/>
                </a:cubicBezTo>
                <a:cubicBezTo>
                  <a:pt x="3393" y="3209"/>
                  <a:pt x="3393" y="3114"/>
                  <a:pt x="3322" y="3030"/>
                </a:cubicBezTo>
                <a:lnTo>
                  <a:pt x="3024" y="2733"/>
                </a:lnTo>
                <a:lnTo>
                  <a:pt x="3501" y="2256"/>
                </a:lnTo>
                <a:lnTo>
                  <a:pt x="5358" y="4126"/>
                </a:lnTo>
                <a:lnTo>
                  <a:pt x="7311" y="6066"/>
                </a:lnTo>
                <a:lnTo>
                  <a:pt x="7323" y="6090"/>
                </a:lnTo>
                <a:lnTo>
                  <a:pt x="7334" y="6102"/>
                </a:lnTo>
                <a:lnTo>
                  <a:pt x="9942" y="8710"/>
                </a:lnTo>
                <a:lnTo>
                  <a:pt x="9466" y="9186"/>
                </a:lnTo>
                <a:lnTo>
                  <a:pt x="6846" y="6554"/>
                </a:lnTo>
                <a:lnTo>
                  <a:pt x="5810" y="5519"/>
                </a:lnTo>
                <a:lnTo>
                  <a:pt x="3965" y="3673"/>
                </a:lnTo>
                <a:cubicBezTo>
                  <a:pt x="3923" y="3637"/>
                  <a:pt x="3879" y="3620"/>
                  <a:pt x="3834" y="3620"/>
                </a:cubicBezTo>
                <a:cubicBezTo>
                  <a:pt x="3789" y="3620"/>
                  <a:pt x="3745" y="3637"/>
                  <a:pt x="3703" y="3673"/>
                </a:cubicBezTo>
                <a:cubicBezTo>
                  <a:pt x="3632" y="3745"/>
                  <a:pt x="3632" y="3852"/>
                  <a:pt x="3703" y="3923"/>
                </a:cubicBezTo>
                <a:lnTo>
                  <a:pt x="9239" y="9460"/>
                </a:lnTo>
                <a:lnTo>
                  <a:pt x="8763" y="9936"/>
                </a:lnTo>
                <a:lnTo>
                  <a:pt x="7096" y="8269"/>
                </a:lnTo>
                <a:cubicBezTo>
                  <a:pt x="7061" y="8233"/>
                  <a:pt x="7016" y="8215"/>
                  <a:pt x="6971" y="8215"/>
                </a:cubicBezTo>
                <a:cubicBezTo>
                  <a:pt x="6927" y="8215"/>
                  <a:pt x="6882" y="8233"/>
                  <a:pt x="6846" y="8269"/>
                </a:cubicBezTo>
                <a:cubicBezTo>
                  <a:pt x="6775" y="8340"/>
                  <a:pt x="6775" y="8448"/>
                  <a:pt x="6846" y="8519"/>
                </a:cubicBezTo>
                <a:lnTo>
                  <a:pt x="8632" y="10305"/>
                </a:lnTo>
                <a:cubicBezTo>
                  <a:pt x="8644" y="10329"/>
                  <a:pt x="8680" y="10341"/>
                  <a:pt x="8692" y="10353"/>
                </a:cubicBezTo>
                <a:lnTo>
                  <a:pt x="10799" y="11174"/>
                </a:lnTo>
                <a:cubicBezTo>
                  <a:pt x="10835" y="11186"/>
                  <a:pt x="10883" y="11186"/>
                  <a:pt x="10906" y="11186"/>
                </a:cubicBezTo>
                <a:cubicBezTo>
                  <a:pt x="10990" y="11186"/>
                  <a:pt x="11061" y="11162"/>
                  <a:pt x="11121" y="11103"/>
                </a:cubicBezTo>
                <a:cubicBezTo>
                  <a:pt x="11192" y="11019"/>
                  <a:pt x="11228" y="10900"/>
                  <a:pt x="11180" y="10805"/>
                </a:cubicBezTo>
                <a:lnTo>
                  <a:pt x="10359" y="8686"/>
                </a:lnTo>
                <a:cubicBezTo>
                  <a:pt x="10347" y="8662"/>
                  <a:pt x="10323" y="8638"/>
                  <a:pt x="10311" y="8626"/>
                </a:cubicBezTo>
                <a:lnTo>
                  <a:pt x="7692" y="6007"/>
                </a:lnTo>
                <a:lnTo>
                  <a:pt x="11264" y="2435"/>
                </a:lnTo>
                <a:cubicBezTo>
                  <a:pt x="11478" y="2185"/>
                  <a:pt x="11478" y="1840"/>
                  <a:pt x="11264" y="1625"/>
                </a:cubicBezTo>
                <a:lnTo>
                  <a:pt x="9811" y="161"/>
                </a:lnTo>
                <a:cubicBezTo>
                  <a:pt x="9704" y="54"/>
                  <a:pt x="9567" y="0"/>
                  <a:pt x="942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225" y="1335875"/>
            <a:ext cx="2595499" cy="151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9"/>
          <p:cNvPicPr preferRelativeResize="0"/>
          <p:nvPr/>
        </p:nvPicPr>
        <p:blipFill rotWithShape="1">
          <a:blip r:embed="rId4">
            <a:alphaModFix/>
          </a:blip>
          <a:srcRect b="0" l="0" r="34193" t="0"/>
          <a:stretch/>
        </p:blipFill>
        <p:spPr>
          <a:xfrm>
            <a:off x="3351516" y="1369875"/>
            <a:ext cx="2440996" cy="144715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9"/>
          <p:cNvSpPr txBox="1"/>
          <p:nvPr>
            <p:ph idx="4" type="title"/>
          </p:nvPr>
        </p:nvSpPr>
        <p:spPr>
          <a:xfrm>
            <a:off x="835213" y="797910"/>
            <a:ext cx="22140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DM Sans"/>
                <a:ea typeface="DM Sans"/>
                <a:cs typeface="DM Sans"/>
                <a:sym typeface="DM Sans"/>
              </a:rPr>
              <a:t>RTS</a:t>
            </a:r>
            <a:endParaRPr sz="2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10" name="Google Shape;210;p29"/>
          <p:cNvSpPr txBox="1"/>
          <p:nvPr>
            <p:ph idx="4" type="title"/>
          </p:nvPr>
        </p:nvSpPr>
        <p:spPr>
          <a:xfrm>
            <a:off x="3437950" y="797910"/>
            <a:ext cx="2214000" cy="5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DM Sans"/>
                <a:ea typeface="DM Sans"/>
                <a:cs typeface="DM Sans"/>
                <a:sym typeface="DM Sans"/>
              </a:rPr>
              <a:t>DRG</a:t>
            </a:r>
            <a:endParaRPr sz="2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11" name="Google Shape;211;p29"/>
          <p:cNvPicPr preferRelativeResize="0"/>
          <p:nvPr/>
        </p:nvPicPr>
        <p:blipFill rotWithShape="1">
          <a:blip r:embed="rId5">
            <a:alphaModFix/>
          </a:blip>
          <a:srcRect b="0" l="0" r="10514" t="0"/>
          <a:stretch/>
        </p:blipFill>
        <p:spPr>
          <a:xfrm>
            <a:off x="5919258" y="1369865"/>
            <a:ext cx="2410689" cy="144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4787" y="797888"/>
            <a:ext cx="2059628" cy="42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5675" y="91175"/>
            <a:ext cx="2287324" cy="467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0"/>
          <p:cNvSpPr txBox="1"/>
          <p:nvPr>
            <p:ph type="title"/>
          </p:nvPr>
        </p:nvSpPr>
        <p:spPr>
          <a:xfrm>
            <a:off x="4269050" y="55300"/>
            <a:ext cx="2747100" cy="539700"/>
          </a:xfrm>
          <a:prstGeom prst="rect">
            <a:avLst/>
          </a:prstGeom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M Sans"/>
                <a:ea typeface="DM Sans"/>
                <a:cs typeface="DM Sans"/>
                <a:sym typeface="DM Sans"/>
              </a:rPr>
              <a:t>Jak to funguje?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219" name="Google Shape;219;p30"/>
          <p:cNvGrpSpPr/>
          <p:nvPr/>
        </p:nvGrpSpPr>
        <p:grpSpPr>
          <a:xfrm>
            <a:off x="2154112" y="929693"/>
            <a:ext cx="4835770" cy="3504846"/>
            <a:chOff x="133200" y="238100"/>
            <a:chExt cx="7227275" cy="5238150"/>
          </a:xfrm>
        </p:grpSpPr>
        <p:sp>
          <p:nvSpPr>
            <p:cNvPr id="220" name="Google Shape;220;p30"/>
            <p:cNvSpPr/>
            <p:nvPr/>
          </p:nvSpPr>
          <p:spPr>
            <a:xfrm>
              <a:off x="133200" y="238100"/>
              <a:ext cx="7227275" cy="5238150"/>
            </a:xfrm>
            <a:custGeom>
              <a:rect b="b" l="l" r="r" t="t"/>
              <a:pathLst>
                <a:path extrusionOk="0" h="209526" w="289091">
                  <a:moveTo>
                    <a:pt x="148837" y="1"/>
                  </a:moveTo>
                  <a:cubicBezTo>
                    <a:pt x="141742" y="1"/>
                    <a:pt x="134604" y="788"/>
                    <a:pt x="127468" y="2165"/>
                  </a:cubicBezTo>
                  <a:cubicBezTo>
                    <a:pt x="112941" y="4965"/>
                    <a:pt x="100810" y="16680"/>
                    <a:pt x="91728" y="27934"/>
                  </a:cubicBezTo>
                  <a:cubicBezTo>
                    <a:pt x="77946" y="45017"/>
                    <a:pt x="69297" y="65455"/>
                    <a:pt x="55729" y="82687"/>
                  </a:cubicBezTo>
                  <a:cubicBezTo>
                    <a:pt x="35648" y="108197"/>
                    <a:pt x="0" y="136526"/>
                    <a:pt x="13426" y="173189"/>
                  </a:cubicBezTo>
                  <a:cubicBezTo>
                    <a:pt x="24129" y="202416"/>
                    <a:pt x="56798" y="208751"/>
                    <a:pt x="84363" y="209495"/>
                  </a:cubicBezTo>
                  <a:cubicBezTo>
                    <a:pt x="85120" y="209515"/>
                    <a:pt x="85871" y="209525"/>
                    <a:pt x="86617" y="209525"/>
                  </a:cubicBezTo>
                  <a:cubicBezTo>
                    <a:pt x="123140" y="209525"/>
                    <a:pt x="146099" y="185464"/>
                    <a:pt x="164640" y="185464"/>
                  </a:cubicBezTo>
                  <a:cubicBezTo>
                    <a:pt x="178412" y="185464"/>
                    <a:pt x="192554" y="194152"/>
                    <a:pt x="205277" y="198540"/>
                  </a:cubicBezTo>
                  <a:cubicBezTo>
                    <a:pt x="215369" y="202020"/>
                    <a:pt x="226687" y="204611"/>
                    <a:pt x="237542" y="204611"/>
                  </a:cubicBezTo>
                  <a:cubicBezTo>
                    <a:pt x="252904" y="204611"/>
                    <a:pt x="267337" y="199421"/>
                    <a:pt x="276053" y="184216"/>
                  </a:cubicBezTo>
                  <a:cubicBezTo>
                    <a:pt x="289091" y="161471"/>
                    <a:pt x="284279" y="132895"/>
                    <a:pt x="269440" y="112377"/>
                  </a:cubicBezTo>
                  <a:cubicBezTo>
                    <a:pt x="253335" y="90105"/>
                    <a:pt x="230389" y="73540"/>
                    <a:pt x="218820" y="47928"/>
                  </a:cubicBezTo>
                  <a:cubicBezTo>
                    <a:pt x="209910" y="28205"/>
                    <a:pt x="199143" y="13000"/>
                    <a:pt x="178149" y="5133"/>
                  </a:cubicBezTo>
                  <a:cubicBezTo>
                    <a:pt x="168540" y="1532"/>
                    <a:pt x="158730" y="1"/>
                    <a:pt x="148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30"/>
            <p:cNvSpPr/>
            <p:nvPr/>
          </p:nvSpPr>
          <p:spPr>
            <a:xfrm>
              <a:off x="2973700" y="480500"/>
              <a:ext cx="1210525" cy="1216150"/>
            </a:xfrm>
            <a:custGeom>
              <a:rect b="b" l="l" r="r" t="t"/>
              <a:pathLst>
                <a:path extrusionOk="0" h="48646" w="48421">
                  <a:moveTo>
                    <a:pt x="24183" y="11733"/>
                  </a:moveTo>
                  <a:cubicBezTo>
                    <a:pt x="31152" y="11733"/>
                    <a:pt x="36801" y="17382"/>
                    <a:pt x="36801" y="24350"/>
                  </a:cubicBezTo>
                  <a:cubicBezTo>
                    <a:pt x="36801" y="31319"/>
                    <a:pt x="31152" y="36968"/>
                    <a:pt x="24183" y="36968"/>
                  </a:cubicBezTo>
                  <a:cubicBezTo>
                    <a:pt x="17216" y="36968"/>
                    <a:pt x="11567" y="31319"/>
                    <a:pt x="11567" y="24350"/>
                  </a:cubicBezTo>
                  <a:cubicBezTo>
                    <a:pt x="11567" y="17382"/>
                    <a:pt x="17216" y="11733"/>
                    <a:pt x="24183" y="11733"/>
                  </a:cubicBezTo>
                  <a:close/>
                  <a:moveTo>
                    <a:pt x="21577" y="0"/>
                  </a:moveTo>
                  <a:lnTo>
                    <a:pt x="20414" y="4612"/>
                  </a:lnTo>
                  <a:cubicBezTo>
                    <a:pt x="18846" y="4911"/>
                    <a:pt x="17321" y="5395"/>
                    <a:pt x="15870" y="6056"/>
                  </a:cubicBezTo>
                  <a:lnTo>
                    <a:pt x="12257" y="2930"/>
                  </a:lnTo>
                  <a:lnTo>
                    <a:pt x="8117" y="5829"/>
                  </a:lnTo>
                  <a:lnTo>
                    <a:pt x="9824" y="10300"/>
                  </a:lnTo>
                  <a:cubicBezTo>
                    <a:pt x="8711" y="11436"/>
                    <a:pt x="7737" y="12700"/>
                    <a:pt x="6921" y="14066"/>
                  </a:cubicBezTo>
                  <a:lnTo>
                    <a:pt x="2163" y="13574"/>
                  </a:lnTo>
                  <a:lnTo>
                    <a:pt x="434" y="18323"/>
                  </a:lnTo>
                  <a:lnTo>
                    <a:pt x="4374" y="20996"/>
                  </a:lnTo>
                  <a:cubicBezTo>
                    <a:pt x="4185" y="22104"/>
                    <a:pt x="4090" y="23226"/>
                    <a:pt x="4090" y="24350"/>
                  </a:cubicBezTo>
                  <a:cubicBezTo>
                    <a:pt x="4090" y="24829"/>
                    <a:pt x="4112" y="25301"/>
                    <a:pt x="4145" y="25770"/>
                  </a:cubicBezTo>
                  <a:lnTo>
                    <a:pt x="1" y="28084"/>
                  </a:lnTo>
                  <a:lnTo>
                    <a:pt x="1309" y="32966"/>
                  </a:lnTo>
                  <a:lnTo>
                    <a:pt x="6000" y="32905"/>
                  </a:lnTo>
                  <a:cubicBezTo>
                    <a:pt x="6690" y="34369"/>
                    <a:pt x="7556" y="35746"/>
                    <a:pt x="8576" y="37002"/>
                  </a:cubicBezTo>
                  <a:lnTo>
                    <a:pt x="6551" y="41209"/>
                  </a:lnTo>
                  <a:lnTo>
                    <a:pt x="10422" y="44458"/>
                  </a:lnTo>
                  <a:lnTo>
                    <a:pt x="14173" y="41772"/>
                  </a:lnTo>
                  <a:cubicBezTo>
                    <a:pt x="15596" y="42590"/>
                    <a:pt x="17113" y="43232"/>
                    <a:pt x="18693" y="43679"/>
                  </a:cubicBezTo>
                  <a:lnTo>
                    <a:pt x="19445" y="48205"/>
                  </a:lnTo>
                  <a:lnTo>
                    <a:pt x="24478" y="48646"/>
                  </a:lnTo>
                  <a:lnTo>
                    <a:pt x="25998" y="44360"/>
                  </a:lnTo>
                  <a:cubicBezTo>
                    <a:pt x="27649" y="44213"/>
                    <a:pt x="29276" y="43860"/>
                    <a:pt x="30841" y="43310"/>
                  </a:cubicBezTo>
                  <a:lnTo>
                    <a:pt x="34018" y="46539"/>
                  </a:lnTo>
                  <a:lnTo>
                    <a:pt x="38395" y="44013"/>
                  </a:lnTo>
                  <a:lnTo>
                    <a:pt x="37193" y="39659"/>
                  </a:lnTo>
                  <a:cubicBezTo>
                    <a:pt x="38461" y="38581"/>
                    <a:pt x="39589" y="37350"/>
                    <a:pt x="40554" y="35995"/>
                  </a:cubicBezTo>
                  <a:lnTo>
                    <a:pt x="45000" y="36815"/>
                  </a:lnTo>
                  <a:lnTo>
                    <a:pt x="47137" y="32234"/>
                  </a:lnTo>
                  <a:lnTo>
                    <a:pt x="43649" y="29355"/>
                  </a:lnTo>
                  <a:cubicBezTo>
                    <a:pt x="44060" y="27748"/>
                    <a:pt x="44270" y="26095"/>
                    <a:pt x="44276" y="24438"/>
                  </a:cubicBezTo>
                  <a:lnTo>
                    <a:pt x="48420" y="22549"/>
                  </a:lnTo>
                  <a:lnTo>
                    <a:pt x="47543" y="17573"/>
                  </a:lnTo>
                  <a:lnTo>
                    <a:pt x="42970" y="17217"/>
                  </a:lnTo>
                  <a:cubicBezTo>
                    <a:pt x="42387" y="15684"/>
                    <a:pt x="41619" y="14229"/>
                    <a:pt x="40681" y="12884"/>
                  </a:cubicBezTo>
                  <a:lnTo>
                    <a:pt x="43039" y="8902"/>
                  </a:lnTo>
                  <a:lnTo>
                    <a:pt x="39466" y="5330"/>
                  </a:lnTo>
                  <a:lnTo>
                    <a:pt x="35454" y="7712"/>
                  </a:lnTo>
                  <a:cubicBezTo>
                    <a:pt x="33145" y="6146"/>
                    <a:pt x="30536" y="5082"/>
                    <a:pt x="27790" y="4584"/>
                  </a:cubicBezTo>
                  <a:lnTo>
                    <a:pt x="2663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30"/>
            <p:cNvSpPr/>
            <p:nvPr/>
          </p:nvSpPr>
          <p:spPr>
            <a:xfrm>
              <a:off x="2973700" y="416800"/>
              <a:ext cx="1210525" cy="1216150"/>
            </a:xfrm>
            <a:custGeom>
              <a:rect b="b" l="l" r="r" t="t"/>
              <a:pathLst>
                <a:path extrusionOk="0" h="48646" w="48421">
                  <a:moveTo>
                    <a:pt x="24183" y="11733"/>
                  </a:moveTo>
                  <a:cubicBezTo>
                    <a:pt x="31152" y="11733"/>
                    <a:pt x="36801" y="17381"/>
                    <a:pt x="36801" y="24350"/>
                  </a:cubicBezTo>
                  <a:cubicBezTo>
                    <a:pt x="36801" y="31318"/>
                    <a:pt x="31152" y="36968"/>
                    <a:pt x="24183" y="36968"/>
                  </a:cubicBezTo>
                  <a:cubicBezTo>
                    <a:pt x="17216" y="36968"/>
                    <a:pt x="11567" y="31318"/>
                    <a:pt x="11567" y="24350"/>
                  </a:cubicBezTo>
                  <a:cubicBezTo>
                    <a:pt x="11567" y="17381"/>
                    <a:pt x="17216" y="11733"/>
                    <a:pt x="24183" y="11733"/>
                  </a:cubicBezTo>
                  <a:close/>
                  <a:moveTo>
                    <a:pt x="21577" y="0"/>
                  </a:moveTo>
                  <a:lnTo>
                    <a:pt x="20414" y="4612"/>
                  </a:lnTo>
                  <a:cubicBezTo>
                    <a:pt x="18846" y="4911"/>
                    <a:pt x="17321" y="5395"/>
                    <a:pt x="15870" y="6056"/>
                  </a:cubicBezTo>
                  <a:lnTo>
                    <a:pt x="12257" y="2930"/>
                  </a:lnTo>
                  <a:lnTo>
                    <a:pt x="8117" y="5828"/>
                  </a:lnTo>
                  <a:lnTo>
                    <a:pt x="9824" y="10300"/>
                  </a:lnTo>
                  <a:cubicBezTo>
                    <a:pt x="8711" y="11436"/>
                    <a:pt x="7737" y="12699"/>
                    <a:pt x="6921" y="14065"/>
                  </a:cubicBezTo>
                  <a:lnTo>
                    <a:pt x="2163" y="13574"/>
                  </a:lnTo>
                  <a:lnTo>
                    <a:pt x="434" y="18323"/>
                  </a:lnTo>
                  <a:lnTo>
                    <a:pt x="4374" y="20996"/>
                  </a:lnTo>
                  <a:cubicBezTo>
                    <a:pt x="4185" y="22104"/>
                    <a:pt x="4090" y="23226"/>
                    <a:pt x="4090" y="24350"/>
                  </a:cubicBezTo>
                  <a:cubicBezTo>
                    <a:pt x="4090" y="24828"/>
                    <a:pt x="4112" y="25301"/>
                    <a:pt x="4145" y="25770"/>
                  </a:cubicBezTo>
                  <a:lnTo>
                    <a:pt x="1" y="28083"/>
                  </a:lnTo>
                  <a:lnTo>
                    <a:pt x="1309" y="32966"/>
                  </a:lnTo>
                  <a:lnTo>
                    <a:pt x="6000" y="32905"/>
                  </a:lnTo>
                  <a:cubicBezTo>
                    <a:pt x="6690" y="34369"/>
                    <a:pt x="7555" y="35744"/>
                    <a:pt x="8576" y="37002"/>
                  </a:cubicBezTo>
                  <a:lnTo>
                    <a:pt x="6551" y="41209"/>
                  </a:lnTo>
                  <a:lnTo>
                    <a:pt x="10422" y="44458"/>
                  </a:lnTo>
                  <a:lnTo>
                    <a:pt x="14173" y="41772"/>
                  </a:lnTo>
                  <a:cubicBezTo>
                    <a:pt x="15596" y="42590"/>
                    <a:pt x="17113" y="43231"/>
                    <a:pt x="18693" y="43678"/>
                  </a:cubicBezTo>
                  <a:lnTo>
                    <a:pt x="19445" y="48204"/>
                  </a:lnTo>
                  <a:lnTo>
                    <a:pt x="24478" y="48645"/>
                  </a:lnTo>
                  <a:lnTo>
                    <a:pt x="25998" y="44360"/>
                  </a:lnTo>
                  <a:cubicBezTo>
                    <a:pt x="27649" y="44213"/>
                    <a:pt x="29276" y="43859"/>
                    <a:pt x="30841" y="43310"/>
                  </a:cubicBezTo>
                  <a:lnTo>
                    <a:pt x="34018" y="46538"/>
                  </a:lnTo>
                  <a:lnTo>
                    <a:pt x="38395" y="44012"/>
                  </a:lnTo>
                  <a:lnTo>
                    <a:pt x="37193" y="39659"/>
                  </a:lnTo>
                  <a:cubicBezTo>
                    <a:pt x="38461" y="38581"/>
                    <a:pt x="39589" y="37349"/>
                    <a:pt x="40554" y="35995"/>
                  </a:cubicBezTo>
                  <a:lnTo>
                    <a:pt x="45000" y="36815"/>
                  </a:lnTo>
                  <a:lnTo>
                    <a:pt x="47137" y="32234"/>
                  </a:lnTo>
                  <a:lnTo>
                    <a:pt x="43649" y="29355"/>
                  </a:lnTo>
                  <a:cubicBezTo>
                    <a:pt x="44060" y="27748"/>
                    <a:pt x="44270" y="26095"/>
                    <a:pt x="44276" y="24436"/>
                  </a:cubicBezTo>
                  <a:lnTo>
                    <a:pt x="48420" y="22549"/>
                  </a:lnTo>
                  <a:lnTo>
                    <a:pt x="47543" y="17571"/>
                  </a:lnTo>
                  <a:lnTo>
                    <a:pt x="42970" y="17217"/>
                  </a:lnTo>
                  <a:cubicBezTo>
                    <a:pt x="42387" y="15684"/>
                    <a:pt x="41619" y="14229"/>
                    <a:pt x="40681" y="12883"/>
                  </a:cubicBezTo>
                  <a:lnTo>
                    <a:pt x="43039" y="8902"/>
                  </a:lnTo>
                  <a:lnTo>
                    <a:pt x="39466" y="5330"/>
                  </a:lnTo>
                  <a:lnTo>
                    <a:pt x="35454" y="7711"/>
                  </a:lnTo>
                  <a:cubicBezTo>
                    <a:pt x="33145" y="6146"/>
                    <a:pt x="30536" y="5080"/>
                    <a:pt x="27790" y="4584"/>
                  </a:cubicBezTo>
                  <a:lnTo>
                    <a:pt x="26630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30"/>
            <p:cNvSpPr/>
            <p:nvPr/>
          </p:nvSpPr>
          <p:spPr>
            <a:xfrm>
              <a:off x="2963600" y="407500"/>
              <a:ext cx="1230500" cy="1234700"/>
            </a:xfrm>
            <a:custGeom>
              <a:rect b="b" l="l" r="r" t="t"/>
              <a:pathLst>
                <a:path extrusionOk="0" h="49388" w="49220">
                  <a:moveTo>
                    <a:pt x="24588" y="12476"/>
                  </a:moveTo>
                  <a:cubicBezTo>
                    <a:pt x="31341" y="12476"/>
                    <a:pt x="36833" y="17970"/>
                    <a:pt x="36833" y="24722"/>
                  </a:cubicBezTo>
                  <a:cubicBezTo>
                    <a:pt x="36833" y="31474"/>
                    <a:pt x="31341" y="36969"/>
                    <a:pt x="24588" y="36969"/>
                  </a:cubicBezTo>
                  <a:cubicBezTo>
                    <a:pt x="17836" y="36969"/>
                    <a:pt x="12342" y="31473"/>
                    <a:pt x="12342" y="24722"/>
                  </a:cubicBezTo>
                  <a:cubicBezTo>
                    <a:pt x="12342" y="17970"/>
                    <a:pt x="17836" y="12476"/>
                    <a:pt x="24588" y="12476"/>
                  </a:cubicBezTo>
                  <a:close/>
                  <a:moveTo>
                    <a:pt x="24587" y="11733"/>
                  </a:moveTo>
                  <a:cubicBezTo>
                    <a:pt x="17425" y="11733"/>
                    <a:pt x="11600" y="17560"/>
                    <a:pt x="11600" y="24722"/>
                  </a:cubicBezTo>
                  <a:cubicBezTo>
                    <a:pt x="11600" y="31884"/>
                    <a:pt x="17426" y="37711"/>
                    <a:pt x="24588" y="37711"/>
                  </a:cubicBezTo>
                  <a:lnTo>
                    <a:pt x="24588" y="37711"/>
                  </a:lnTo>
                  <a:cubicBezTo>
                    <a:pt x="31751" y="37711"/>
                    <a:pt x="37577" y="31884"/>
                    <a:pt x="37577" y="24722"/>
                  </a:cubicBezTo>
                  <a:cubicBezTo>
                    <a:pt x="37577" y="17560"/>
                    <a:pt x="31750" y="11733"/>
                    <a:pt x="24587" y="11733"/>
                  </a:cubicBezTo>
                  <a:close/>
                  <a:moveTo>
                    <a:pt x="24588" y="37711"/>
                  </a:moveTo>
                  <a:cubicBezTo>
                    <a:pt x="24587" y="37711"/>
                    <a:pt x="24587" y="37711"/>
                    <a:pt x="24587" y="37711"/>
                  </a:cubicBezTo>
                  <a:lnTo>
                    <a:pt x="24588" y="37711"/>
                  </a:lnTo>
                  <a:cubicBezTo>
                    <a:pt x="24588" y="37711"/>
                    <a:pt x="24588" y="37711"/>
                    <a:pt x="24588" y="37711"/>
                  </a:cubicBezTo>
                  <a:close/>
                  <a:moveTo>
                    <a:pt x="26745" y="743"/>
                  </a:moveTo>
                  <a:lnTo>
                    <a:pt x="27835" y="5048"/>
                  </a:lnTo>
                  <a:cubicBezTo>
                    <a:pt x="27870" y="5189"/>
                    <a:pt x="27985" y="5296"/>
                    <a:pt x="28129" y="5323"/>
                  </a:cubicBezTo>
                  <a:cubicBezTo>
                    <a:pt x="30843" y="5814"/>
                    <a:pt x="33373" y="6848"/>
                    <a:pt x="35648" y="8391"/>
                  </a:cubicBezTo>
                  <a:cubicBezTo>
                    <a:pt x="35711" y="8434"/>
                    <a:pt x="35784" y="8455"/>
                    <a:pt x="35857" y="8455"/>
                  </a:cubicBezTo>
                  <a:cubicBezTo>
                    <a:pt x="35922" y="8455"/>
                    <a:pt x="35988" y="8438"/>
                    <a:pt x="36046" y="8403"/>
                  </a:cubicBezTo>
                  <a:lnTo>
                    <a:pt x="39812" y="6168"/>
                  </a:lnTo>
                  <a:lnTo>
                    <a:pt x="42977" y="9334"/>
                  </a:lnTo>
                  <a:lnTo>
                    <a:pt x="40767" y="13067"/>
                  </a:lnTo>
                  <a:cubicBezTo>
                    <a:pt x="40693" y="13192"/>
                    <a:pt x="40699" y="13349"/>
                    <a:pt x="40782" y="13468"/>
                  </a:cubicBezTo>
                  <a:cubicBezTo>
                    <a:pt x="41701" y="14788"/>
                    <a:pt x="42455" y="16216"/>
                    <a:pt x="43027" y="17721"/>
                  </a:cubicBezTo>
                  <a:cubicBezTo>
                    <a:pt x="43078" y="17854"/>
                    <a:pt x="43202" y="17948"/>
                    <a:pt x="43346" y="17960"/>
                  </a:cubicBezTo>
                  <a:lnTo>
                    <a:pt x="47632" y="18292"/>
                  </a:lnTo>
                  <a:lnTo>
                    <a:pt x="48410" y="22701"/>
                  </a:lnTo>
                  <a:lnTo>
                    <a:pt x="44528" y="24470"/>
                  </a:lnTo>
                  <a:cubicBezTo>
                    <a:pt x="44396" y="24531"/>
                    <a:pt x="44311" y="24661"/>
                    <a:pt x="44310" y="24807"/>
                  </a:cubicBezTo>
                  <a:cubicBezTo>
                    <a:pt x="44304" y="26434"/>
                    <a:pt x="44099" y="28056"/>
                    <a:pt x="43695" y="29633"/>
                  </a:cubicBezTo>
                  <a:cubicBezTo>
                    <a:pt x="43660" y="29773"/>
                    <a:pt x="43707" y="29920"/>
                    <a:pt x="43818" y="30012"/>
                  </a:cubicBezTo>
                  <a:lnTo>
                    <a:pt x="47085" y="32708"/>
                  </a:lnTo>
                  <a:lnTo>
                    <a:pt x="45194" y="36768"/>
                  </a:lnTo>
                  <a:lnTo>
                    <a:pt x="41030" y="36000"/>
                  </a:lnTo>
                  <a:cubicBezTo>
                    <a:pt x="41007" y="35996"/>
                    <a:pt x="40984" y="35994"/>
                    <a:pt x="40961" y="35994"/>
                  </a:cubicBezTo>
                  <a:cubicBezTo>
                    <a:pt x="40842" y="35994"/>
                    <a:pt x="40728" y="36051"/>
                    <a:pt x="40659" y="36150"/>
                  </a:cubicBezTo>
                  <a:cubicBezTo>
                    <a:pt x="39711" y="37481"/>
                    <a:pt x="38602" y="38688"/>
                    <a:pt x="37359" y="39747"/>
                  </a:cubicBezTo>
                  <a:cubicBezTo>
                    <a:pt x="37248" y="39841"/>
                    <a:pt x="37202" y="39989"/>
                    <a:pt x="37240" y="40129"/>
                  </a:cubicBezTo>
                  <a:lnTo>
                    <a:pt x="38366" y="44205"/>
                  </a:lnTo>
                  <a:lnTo>
                    <a:pt x="34486" y="46444"/>
                  </a:lnTo>
                  <a:lnTo>
                    <a:pt x="31513" y="43421"/>
                  </a:lnTo>
                  <a:cubicBezTo>
                    <a:pt x="31441" y="43349"/>
                    <a:pt x="31346" y="43310"/>
                    <a:pt x="31248" y="43310"/>
                  </a:cubicBezTo>
                  <a:cubicBezTo>
                    <a:pt x="31207" y="43310"/>
                    <a:pt x="31165" y="43317"/>
                    <a:pt x="31124" y="43332"/>
                  </a:cubicBezTo>
                  <a:cubicBezTo>
                    <a:pt x="29588" y="43869"/>
                    <a:pt x="27990" y="44215"/>
                    <a:pt x="26369" y="44361"/>
                  </a:cubicBezTo>
                  <a:cubicBezTo>
                    <a:pt x="26223" y="44373"/>
                    <a:pt x="26100" y="44469"/>
                    <a:pt x="26051" y="44606"/>
                  </a:cubicBezTo>
                  <a:lnTo>
                    <a:pt x="24629" y="48621"/>
                  </a:lnTo>
                  <a:lnTo>
                    <a:pt x="20168" y="48230"/>
                  </a:lnTo>
                  <a:lnTo>
                    <a:pt x="19464" y="43988"/>
                  </a:lnTo>
                  <a:cubicBezTo>
                    <a:pt x="19440" y="43847"/>
                    <a:pt x="19338" y="43731"/>
                    <a:pt x="19198" y="43691"/>
                  </a:cubicBezTo>
                  <a:cubicBezTo>
                    <a:pt x="17649" y="43251"/>
                    <a:pt x="16160" y="42623"/>
                    <a:pt x="14764" y="41820"/>
                  </a:cubicBezTo>
                  <a:cubicBezTo>
                    <a:pt x="14706" y="41787"/>
                    <a:pt x="14642" y="41770"/>
                    <a:pt x="14578" y="41770"/>
                  </a:cubicBezTo>
                  <a:cubicBezTo>
                    <a:pt x="14502" y="41770"/>
                    <a:pt x="14426" y="41793"/>
                    <a:pt x="14362" y="41839"/>
                  </a:cubicBezTo>
                  <a:lnTo>
                    <a:pt x="10845" y="44358"/>
                  </a:lnTo>
                  <a:lnTo>
                    <a:pt x="7415" y="41481"/>
                  </a:lnTo>
                  <a:lnTo>
                    <a:pt x="9316" y="37534"/>
                  </a:lnTo>
                  <a:cubicBezTo>
                    <a:pt x="9378" y="37404"/>
                    <a:pt x="9359" y="37251"/>
                    <a:pt x="9268" y="37138"/>
                  </a:cubicBezTo>
                  <a:cubicBezTo>
                    <a:pt x="8267" y="35905"/>
                    <a:pt x="7418" y="34554"/>
                    <a:pt x="6741" y="33117"/>
                  </a:cubicBezTo>
                  <a:cubicBezTo>
                    <a:pt x="6679" y="32986"/>
                    <a:pt x="6542" y="32915"/>
                    <a:pt x="6399" y="32904"/>
                  </a:cubicBezTo>
                  <a:lnTo>
                    <a:pt x="1997" y="32961"/>
                  </a:lnTo>
                  <a:lnTo>
                    <a:pt x="840" y="28638"/>
                  </a:lnTo>
                  <a:lnTo>
                    <a:pt x="4730" y="26466"/>
                  </a:lnTo>
                  <a:cubicBezTo>
                    <a:pt x="4857" y="26396"/>
                    <a:pt x="4931" y="26259"/>
                    <a:pt x="4920" y="26115"/>
                  </a:cubicBezTo>
                  <a:cubicBezTo>
                    <a:pt x="4882" y="25582"/>
                    <a:pt x="4865" y="25140"/>
                    <a:pt x="4865" y="24722"/>
                  </a:cubicBezTo>
                  <a:cubicBezTo>
                    <a:pt x="4867" y="23617"/>
                    <a:pt x="4960" y="22516"/>
                    <a:pt x="5145" y="21429"/>
                  </a:cubicBezTo>
                  <a:cubicBezTo>
                    <a:pt x="5168" y="21285"/>
                    <a:pt x="5106" y="21141"/>
                    <a:pt x="4986" y="21059"/>
                  </a:cubicBezTo>
                  <a:lnTo>
                    <a:pt x="1287" y="18549"/>
                  </a:lnTo>
                  <a:lnTo>
                    <a:pt x="2818" y="14345"/>
                  </a:lnTo>
                  <a:lnTo>
                    <a:pt x="7286" y="14806"/>
                  </a:lnTo>
                  <a:cubicBezTo>
                    <a:pt x="7299" y="14807"/>
                    <a:pt x="7312" y="14808"/>
                    <a:pt x="7324" y="14808"/>
                  </a:cubicBezTo>
                  <a:cubicBezTo>
                    <a:pt x="7454" y="14808"/>
                    <a:pt x="7576" y="14740"/>
                    <a:pt x="7644" y="14628"/>
                  </a:cubicBezTo>
                  <a:cubicBezTo>
                    <a:pt x="8444" y="13287"/>
                    <a:pt x="9400" y="12047"/>
                    <a:pt x="10493" y="10932"/>
                  </a:cubicBezTo>
                  <a:cubicBezTo>
                    <a:pt x="10594" y="10828"/>
                    <a:pt x="10627" y="10675"/>
                    <a:pt x="10575" y="10540"/>
                  </a:cubicBezTo>
                  <a:lnTo>
                    <a:pt x="8971" y="6339"/>
                  </a:lnTo>
                  <a:lnTo>
                    <a:pt x="12638" y="3773"/>
                  </a:lnTo>
                  <a:lnTo>
                    <a:pt x="16031" y="6710"/>
                  </a:lnTo>
                  <a:cubicBezTo>
                    <a:pt x="16100" y="6770"/>
                    <a:pt x="16187" y="6801"/>
                    <a:pt x="16274" y="6801"/>
                  </a:cubicBezTo>
                  <a:cubicBezTo>
                    <a:pt x="16326" y="6801"/>
                    <a:pt x="16378" y="6790"/>
                    <a:pt x="16427" y="6768"/>
                  </a:cubicBezTo>
                  <a:cubicBezTo>
                    <a:pt x="17853" y="6119"/>
                    <a:pt x="19350" y="5644"/>
                    <a:pt x="20887" y="5351"/>
                  </a:cubicBezTo>
                  <a:cubicBezTo>
                    <a:pt x="21029" y="5323"/>
                    <a:pt x="21142" y="5216"/>
                    <a:pt x="21178" y="5076"/>
                  </a:cubicBezTo>
                  <a:lnTo>
                    <a:pt x="22270" y="743"/>
                  </a:lnTo>
                  <a:close/>
                  <a:moveTo>
                    <a:pt x="27037" y="1"/>
                  </a:moveTo>
                  <a:cubicBezTo>
                    <a:pt x="27036" y="1"/>
                    <a:pt x="27035" y="1"/>
                    <a:pt x="27034" y="1"/>
                  </a:cubicBezTo>
                  <a:lnTo>
                    <a:pt x="21981" y="1"/>
                  </a:lnTo>
                  <a:cubicBezTo>
                    <a:pt x="21980" y="1"/>
                    <a:pt x="21979" y="1"/>
                    <a:pt x="21978" y="1"/>
                  </a:cubicBezTo>
                  <a:cubicBezTo>
                    <a:pt x="21808" y="1"/>
                    <a:pt x="21661" y="116"/>
                    <a:pt x="21620" y="281"/>
                  </a:cubicBezTo>
                  <a:lnTo>
                    <a:pt x="20514" y="4667"/>
                  </a:lnTo>
                  <a:cubicBezTo>
                    <a:pt x="19078" y="4958"/>
                    <a:pt x="17678" y="5402"/>
                    <a:pt x="16338" y="5994"/>
                  </a:cubicBezTo>
                  <a:lnTo>
                    <a:pt x="12903" y="3021"/>
                  </a:lnTo>
                  <a:cubicBezTo>
                    <a:pt x="12834" y="2961"/>
                    <a:pt x="12747" y="2931"/>
                    <a:pt x="12660" y="2931"/>
                  </a:cubicBezTo>
                  <a:cubicBezTo>
                    <a:pt x="12586" y="2931"/>
                    <a:pt x="12512" y="2953"/>
                    <a:pt x="12448" y="2997"/>
                  </a:cubicBezTo>
                  <a:lnTo>
                    <a:pt x="8309" y="5896"/>
                  </a:lnTo>
                  <a:cubicBezTo>
                    <a:pt x="8168" y="5994"/>
                    <a:pt x="8113" y="6174"/>
                    <a:pt x="8174" y="6334"/>
                  </a:cubicBezTo>
                  <a:lnTo>
                    <a:pt x="9795" y="10583"/>
                  </a:lnTo>
                  <a:cubicBezTo>
                    <a:pt x="8787" y="11638"/>
                    <a:pt x="7893" y="12798"/>
                    <a:pt x="7129" y="14042"/>
                  </a:cubicBezTo>
                  <a:lnTo>
                    <a:pt x="2605" y="13576"/>
                  </a:lnTo>
                  <a:cubicBezTo>
                    <a:pt x="2592" y="13575"/>
                    <a:pt x="2580" y="13574"/>
                    <a:pt x="2567" y="13574"/>
                  </a:cubicBezTo>
                  <a:cubicBezTo>
                    <a:pt x="2412" y="13574"/>
                    <a:pt x="2271" y="13672"/>
                    <a:pt x="2218" y="13820"/>
                  </a:cubicBezTo>
                  <a:lnTo>
                    <a:pt x="489" y="18567"/>
                  </a:lnTo>
                  <a:cubicBezTo>
                    <a:pt x="431" y="18728"/>
                    <a:pt x="489" y="18906"/>
                    <a:pt x="630" y="19002"/>
                  </a:cubicBezTo>
                  <a:lnTo>
                    <a:pt x="4372" y="21541"/>
                  </a:lnTo>
                  <a:cubicBezTo>
                    <a:pt x="4208" y="22593"/>
                    <a:pt x="4123" y="23656"/>
                    <a:pt x="4121" y="24721"/>
                  </a:cubicBezTo>
                  <a:cubicBezTo>
                    <a:pt x="4121" y="25092"/>
                    <a:pt x="4135" y="25483"/>
                    <a:pt x="4163" y="25931"/>
                  </a:cubicBezTo>
                  <a:lnTo>
                    <a:pt x="222" y="28130"/>
                  </a:lnTo>
                  <a:cubicBezTo>
                    <a:pt x="74" y="28213"/>
                    <a:pt x="1" y="28387"/>
                    <a:pt x="45" y="28550"/>
                  </a:cubicBezTo>
                  <a:lnTo>
                    <a:pt x="1352" y="33433"/>
                  </a:lnTo>
                  <a:cubicBezTo>
                    <a:pt x="1397" y="33596"/>
                    <a:pt x="1558" y="33699"/>
                    <a:pt x="1716" y="33708"/>
                  </a:cubicBezTo>
                  <a:lnTo>
                    <a:pt x="6171" y="33651"/>
                  </a:lnTo>
                  <a:cubicBezTo>
                    <a:pt x="6823" y="34991"/>
                    <a:pt x="7617" y="36256"/>
                    <a:pt x="8544" y="37423"/>
                  </a:cubicBezTo>
                  <a:lnTo>
                    <a:pt x="6619" y="41420"/>
                  </a:lnTo>
                  <a:cubicBezTo>
                    <a:pt x="6546" y="41573"/>
                    <a:pt x="6585" y="41756"/>
                    <a:pt x="6716" y="41866"/>
                  </a:cubicBezTo>
                  <a:lnTo>
                    <a:pt x="10587" y="45114"/>
                  </a:lnTo>
                  <a:cubicBezTo>
                    <a:pt x="10656" y="45171"/>
                    <a:pt x="10741" y="45200"/>
                    <a:pt x="10827" y="45200"/>
                  </a:cubicBezTo>
                  <a:cubicBezTo>
                    <a:pt x="10902" y="45200"/>
                    <a:pt x="10978" y="45177"/>
                    <a:pt x="11043" y="45131"/>
                  </a:cubicBezTo>
                  <a:lnTo>
                    <a:pt x="14599" y="42583"/>
                  </a:lnTo>
                  <a:cubicBezTo>
                    <a:pt x="15919" y="43321"/>
                    <a:pt x="17317" y="43912"/>
                    <a:pt x="18767" y="44341"/>
                  </a:cubicBezTo>
                  <a:lnTo>
                    <a:pt x="19482" y="48637"/>
                  </a:lnTo>
                  <a:cubicBezTo>
                    <a:pt x="19510" y="48804"/>
                    <a:pt x="19647" y="48931"/>
                    <a:pt x="19816" y="48946"/>
                  </a:cubicBezTo>
                  <a:lnTo>
                    <a:pt x="24850" y="49386"/>
                  </a:lnTo>
                  <a:cubicBezTo>
                    <a:pt x="24862" y="49387"/>
                    <a:pt x="24872" y="49387"/>
                    <a:pt x="24882" y="49387"/>
                  </a:cubicBezTo>
                  <a:cubicBezTo>
                    <a:pt x="25040" y="49387"/>
                    <a:pt x="25181" y="49289"/>
                    <a:pt x="25233" y="49141"/>
                  </a:cubicBezTo>
                  <a:lnTo>
                    <a:pt x="26672" y="45078"/>
                  </a:lnTo>
                  <a:cubicBezTo>
                    <a:pt x="28195" y="44923"/>
                    <a:pt x="29695" y="44600"/>
                    <a:pt x="31146" y="44110"/>
                  </a:cubicBezTo>
                  <a:lnTo>
                    <a:pt x="34157" y="47170"/>
                  </a:lnTo>
                  <a:cubicBezTo>
                    <a:pt x="34229" y="47243"/>
                    <a:pt x="34325" y="47281"/>
                    <a:pt x="34423" y="47281"/>
                  </a:cubicBezTo>
                  <a:cubicBezTo>
                    <a:pt x="34486" y="47281"/>
                    <a:pt x="34551" y="47265"/>
                    <a:pt x="34609" y="47231"/>
                  </a:cubicBezTo>
                  <a:lnTo>
                    <a:pt x="38985" y="44705"/>
                  </a:lnTo>
                  <a:cubicBezTo>
                    <a:pt x="39132" y="44621"/>
                    <a:pt x="39203" y="44447"/>
                    <a:pt x="39159" y="44283"/>
                  </a:cubicBezTo>
                  <a:lnTo>
                    <a:pt x="38018" y="40158"/>
                  </a:lnTo>
                  <a:cubicBezTo>
                    <a:pt x="39177" y="39150"/>
                    <a:pt x="40219" y="38014"/>
                    <a:pt x="41125" y="36774"/>
                  </a:cubicBezTo>
                  <a:lnTo>
                    <a:pt x="45339" y="37551"/>
                  </a:lnTo>
                  <a:cubicBezTo>
                    <a:pt x="45362" y="37555"/>
                    <a:pt x="45385" y="37557"/>
                    <a:pt x="45407" y="37557"/>
                  </a:cubicBezTo>
                  <a:cubicBezTo>
                    <a:pt x="45549" y="37557"/>
                    <a:pt x="45681" y="37475"/>
                    <a:pt x="45743" y="37343"/>
                  </a:cubicBezTo>
                  <a:lnTo>
                    <a:pt x="47878" y="32762"/>
                  </a:lnTo>
                  <a:cubicBezTo>
                    <a:pt x="47950" y="32609"/>
                    <a:pt x="47908" y="32426"/>
                    <a:pt x="47777" y="32319"/>
                  </a:cubicBezTo>
                  <a:lnTo>
                    <a:pt x="44470" y="29588"/>
                  </a:lnTo>
                  <a:cubicBezTo>
                    <a:pt x="44831" y="28101"/>
                    <a:pt x="45026" y="26578"/>
                    <a:pt x="45048" y="25049"/>
                  </a:cubicBezTo>
                  <a:lnTo>
                    <a:pt x="48979" y="23260"/>
                  </a:lnTo>
                  <a:cubicBezTo>
                    <a:pt x="49133" y="23188"/>
                    <a:pt x="49219" y="23023"/>
                    <a:pt x="49191" y="22856"/>
                  </a:cubicBezTo>
                  <a:lnTo>
                    <a:pt x="48312" y="17880"/>
                  </a:lnTo>
                  <a:cubicBezTo>
                    <a:pt x="48282" y="17713"/>
                    <a:pt x="48144" y="17587"/>
                    <a:pt x="47975" y="17574"/>
                  </a:cubicBezTo>
                  <a:lnTo>
                    <a:pt x="43636" y="17237"/>
                  </a:lnTo>
                  <a:cubicBezTo>
                    <a:pt x="43083" y="15830"/>
                    <a:pt x="42375" y="14491"/>
                    <a:pt x="41527" y="13241"/>
                  </a:cubicBezTo>
                  <a:lnTo>
                    <a:pt x="43762" y="9464"/>
                  </a:lnTo>
                  <a:cubicBezTo>
                    <a:pt x="43848" y="9317"/>
                    <a:pt x="43826" y="9132"/>
                    <a:pt x="43706" y="9011"/>
                  </a:cubicBezTo>
                  <a:lnTo>
                    <a:pt x="40133" y="5439"/>
                  </a:lnTo>
                  <a:cubicBezTo>
                    <a:pt x="40061" y="5367"/>
                    <a:pt x="39966" y="5329"/>
                    <a:pt x="39869" y="5329"/>
                  </a:cubicBezTo>
                  <a:cubicBezTo>
                    <a:pt x="39804" y="5329"/>
                    <a:pt x="39739" y="5346"/>
                    <a:pt x="39680" y="5381"/>
                  </a:cubicBezTo>
                  <a:lnTo>
                    <a:pt x="35870" y="7644"/>
                  </a:lnTo>
                  <a:cubicBezTo>
                    <a:pt x="33635" y="6162"/>
                    <a:pt x="31128" y="5139"/>
                    <a:pt x="28497" y="4634"/>
                  </a:cubicBezTo>
                  <a:lnTo>
                    <a:pt x="27395" y="280"/>
                  </a:lnTo>
                  <a:cubicBezTo>
                    <a:pt x="27354" y="116"/>
                    <a:pt x="27207" y="1"/>
                    <a:pt x="270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30"/>
            <p:cNvSpPr/>
            <p:nvPr/>
          </p:nvSpPr>
          <p:spPr>
            <a:xfrm>
              <a:off x="1927200" y="1756100"/>
              <a:ext cx="2152400" cy="2162325"/>
            </a:xfrm>
            <a:custGeom>
              <a:rect b="b" l="l" r="r" t="t"/>
              <a:pathLst>
                <a:path extrusionOk="0" h="86493" w="86096">
                  <a:moveTo>
                    <a:pt x="43001" y="20861"/>
                  </a:moveTo>
                  <a:cubicBezTo>
                    <a:pt x="55391" y="20861"/>
                    <a:pt x="65436" y="30905"/>
                    <a:pt x="65436" y="43296"/>
                  </a:cubicBezTo>
                  <a:cubicBezTo>
                    <a:pt x="65436" y="55686"/>
                    <a:pt x="55391" y="65732"/>
                    <a:pt x="43001" y="65732"/>
                  </a:cubicBezTo>
                  <a:cubicBezTo>
                    <a:pt x="30611" y="65732"/>
                    <a:pt x="20565" y="55686"/>
                    <a:pt x="20565" y="43296"/>
                  </a:cubicBezTo>
                  <a:cubicBezTo>
                    <a:pt x="20565" y="30905"/>
                    <a:pt x="30611" y="20861"/>
                    <a:pt x="43001" y="20861"/>
                  </a:cubicBezTo>
                  <a:close/>
                  <a:moveTo>
                    <a:pt x="38365" y="1"/>
                  </a:moveTo>
                  <a:lnTo>
                    <a:pt x="36298" y="8203"/>
                  </a:lnTo>
                  <a:cubicBezTo>
                    <a:pt x="33511" y="8734"/>
                    <a:pt x="30798" y="9595"/>
                    <a:pt x="28217" y="10771"/>
                  </a:cubicBezTo>
                  <a:lnTo>
                    <a:pt x="21795" y="5211"/>
                  </a:lnTo>
                  <a:lnTo>
                    <a:pt x="14434" y="10364"/>
                  </a:lnTo>
                  <a:lnTo>
                    <a:pt x="17468" y="18313"/>
                  </a:lnTo>
                  <a:cubicBezTo>
                    <a:pt x="15488" y="20334"/>
                    <a:pt x="13757" y="22582"/>
                    <a:pt x="12306" y="25009"/>
                  </a:cubicBezTo>
                  <a:lnTo>
                    <a:pt x="3846" y="24137"/>
                  </a:lnTo>
                  <a:lnTo>
                    <a:pt x="774" y="32580"/>
                  </a:lnTo>
                  <a:lnTo>
                    <a:pt x="7777" y="37331"/>
                  </a:lnTo>
                  <a:cubicBezTo>
                    <a:pt x="7443" y="39301"/>
                    <a:pt x="7273" y="41297"/>
                    <a:pt x="7272" y="43296"/>
                  </a:cubicBezTo>
                  <a:cubicBezTo>
                    <a:pt x="7272" y="44145"/>
                    <a:pt x="7312" y="44984"/>
                    <a:pt x="7370" y="45820"/>
                  </a:cubicBezTo>
                  <a:lnTo>
                    <a:pt x="0" y="49933"/>
                  </a:lnTo>
                  <a:lnTo>
                    <a:pt x="2326" y="58613"/>
                  </a:lnTo>
                  <a:lnTo>
                    <a:pt x="10668" y="58506"/>
                  </a:lnTo>
                  <a:cubicBezTo>
                    <a:pt x="11896" y="61111"/>
                    <a:pt x="13433" y="63556"/>
                    <a:pt x="15249" y="65793"/>
                  </a:cubicBezTo>
                  <a:lnTo>
                    <a:pt x="11648" y="73272"/>
                  </a:lnTo>
                  <a:lnTo>
                    <a:pt x="18531" y="79049"/>
                  </a:lnTo>
                  <a:lnTo>
                    <a:pt x="25201" y="74270"/>
                  </a:lnTo>
                  <a:cubicBezTo>
                    <a:pt x="27730" y="75727"/>
                    <a:pt x="30428" y="76867"/>
                    <a:pt x="33236" y="77663"/>
                  </a:cubicBezTo>
                  <a:lnTo>
                    <a:pt x="34574" y="85710"/>
                  </a:lnTo>
                  <a:lnTo>
                    <a:pt x="43525" y="86493"/>
                  </a:lnTo>
                  <a:lnTo>
                    <a:pt x="46225" y="78874"/>
                  </a:lnTo>
                  <a:cubicBezTo>
                    <a:pt x="49164" y="78612"/>
                    <a:pt x="52058" y="77986"/>
                    <a:pt x="54841" y="77009"/>
                  </a:cubicBezTo>
                  <a:lnTo>
                    <a:pt x="60489" y="82748"/>
                  </a:lnTo>
                  <a:lnTo>
                    <a:pt x="68270" y="78256"/>
                  </a:lnTo>
                  <a:lnTo>
                    <a:pt x="66134" y="70516"/>
                  </a:lnTo>
                  <a:cubicBezTo>
                    <a:pt x="68386" y="68598"/>
                    <a:pt x="70395" y="66410"/>
                    <a:pt x="72112" y="64000"/>
                  </a:cubicBezTo>
                  <a:lnTo>
                    <a:pt x="80018" y="65459"/>
                  </a:lnTo>
                  <a:lnTo>
                    <a:pt x="83815" y="57315"/>
                  </a:lnTo>
                  <a:lnTo>
                    <a:pt x="77612" y="52194"/>
                  </a:lnTo>
                  <a:cubicBezTo>
                    <a:pt x="78343" y="49336"/>
                    <a:pt x="78717" y="46399"/>
                    <a:pt x="78726" y="43452"/>
                  </a:cubicBezTo>
                  <a:lnTo>
                    <a:pt x="86096" y="40093"/>
                  </a:lnTo>
                  <a:lnTo>
                    <a:pt x="84536" y="31244"/>
                  </a:lnTo>
                  <a:lnTo>
                    <a:pt x="76406" y="30613"/>
                  </a:lnTo>
                  <a:cubicBezTo>
                    <a:pt x="75370" y="27888"/>
                    <a:pt x="74004" y="25301"/>
                    <a:pt x="72336" y="22909"/>
                  </a:cubicBezTo>
                  <a:lnTo>
                    <a:pt x="76528" y="15829"/>
                  </a:lnTo>
                  <a:lnTo>
                    <a:pt x="70176" y="9476"/>
                  </a:lnTo>
                  <a:lnTo>
                    <a:pt x="63039" y="13713"/>
                  </a:lnTo>
                  <a:cubicBezTo>
                    <a:pt x="58935" y="10928"/>
                    <a:pt x="54294" y="9033"/>
                    <a:pt x="49415" y="8151"/>
                  </a:cubicBezTo>
                  <a:lnTo>
                    <a:pt x="473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30"/>
            <p:cNvSpPr/>
            <p:nvPr/>
          </p:nvSpPr>
          <p:spPr>
            <a:xfrm>
              <a:off x="1927200" y="1669825"/>
              <a:ext cx="2152400" cy="2162375"/>
            </a:xfrm>
            <a:custGeom>
              <a:rect b="b" l="l" r="r" t="t"/>
              <a:pathLst>
                <a:path extrusionOk="0" h="86495" w="86096">
                  <a:moveTo>
                    <a:pt x="43001" y="20861"/>
                  </a:moveTo>
                  <a:cubicBezTo>
                    <a:pt x="55391" y="20861"/>
                    <a:pt x="65436" y="30905"/>
                    <a:pt x="65436" y="43296"/>
                  </a:cubicBezTo>
                  <a:cubicBezTo>
                    <a:pt x="65436" y="55686"/>
                    <a:pt x="55391" y="65730"/>
                    <a:pt x="43001" y="65730"/>
                  </a:cubicBezTo>
                  <a:cubicBezTo>
                    <a:pt x="30611" y="65730"/>
                    <a:pt x="20565" y="55686"/>
                    <a:pt x="20565" y="43296"/>
                  </a:cubicBezTo>
                  <a:cubicBezTo>
                    <a:pt x="20565" y="30905"/>
                    <a:pt x="30611" y="20861"/>
                    <a:pt x="43001" y="20861"/>
                  </a:cubicBezTo>
                  <a:close/>
                  <a:moveTo>
                    <a:pt x="38365" y="1"/>
                  </a:moveTo>
                  <a:lnTo>
                    <a:pt x="36298" y="8203"/>
                  </a:lnTo>
                  <a:cubicBezTo>
                    <a:pt x="33511" y="8732"/>
                    <a:pt x="30798" y="9595"/>
                    <a:pt x="28217" y="10769"/>
                  </a:cubicBezTo>
                  <a:lnTo>
                    <a:pt x="21795" y="5210"/>
                  </a:lnTo>
                  <a:lnTo>
                    <a:pt x="14434" y="10364"/>
                  </a:lnTo>
                  <a:lnTo>
                    <a:pt x="17468" y="18313"/>
                  </a:lnTo>
                  <a:cubicBezTo>
                    <a:pt x="15488" y="20334"/>
                    <a:pt x="13757" y="22581"/>
                    <a:pt x="12306" y="25009"/>
                  </a:cubicBezTo>
                  <a:lnTo>
                    <a:pt x="3846" y="24137"/>
                  </a:lnTo>
                  <a:lnTo>
                    <a:pt x="774" y="32580"/>
                  </a:lnTo>
                  <a:lnTo>
                    <a:pt x="7777" y="37331"/>
                  </a:lnTo>
                  <a:cubicBezTo>
                    <a:pt x="7443" y="39301"/>
                    <a:pt x="7273" y="41297"/>
                    <a:pt x="7272" y="43296"/>
                  </a:cubicBezTo>
                  <a:cubicBezTo>
                    <a:pt x="7272" y="44145"/>
                    <a:pt x="7312" y="44984"/>
                    <a:pt x="7370" y="45820"/>
                  </a:cubicBezTo>
                  <a:lnTo>
                    <a:pt x="0" y="49933"/>
                  </a:lnTo>
                  <a:lnTo>
                    <a:pt x="2327" y="58614"/>
                  </a:lnTo>
                  <a:lnTo>
                    <a:pt x="10668" y="58506"/>
                  </a:lnTo>
                  <a:cubicBezTo>
                    <a:pt x="11896" y="61111"/>
                    <a:pt x="13433" y="63556"/>
                    <a:pt x="15249" y="65791"/>
                  </a:cubicBezTo>
                  <a:lnTo>
                    <a:pt x="11648" y="73272"/>
                  </a:lnTo>
                  <a:lnTo>
                    <a:pt x="18531" y="79047"/>
                  </a:lnTo>
                  <a:lnTo>
                    <a:pt x="25201" y="74270"/>
                  </a:lnTo>
                  <a:cubicBezTo>
                    <a:pt x="27730" y="75727"/>
                    <a:pt x="30428" y="76866"/>
                    <a:pt x="33236" y="77663"/>
                  </a:cubicBezTo>
                  <a:lnTo>
                    <a:pt x="34574" y="85709"/>
                  </a:lnTo>
                  <a:lnTo>
                    <a:pt x="43525" y="86494"/>
                  </a:lnTo>
                  <a:lnTo>
                    <a:pt x="46225" y="78874"/>
                  </a:lnTo>
                  <a:cubicBezTo>
                    <a:pt x="49164" y="78612"/>
                    <a:pt x="52058" y="77986"/>
                    <a:pt x="54841" y="77008"/>
                  </a:cubicBezTo>
                  <a:lnTo>
                    <a:pt x="60489" y="82748"/>
                  </a:lnTo>
                  <a:lnTo>
                    <a:pt x="68270" y="78256"/>
                  </a:lnTo>
                  <a:lnTo>
                    <a:pt x="66134" y="70516"/>
                  </a:lnTo>
                  <a:cubicBezTo>
                    <a:pt x="68386" y="68599"/>
                    <a:pt x="70395" y="66412"/>
                    <a:pt x="72112" y="64002"/>
                  </a:cubicBezTo>
                  <a:lnTo>
                    <a:pt x="80018" y="65459"/>
                  </a:lnTo>
                  <a:lnTo>
                    <a:pt x="83815" y="57315"/>
                  </a:lnTo>
                  <a:lnTo>
                    <a:pt x="77612" y="52194"/>
                  </a:lnTo>
                  <a:cubicBezTo>
                    <a:pt x="78343" y="49336"/>
                    <a:pt x="78717" y="46399"/>
                    <a:pt x="78726" y="43450"/>
                  </a:cubicBezTo>
                  <a:lnTo>
                    <a:pt x="86096" y="40093"/>
                  </a:lnTo>
                  <a:lnTo>
                    <a:pt x="84536" y="31244"/>
                  </a:lnTo>
                  <a:lnTo>
                    <a:pt x="76406" y="30613"/>
                  </a:lnTo>
                  <a:cubicBezTo>
                    <a:pt x="75370" y="27888"/>
                    <a:pt x="74004" y="25301"/>
                    <a:pt x="72336" y="22909"/>
                  </a:cubicBezTo>
                  <a:lnTo>
                    <a:pt x="76528" y="15829"/>
                  </a:lnTo>
                  <a:lnTo>
                    <a:pt x="70174" y="9475"/>
                  </a:lnTo>
                  <a:lnTo>
                    <a:pt x="63039" y="13711"/>
                  </a:lnTo>
                  <a:cubicBezTo>
                    <a:pt x="58935" y="10928"/>
                    <a:pt x="54294" y="9033"/>
                    <a:pt x="49415" y="8151"/>
                  </a:cubicBezTo>
                  <a:lnTo>
                    <a:pt x="47351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30"/>
            <p:cNvSpPr/>
            <p:nvPr/>
          </p:nvSpPr>
          <p:spPr>
            <a:xfrm>
              <a:off x="1917125" y="1660550"/>
              <a:ext cx="2172350" cy="2180925"/>
            </a:xfrm>
            <a:custGeom>
              <a:rect b="b" l="l" r="r" t="t"/>
              <a:pathLst>
                <a:path extrusionOk="0" h="87237" w="86894">
                  <a:moveTo>
                    <a:pt x="43404" y="21603"/>
                  </a:moveTo>
                  <a:cubicBezTo>
                    <a:pt x="55570" y="21603"/>
                    <a:pt x="65467" y="31502"/>
                    <a:pt x="65467" y="43667"/>
                  </a:cubicBezTo>
                  <a:cubicBezTo>
                    <a:pt x="65467" y="55833"/>
                    <a:pt x="55570" y="65730"/>
                    <a:pt x="43404" y="65730"/>
                  </a:cubicBezTo>
                  <a:cubicBezTo>
                    <a:pt x="31238" y="65730"/>
                    <a:pt x="21339" y="55833"/>
                    <a:pt x="21339" y="43667"/>
                  </a:cubicBezTo>
                  <a:cubicBezTo>
                    <a:pt x="21339" y="31501"/>
                    <a:pt x="31238" y="21603"/>
                    <a:pt x="43404" y="21603"/>
                  </a:cubicBezTo>
                  <a:close/>
                  <a:moveTo>
                    <a:pt x="43404" y="20861"/>
                  </a:moveTo>
                  <a:cubicBezTo>
                    <a:pt x="30828" y="20861"/>
                    <a:pt x="20597" y="31092"/>
                    <a:pt x="20597" y="43667"/>
                  </a:cubicBezTo>
                  <a:cubicBezTo>
                    <a:pt x="20597" y="56243"/>
                    <a:pt x="30828" y="66474"/>
                    <a:pt x="43404" y="66474"/>
                  </a:cubicBezTo>
                  <a:cubicBezTo>
                    <a:pt x="55979" y="66474"/>
                    <a:pt x="66210" y="56243"/>
                    <a:pt x="66210" y="43667"/>
                  </a:cubicBezTo>
                  <a:cubicBezTo>
                    <a:pt x="66210" y="31091"/>
                    <a:pt x="55980" y="20861"/>
                    <a:pt x="43404" y="20861"/>
                  </a:cubicBezTo>
                  <a:close/>
                  <a:moveTo>
                    <a:pt x="47465" y="744"/>
                  </a:moveTo>
                  <a:lnTo>
                    <a:pt x="49457" y="8614"/>
                  </a:lnTo>
                  <a:cubicBezTo>
                    <a:pt x="49492" y="8756"/>
                    <a:pt x="49607" y="8862"/>
                    <a:pt x="49751" y="8889"/>
                  </a:cubicBezTo>
                  <a:cubicBezTo>
                    <a:pt x="54617" y="9771"/>
                    <a:pt x="59153" y="11622"/>
                    <a:pt x="63233" y="14391"/>
                  </a:cubicBezTo>
                  <a:cubicBezTo>
                    <a:pt x="63295" y="14433"/>
                    <a:pt x="63368" y="14454"/>
                    <a:pt x="63441" y="14454"/>
                  </a:cubicBezTo>
                  <a:cubicBezTo>
                    <a:pt x="63507" y="14454"/>
                    <a:pt x="63572" y="14437"/>
                    <a:pt x="63631" y="14403"/>
                  </a:cubicBezTo>
                  <a:lnTo>
                    <a:pt x="70519" y="10313"/>
                  </a:lnTo>
                  <a:lnTo>
                    <a:pt x="76463" y="16259"/>
                  </a:lnTo>
                  <a:lnTo>
                    <a:pt x="72420" y="23090"/>
                  </a:lnTo>
                  <a:cubicBezTo>
                    <a:pt x="72346" y="23214"/>
                    <a:pt x="72352" y="23372"/>
                    <a:pt x="72435" y="23491"/>
                  </a:cubicBezTo>
                  <a:cubicBezTo>
                    <a:pt x="74083" y="25858"/>
                    <a:pt x="75434" y="28419"/>
                    <a:pt x="76460" y="31116"/>
                  </a:cubicBezTo>
                  <a:cubicBezTo>
                    <a:pt x="76511" y="31250"/>
                    <a:pt x="76636" y="31343"/>
                    <a:pt x="76780" y="31353"/>
                  </a:cubicBezTo>
                  <a:lnTo>
                    <a:pt x="84623" y="31962"/>
                  </a:lnTo>
                  <a:lnTo>
                    <a:pt x="86083" y="40245"/>
                  </a:lnTo>
                  <a:lnTo>
                    <a:pt x="78976" y="43483"/>
                  </a:lnTo>
                  <a:cubicBezTo>
                    <a:pt x="78844" y="43543"/>
                    <a:pt x="78759" y="43674"/>
                    <a:pt x="78758" y="43820"/>
                  </a:cubicBezTo>
                  <a:cubicBezTo>
                    <a:pt x="78747" y="46738"/>
                    <a:pt x="78378" y="49644"/>
                    <a:pt x="77656" y="52472"/>
                  </a:cubicBezTo>
                  <a:cubicBezTo>
                    <a:pt x="77620" y="52612"/>
                    <a:pt x="77669" y="52759"/>
                    <a:pt x="77779" y="52851"/>
                  </a:cubicBezTo>
                  <a:lnTo>
                    <a:pt x="83759" y="57789"/>
                  </a:lnTo>
                  <a:lnTo>
                    <a:pt x="80205" y="65411"/>
                  </a:lnTo>
                  <a:lnTo>
                    <a:pt x="72582" y="64006"/>
                  </a:lnTo>
                  <a:cubicBezTo>
                    <a:pt x="72557" y="64001"/>
                    <a:pt x="72533" y="63998"/>
                    <a:pt x="72509" y="63998"/>
                  </a:cubicBezTo>
                  <a:cubicBezTo>
                    <a:pt x="72391" y="63998"/>
                    <a:pt x="72280" y="64056"/>
                    <a:pt x="72212" y="64156"/>
                  </a:cubicBezTo>
                  <a:cubicBezTo>
                    <a:pt x="70513" y="66541"/>
                    <a:pt x="68526" y="68706"/>
                    <a:pt x="66296" y="70604"/>
                  </a:cubicBezTo>
                  <a:cubicBezTo>
                    <a:pt x="66186" y="70697"/>
                    <a:pt x="66140" y="70847"/>
                    <a:pt x="66179" y="70987"/>
                  </a:cubicBezTo>
                  <a:lnTo>
                    <a:pt x="68238" y="78449"/>
                  </a:lnTo>
                  <a:lnTo>
                    <a:pt x="60955" y="82653"/>
                  </a:lnTo>
                  <a:lnTo>
                    <a:pt x="55509" y="77118"/>
                  </a:lnTo>
                  <a:cubicBezTo>
                    <a:pt x="55438" y="77046"/>
                    <a:pt x="55342" y="77007"/>
                    <a:pt x="55245" y="77007"/>
                  </a:cubicBezTo>
                  <a:cubicBezTo>
                    <a:pt x="55203" y="77007"/>
                    <a:pt x="55161" y="77014"/>
                    <a:pt x="55120" y="77029"/>
                  </a:cubicBezTo>
                  <a:cubicBezTo>
                    <a:pt x="52366" y="77994"/>
                    <a:pt x="49503" y="78615"/>
                    <a:pt x="46595" y="78875"/>
                  </a:cubicBezTo>
                  <a:cubicBezTo>
                    <a:pt x="46451" y="78887"/>
                    <a:pt x="46326" y="78983"/>
                    <a:pt x="46279" y="79120"/>
                  </a:cubicBezTo>
                  <a:lnTo>
                    <a:pt x="43674" y="86469"/>
                  </a:lnTo>
                  <a:lnTo>
                    <a:pt x="35296" y="85737"/>
                  </a:lnTo>
                  <a:lnTo>
                    <a:pt x="34006" y="77973"/>
                  </a:lnTo>
                  <a:cubicBezTo>
                    <a:pt x="33982" y="77831"/>
                    <a:pt x="33880" y="77715"/>
                    <a:pt x="33742" y="77676"/>
                  </a:cubicBezTo>
                  <a:cubicBezTo>
                    <a:pt x="30962" y="76888"/>
                    <a:pt x="28290" y="75761"/>
                    <a:pt x="25788" y="74320"/>
                  </a:cubicBezTo>
                  <a:cubicBezTo>
                    <a:pt x="25730" y="74287"/>
                    <a:pt x="25666" y="74271"/>
                    <a:pt x="25602" y="74271"/>
                  </a:cubicBezTo>
                  <a:cubicBezTo>
                    <a:pt x="25526" y="74271"/>
                    <a:pt x="25450" y="74294"/>
                    <a:pt x="25386" y="74340"/>
                  </a:cubicBezTo>
                  <a:lnTo>
                    <a:pt x="18950" y="78949"/>
                  </a:lnTo>
                  <a:lnTo>
                    <a:pt x="12508" y="73544"/>
                  </a:lnTo>
                  <a:lnTo>
                    <a:pt x="15985" y="66324"/>
                  </a:lnTo>
                  <a:cubicBezTo>
                    <a:pt x="16047" y="66193"/>
                    <a:pt x="16029" y="66040"/>
                    <a:pt x="15939" y="65928"/>
                  </a:cubicBezTo>
                  <a:cubicBezTo>
                    <a:pt x="14143" y="63716"/>
                    <a:pt x="12621" y="61296"/>
                    <a:pt x="11405" y="58720"/>
                  </a:cubicBezTo>
                  <a:cubicBezTo>
                    <a:pt x="11343" y="58587"/>
                    <a:pt x="11219" y="58518"/>
                    <a:pt x="11065" y="58506"/>
                  </a:cubicBezTo>
                  <a:lnTo>
                    <a:pt x="3012" y="58610"/>
                  </a:lnTo>
                  <a:lnTo>
                    <a:pt x="837" y="50489"/>
                  </a:lnTo>
                  <a:lnTo>
                    <a:pt x="7953" y="46516"/>
                  </a:lnTo>
                  <a:cubicBezTo>
                    <a:pt x="8079" y="46447"/>
                    <a:pt x="8153" y="46310"/>
                    <a:pt x="8143" y="46167"/>
                  </a:cubicBezTo>
                  <a:cubicBezTo>
                    <a:pt x="8076" y="45210"/>
                    <a:pt x="8045" y="44415"/>
                    <a:pt x="8045" y="43668"/>
                  </a:cubicBezTo>
                  <a:cubicBezTo>
                    <a:pt x="8048" y="41689"/>
                    <a:pt x="8215" y="39715"/>
                    <a:pt x="8545" y="37764"/>
                  </a:cubicBezTo>
                  <a:cubicBezTo>
                    <a:pt x="8569" y="37621"/>
                    <a:pt x="8508" y="37476"/>
                    <a:pt x="8388" y="37396"/>
                  </a:cubicBezTo>
                  <a:lnTo>
                    <a:pt x="1624" y="32807"/>
                  </a:lnTo>
                  <a:lnTo>
                    <a:pt x="4499" y="24907"/>
                  </a:lnTo>
                  <a:lnTo>
                    <a:pt x="12670" y="25749"/>
                  </a:lnTo>
                  <a:cubicBezTo>
                    <a:pt x="12683" y="25751"/>
                    <a:pt x="12696" y="25751"/>
                    <a:pt x="12709" y="25751"/>
                  </a:cubicBezTo>
                  <a:cubicBezTo>
                    <a:pt x="12838" y="25751"/>
                    <a:pt x="12959" y="25683"/>
                    <a:pt x="13027" y="25571"/>
                  </a:cubicBezTo>
                  <a:cubicBezTo>
                    <a:pt x="14463" y="23168"/>
                    <a:pt x="16178" y="20944"/>
                    <a:pt x="18135" y="18944"/>
                  </a:cubicBezTo>
                  <a:cubicBezTo>
                    <a:pt x="18237" y="18840"/>
                    <a:pt x="18268" y="18687"/>
                    <a:pt x="18217" y="18552"/>
                  </a:cubicBezTo>
                  <a:lnTo>
                    <a:pt x="15287" y="10873"/>
                  </a:lnTo>
                  <a:lnTo>
                    <a:pt x="22172" y="6051"/>
                  </a:lnTo>
                  <a:lnTo>
                    <a:pt x="28378" y="11423"/>
                  </a:lnTo>
                  <a:cubicBezTo>
                    <a:pt x="28447" y="11482"/>
                    <a:pt x="28533" y="11513"/>
                    <a:pt x="28620" y="11513"/>
                  </a:cubicBezTo>
                  <a:cubicBezTo>
                    <a:pt x="28672" y="11513"/>
                    <a:pt x="28725" y="11502"/>
                    <a:pt x="28774" y="11479"/>
                  </a:cubicBezTo>
                  <a:cubicBezTo>
                    <a:pt x="31329" y="10316"/>
                    <a:pt x="34012" y="9464"/>
                    <a:pt x="36769" y="8940"/>
                  </a:cubicBezTo>
                  <a:cubicBezTo>
                    <a:pt x="36912" y="8913"/>
                    <a:pt x="37025" y="8806"/>
                    <a:pt x="37060" y="8665"/>
                  </a:cubicBezTo>
                  <a:lnTo>
                    <a:pt x="39058" y="744"/>
                  </a:lnTo>
                  <a:close/>
                  <a:moveTo>
                    <a:pt x="38768" y="0"/>
                  </a:moveTo>
                  <a:cubicBezTo>
                    <a:pt x="38599" y="0"/>
                    <a:pt x="38449" y="116"/>
                    <a:pt x="38409" y="281"/>
                  </a:cubicBezTo>
                  <a:lnTo>
                    <a:pt x="36398" y="8255"/>
                  </a:lnTo>
                  <a:cubicBezTo>
                    <a:pt x="33742" y="8778"/>
                    <a:pt x="31155" y="9600"/>
                    <a:pt x="28684" y="10705"/>
                  </a:cubicBezTo>
                  <a:lnTo>
                    <a:pt x="22440" y="5300"/>
                  </a:lnTo>
                  <a:cubicBezTo>
                    <a:pt x="22370" y="5240"/>
                    <a:pt x="22283" y="5209"/>
                    <a:pt x="22196" y="5209"/>
                  </a:cubicBezTo>
                  <a:cubicBezTo>
                    <a:pt x="22122" y="5209"/>
                    <a:pt x="22048" y="5231"/>
                    <a:pt x="21984" y="5276"/>
                  </a:cubicBezTo>
                  <a:lnTo>
                    <a:pt x="14623" y="10431"/>
                  </a:lnTo>
                  <a:cubicBezTo>
                    <a:pt x="14483" y="10527"/>
                    <a:pt x="14428" y="10708"/>
                    <a:pt x="14489" y="10867"/>
                  </a:cubicBezTo>
                  <a:lnTo>
                    <a:pt x="17438" y="18595"/>
                  </a:lnTo>
                  <a:cubicBezTo>
                    <a:pt x="15564" y="20534"/>
                    <a:pt x="13912" y="22678"/>
                    <a:pt x="12513" y="24985"/>
                  </a:cubicBezTo>
                  <a:lnTo>
                    <a:pt x="4288" y="24138"/>
                  </a:lnTo>
                  <a:cubicBezTo>
                    <a:pt x="4278" y="24137"/>
                    <a:pt x="4268" y="24137"/>
                    <a:pt x="4259" y="24137"/>
                  </a:cubicBezTo>
                  <a:cubicBezTo>
                    <a:pt x="4101" y="24137"/>
                    <a:pt x="3955" y="24229"/>
                    <a:pt x="3900" y="24380"/>
                  </a:cubicBezTo>
                  <a:lnTo>
                    <a:pt x="828" y="32824"/>
                  </a:lnTo>
                  <a:cubicBezTo>
                    <a:pt x="770" y="32984"/>
                    <a:pt x="826" y="33162"/>
                    <a:pt x="967" y="33259"/>
                  </a:cubicBezTo>
                  <a:lnTo>
                    <a:pt x="7774" y="37875"/>
                  </a:lnTo>
                  <a:cubicBezTo>
                    <a:pt x="7463" y="39789"/>
                    <a:pt x="7305" y="41727"/>
                    <a:pt x="7302" y="43667"/>
                  </a:cubicBezTo>
                  <a:cubicBezTo>
                    <a:pt x="7302" y="44371"/>
                    <a:pt x="7329" y="45112"/>
                    <a:pt x="7387" y="45982"/>
                  </a:cubicBezTo>
                  <a:lnTo>
                    <a:pt x="222" y="49982"/>
                  </a:lnTo>
                  <a:cubicBezTo>
                    <a:pt x="73" y="50064"/>
                    <a:pt x="1" y="50238"/>
                    <a:pt x="45" y="50402"/>
                  </a:cubicBezTo>
                  <a:lnTo>
                    <a:pt x="2371" y="59080"/>
                  </a:lnTo>
                  <a:cubicBezTo>
                    <a:pt x="2413" y="59236"/>
                    <a:pt x="2549" y="59358"/>
                    <a:pt x="2707" y="59358"/>
                  </a:cubicBezTo>
                  <a:cubicBezTo>
                    <a:pt x="2716" y="59358"/>
                    <a:pt x="2725" y="59357"/>
                    <a:pt x="2734" y="59357"/>
                  </a:cubicBezTo>
                  <a:lnTo>
                    <a:pt x="10838" y="59254"/>
                  </a:lnTo>
                  <a:cubicBezTo>
                    <a:pt x="12027" y="61733"/>
                    <a:pt x="13496" y="64068"/>
                    <a:pt x="15214" y="66214"/>
                  </a:cubicBezTo>
                  <a:lnTo>
                    <a:pt x="11715" y="73483"/>
                  </a:lnTo>
                  <a:cubicBezTo>
                    <a:pt x="11641" y="73636"/>
                    <a:pt x="11681" y="73820"/>
                    <a:pt x="11812" y="73928"/>
                  </a:cubicBezTo>
                  <a:lnTo>
                    <a:pt x="18695" y="79705"/>
                  </a:lnTo>
                  <a:cubicBezTo>
                    <a:pt x="18764" y="79762"/>
                    <a:pt x="18849" y="79792"/>
                    <a:pt x="18934" y="79792"/>
                  </a:cubicBezTo>
                  <a:cubicBezTo>
                    <a:pt x="19009" y="79792"/>
                    <a:pt x="19084" y="79769"/>
                    <a:pt x="19149" y="79723"/>
                  </a:cubicBezTo>
                  <a:lnTo>
                    <a:pt x="25626" y="75084"/>
                  </a:lnTo>
                  <a:cubicBezTo>
                    <a:pt x="28054" y="76459"/>
                    <a:pt x="30632" y="77549"/>
                    <a:pt x="33311" y="78327"/>
                  </a:cubicBezTo>
                  <a:lnTo>
                    <a:pt x="34610" y="86142"/>
                  </a:lnTo>
                  <a:cubicBezTo>
                    <a:pt x="34639" y="86310"/>
                    <a:pt x="34775" y="86436"/>
                    <a:pt x="34944" y="86451"/>
                  </a:cubicBezTo>
                  <a:lnTo>
                    <a:pt x="43896" y="87235"/>
                  </a:lnTo>
                  <a:cubicBezTo>
                    <a:pt x="43908" y="87237"/>
                    <a:pt x="43918" y="87237"/>
                    <a:pt x="43928" y="87237"/>
                  </a:cubicBezTo>
                  <a:cubicBezTo>
                    <a:pt x="44086" y="87235"/>
                    <a:pt x="44227" y="87136"/>
                    <a:pt x="44279" y="86987"/>
                  </a:cubicBezTo>
                  <a:lnTo>
                    <a:pt x="46898" y="79592"/>
                  </a:lnTo>
                  <a:cubicBezTo>
                    <a:pt x="49708" y="79322"/>
                    <a:pt x="52474" y="78723"/>
                    <a:pt x="55143" y="77807"/>
                  </a:cubicBezTo>
                  <a:lnTo>
                    <a:pt x="60626" y="83379"/>
                  </a:lnTo>
                  <a:cubicBezTo>
                    <a:pt x="60698" y="83451"/>
                    <a:pt x="60794" y="83489"/>
                    <a:pt x="60892" y="83489"/>
                  </a:cubicBezTo>
                  <a:cubicBezTo>
                    <a:pt x="60956" y="83489"/>
                    <a:pt x="61020" y="83473"/>
                    <a:pt x="61078" y="83440"/>
                  </a:cubicBezTo>
                  <a:lnTo>
                    <a:pt x="68859" y="78948"/>
                  </a:lnTo>
                  <a:cubicBezTo>
                    <a:pt x="69005" y="78863"/>
                    <a:pt x="69076" y="78691"/>
                    <a:pt x="69031" y="78527"/>
                  </a:cubicBezTo>
                  <a:lnTo>
                    <a:pt x="66957" y="71015"/>
                  </a:lnTo>
                  <a:cubicBezTo>
                    <a:pt x="69101" y="69166"/>
                    <a:pt x="71021" y="67074"/>
                    <a:pt x="72678" y="64778"/>
                  </a:cubicBezTo>
                  <a:lnTo>
                    <a:pt x="80352" y="66193"/>
                  </a:lnTo>
                  <a:cubicBezTo>
                    <a:pt x="80375" y="66198"/>
                    <a:pt x="80398" y="66200"/>
                    <a:pt x="80421" y="66200"/>
                  </a:cubicBezTo>
                  <a:cubicBezTo>
                    <a:pt x="80563" y="66200"/>
                    <a:pt x="80695" y="66117"/>
                    <a:pt x="80756" y="65985"/>
                  </a:cubicBezTo>
                  <a:lnTo>
                    <a:pt x="84555" y="57842"/>
                  </a:lnTo>
                  <a:cubicBezTo>
                    <a:pt x="84626" y="57688"/>
                    <a:pt x="84585" y="57505"/>
                    <a:pt x="84454" y="57398"/>
                  </a:cubicBezTo>
                  <a:lnTo>
                    <a:pt x="78434" y="52426"/>
                  </a:lnTo>
                  <a:cubicBezTo>
                    <a:pt x="79113" y="49690"/>
                    <a:pt x="79470" y="46882"/>
                    <a:pt x="79499" y="44062"/>
                  </a:cubicBezTo>
                  <a:lnTo>
                    <a:pt x="86652" y="40802"/>
                  </a:lnTo>
                  <a:cubicBezTo>
                    <a:pt x="86806" y="40731"/>
                    <a:pt x="86894" y="40566"/>
                    <a:pt x="86864" y="40398"/>
                  </a:cubicBezTo>
                  <a:lnTo>
                    <a:pt x="85305" y="31550"/>
                  </a:lnTo>
                  <a:cubicBezTo>
                    <a:pt x="85275" y="31383"/>
                    <a:pt x="85137" y="31257"/>
                    <a:pt x="84968" y="31244"/>
                  </a:cubicBezTo>
                  <a:lnTo>
                    <a:pt x="77071" y="30632"/>
                  </a:lnTo>
                  <a:cubicBezTo>
                    <a:pt x="76062" y="28033"/>
                    <a:pt x="74757" y="25561"/>
                    <a:pt x="73180" y="23263"/>
                  </a:cubicBezTo>
                  <a:lnTo>
                    <a:pt x="77250" y="16388"/>
                  </a:lnTo>
                  <a:cubicBezTo>
                    <a:pt x="77337" y="16243"/>
                    <a:pt x="77313" y="16057"/>
                    <a:pt x="77193" y="15937"/>
                  </a:cubicBezTo>
                  <a:lnTo>
                    <a:pt x="70840" y="9584"/>
                  </a:lnTo>
                  <a:cubicBezTo>
                    <a:pt x="70768" y="9512"/>
                    <a:pt x="70673" y="9475"/>
                    <a:pt x="70576" y="9475"/>
                  </a:cubicBezTo>
                  <a:cubicBezTo>
                    <a:pt x="70511" y="9475"/>
                    <a:pt x="70446" y="9492"/>
                    <a:pt x="70387" y="9526"/>
                  </a:cubicBezTo>
                  <a:lnTo>
                    <a:pt x="63454" y="13643"/>
                  </a:lnTo>
                  <a:cubicBezTo>
                    <a:pt x="59404" y="10934"/>
                    <a:pt x="54921" y="9103"/>
                    <a:pt x="50119" y="8200"/>
                  </a:cubicBezTo>
                  <a:lnTo>
                    <a:pt x="48114" y="281"/>
                  </a:lnTo>
                  <a:cubicBezTo>
                    <a:pt x="48071" y="116"/>
                    <a:pt x="47924" y="0"/>
                    <a:pt x="477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30"/>
            <p:cNvSpPr/>
            <p:nvPr/>
          </p:nvSpPr>
          <p:spPr>
            <a:xfrm>
              <a:off x="3959700" y="2245050"/>
              <a:ext cx="2152375" cy="2162350"/>
            </a:xfrm>
            <a:custGeom>
              <a:rect b="b" l="l" r="r" t="t"/>
              <a:pathLst>
                <a:path extrusionOk="0" h="86494" w="86095">
                  <a:moveTo>
                    <a:pt x="43000" y="20861"/>
                  </a:moveTo>
                  <a:cubicBezTo>
                    <a:pt x="55391" y="20861"/>
                    <a:pt x="65435" y="30906"/>
                    <a:pt x="65435" y="43296"/>
                  </a:cubicBezTo>
                  <a:lnTo>
                    <a:pt x="65436" y="43296"/>
                  </a:lnTo>
                  <a:cubicBezTo>
                    <a:pt x="65436" y="55686"/>
                    <a:pt x="55392" y="65731"/>
                    <a:pt x="43002" y="65731"/>
                  </a:cubicBezTo>
                  <a:cubicBezTo>
                    <a:pt x="30611" y="65731"/>
                    <a:pt x="20566" y="55686"/>
                    <a:pt x="20566" y="43296"/>
                  </a:cubicBezTo>
                  <a:cubicBezTo>
                    <a:pt x="20566" y="30906"/>
                    <a:pt x="30610" y="20861"/>
                    <a:pt x="43000" y="20861"/>
                  </a:cubicBezTo>
                  <a:close/>
                  <a:moveTo>
                    <a:pt x="38366" y="1"/>
                  </a:moveTo>
                  <a:lnTo>
                    <a:pt x="36297" y="8204"/>
                  </a:lnTo>
                  <a:cubicBezTo>
                    <a:pt x="33510" y="8732"/>
                    <a:pt x="30799" y="9595"/>
                    <a:pt x="28218" y="10770"/>
                  </a:cubicBezTo>
                  <a:lnTo>
                    <a:pt x="21794" y="5210"/>
                  </a:lnTo>
                  <a:lnTo>
                    <a:pt x="14433" y="10364"/>
                  </a:lnTo>
                  <a:lnTo>
                    <a:pt x="17467" y="18313"/>
                  </a:lnTo>
                  <a:cubicBezTo>
                    <a:pt x="15489" y="20334"/>
                    <a:pt x="13756" y="22581"/>
                    <a:pt x="12305" y="25009"/>
                  </a:cubicBezTo>
                  <a:lnTo>
                    <a:pt x="3847" y="24137"/>
                  </a:lnTo>
                  <a:lnTo>
                    <a:pt x="773" y="32581"/>
                  </a:lnTo>
                  <a:lnTo>
                    <a:pt x="7776" y="37332"/>
                  </a:lnTo>
                  <a:cubicBezTo>
                    <a:pt x="7442" y="39303"/>
                    <a:pt x="7273" y="41297"/>
                    <a:pt x="7271" y="43297"/>
                  </a:cubicBezTo>
                  <a:cubicBezTo>
                    <a:pt x="7271" y="44147"/>
                    <a:pt x="7311" y="44986"/>
                    <a:pt x="7369" y="45822"/>
                  </a:cubicBezTo>
                  <a:lnTo>
                    <a:pt x="1" y="49935"/>
                  </a:lnTo>
                  <a:lnTo>
                    <a:pt x="2326" y="58613"/>
                  </a:lnTo>
                  <a:lnTo>
                    <a:pt x="10667" y="58506"/>
                  </a:lnTo>
                  <a:cubicBezTo>
                    <a:pt x="11895" y="61111"/>
                    <a:pt x="13434" y="63557"/>
                    <a:pt x="15248" y="65791"/>
                  </a:cubicBezTo>
                  <a:lnTo>
                    <a:pt x="11647" y="73273"/>
                  </a:lnTo>
                  <a:lnTo>
                    <a:pt x="18530" y="79049"/>
                  </a:lnTo>
                  <a:lnTo>
                    <a:pt x="25200" y="74271"/>
                  </a:lnTo>
                  <a:cubicBezTo>
                    <a:pt x="27729" y="75727"/>
                    <a:pt x="30429" y="76868"/>
                    <a:pt x="33235" y="77664"/>
                  </a:cubicBezTo>
                  <a:lnTo>
                    <a:pt x="34573" y="85711"/>
                  </a:lnTo>
                  <a:lnTo>
                    <a:pt x="43524" y="86493"/>
                  </a:lnTo>
                  <a:lnTo>
                    <a:pt x="46224" y="78874"/>
                  </a:lnTo>
                  <a:cubicBezTo>
                    <a:pt x="49163" y="78613"/>
                    <a:pt x="52055" y="77986"/>
                    <a:pt x="54840" y="77009"/>
                  </a:cubicBezTo>
                  <a:lnTo>
                    <a:pt x="60487" y="82748"/>
                  </a:lnTo>
                  <a:lnTo>
                    <a:pt x="68270" y="78256"/>
                  </a:lnTo>
                  <a:lnTo>
                    <a:pt x="66133" y="70517"/>
                  </a:lnTo>
                  <a:cubicBezTo>
                    <a:pt x="68385" y="68599"/>
                    <a:pt x="70393" y="66411"/>
                    <a:pt x="72110" y="64002"/>
                  </a:cubicBezTo>
                  <a:lnTo>
                    <a:pt x="80015" y="65459"/>
                  </a:lnTo>
                  <a:lnTo>
                    <a:pt x="83814" y="57315"/>
                  </a:lnTo>
                  <a:lnTo>
                    <a:pt x="77611" y="52194"/>
                  </a:lnTo>
                  <a:cubicBezTo>
                    <a:pt x="78342" y="49337"/>
                    <a:pt x="78716" y="46400"/>
                    <a:pt x="78727" y="43452"/>
                  </a:cubicBezTo>
                  <a:lnTo>
                    <a:pt x="86095" y="40093"/>
                  </a:lnTo>
                  <a:lnTo>
                    <a:pt x="84534" y="31244"/>
                  </a:lnTo>
                  <a:lnTo>
                    <a:pt x="76404" y="30613"/>
                  </a:lnTo>
                  <a:cubicBezTo>
                    <a:pt x="75369" y="27888"/>
                    <a:pt x="74001" y="25300"/>
                    <a:pt x="72335" y="22909"/>
                  </a:cubicBezTo>
                  <a:lnTo>
                    <a:pt x="76527" y="15829"/>
                  </a:lnTo>
                  <a:lnTo>
                    <a:pt x="70173" y="9475"/>
                  </a:lnTo>
                  <a:lnTo>
                    <a:pt x="63038" y="13711"/>
                  </a:lnTo>
                  <a:cubicBezTo>
                    <a:pt x="58934" y="10929"/>
                    <a:pt x="54293" y="9034"/>
                    <a:pt x="49414" y="8152"/>
                  </a:cubicBezTo>
                  <a:lnTo>
                    <a:pt x="4735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30"/>
            <p:cNvSpPr/>
            <p:nvPr/>
          </p:nvSpPr>
          <p:spPr>
            <a:xfrm>
              <a:off x="3959700" y="2158775"/>
              <a:ext cx="2152375" cy="2162375"/>
            </a:xfrm>
            <a:custGeom>
              <a:rect b="b" l="l" r="r" t="t"/>
              <a:pathLst>
                <a:path extrusionOk="0" h="86495" w="86095">
                  <a:moveTo>
                    <a:pt x="43000" y="20861"/>
                  </a:moveTo>
                  <a:cubicBezTo>
                    <a:pt x="55391" y="20861"/>
                    <a:pt x="65435" y="30906"/>
                    <a:pt x="65435" y="43296"/>
                  </a:cubicBezTo>
                  <a:lnTo>
                    <a:pt x="65436" y="43296"/>
                  </a:lnTo>
                  <a:cubicBezTo>
                    <a:pt x="65436" y="55686"/>
                    <a:pt x="55392" y="65731"/>
                    <a:pt x="43002" y="65731"/>
                  </a:cubicBezTo>
                  <a:cubicBezTo>
                    <a:pt x="30611" y="65731"/>
                    <a:pt x="20566" y="55688"/>
                    <a:pt x="20566" y="43296"/>
                  </a:cubicBezTo>
                  <a:cubicBezTo>
                    <a:pt x="20566" y="30904"/>
                    <a:pt x="30610" y="20861"/>
                    <a:pt x="43000" y="20861"/>
                  </a:cubicBezTo>
                  <a:close/>
                  <a:moveTo>
                    <a:pt x="38366" y="1"/>
                  </a:moveTo>
                  <a:lnTo>
                    <a:pt x="36297" y="8204"/>
                  </a:lnTo>
                  <a:cubicBezTo>
                    <a:pt x="33510" y="8732"/>
                    <a:pt x="30799" y="9594"/>
                    <a:pt x="28216" y="10770"/>
                  </a:cubicBezTo>
                  <a:lnTo>
                    <a:pt x="21794" y="5210"/>
                  </a:lnTo>
                  <a:lnTo>
                    <a:pt x="14433" y="10364"/>
                  </a:lnTo>
                  <a:lnTo>
                    <a:pt x="17467" y="18313"/>
                  </a:lnTo>
                  <a:cubicBezTo>
                    <a:pt x="15489" y="20334"/>
                    <a:pt x="13756" y="22581"/>
                    <a:pt x="12305" y="25009"/>
                  </a:cubicBezTo>
                  <a:lnTo>
                    <a:pt x="3845" y="24136"/>
                  </a:lnTo>
                  <a:lnTo>
                    <a:pt x="773" y="32579"/>
                  </a:lnTo>
                  <a:lnTo>
                    <a:pt x="7776" y="37331"/>
                  </a:lnTo>
                  <a:cubicBezTo>
                    <a:pt x="7442" y="39301"/>
                    <a:pt x="7273" y="41296"/>
                    <a:pt x="7271" y="43296"/>
                  </a:cubicBezTo>
                  <a:cubicBezTo>
                    <a:pt x="7271" y="44145"/>
                    <a:pt x="7311" y="44984"/>
                    <a:pt x="7369" y="45820"/>
                  </a:cubicBezTo>
                  <a:lnTo>
                    <a:pt x="1" y="49934"/>
                  </a:lnTo>
                  <a:lnTo>
                    <a:pt x="2326" y="58613"/>
                  </a:lnTo>
                  <a:lnTo>
                    <a:pt x="10667" y="58505"/>
                  </a:lnTo>
                  <a:cubicBezTo>
                    <a:pt x="11895" y="61109"/>
                    <a:pt x="13434" y="63555"/>
                    <a:pt x="15248" y="65791"/>
                  </a:cubicBezTo>
                  <a:lnTo>
                    <a:pt x="11647" y="73273"/>
                  </a:lnTo>
                  <a:lnTo>
                    <a:pt x="18530" y="79048"/>
                  </a:lnTo>
                  <a:lnTo>
                    <a:pt x="25200" y="74270"/>
                  </a:lnTo>
                  <a:cubicBezTo>
                    <a:pt x="27729" y="75727"/>
                    <a:pt x="30429" y="76868"/>
                    <a:pt x="33237" y="77665"/>
                  </a:cubicBezTo>
                  <a:lnTo>
                    <a:pt x="34573" y="85711"/>
                  </a:lnTo>
                  <a:lnTo>
                    <a:pt x="43524" y="86495"/>
                  </a:lnTo>
                  <a:lnTo>
                    <a:pt x="46224" y="78874"/>
                  </a:lnTo>
                  <a:cubicBezTo>
                    <a:pt x="49163" y="78612"/>
                    <a:pt x="52057" y="77986"/>
                    <a:pt x="54840" y="77009"/>
                  </a:cubicBezTo>
                  <a:lnTo>
                    <a:pt x="60488" y="82748"/>
                  </a:lnTo>
                  <a:lnTo>
                    <a:pt x="68270" y="78256"/>
                  </a:lnTo>
                  <a:lnTo>
                    <a:pt x="66133" y="70518"/>
                  </a:lnTo>
                  <a:cubicBezTo>
                    <a:pt x="68385" y="68599"/>
                    <a:pt x="70395" y="66412"/>
                    <a:pt x="72111" y="64002"/>
                  </a:cubicBezTo>
                  <a:lnTo>
                    <a:pt x="80017" y="65460"/>
                  </a:lnTo>
                  <a:lnTo>
                    <a:pt x="83814" y="57317"/>
                  </a:lnTo>
                  <a:lnTo>
                    <a:pt x="77613" y="52195"/>
                  </a:lnTo>
                  <a:cubicBezTo>
                    <a:pt x="78342" y="49337"/>
                    <a:pt x="78716" y="46399"/>
                    <a:pt x="78727" y="43450"/>
                  </a:cubicBezTo>
                  <a:lnTo>
                    <a:pt x="86095" y="40093"/>
                  </a:lnTo>
                  <a:lnTo>
                    <a:pt x="84534" y="31244"/>
                  </a:lnTo>
                  <a:lnTo>
                    <a:pt x="76404" y="30613"/>
                  </a:lnTo>
                  <a:cubicBezTo>
                    <a:pt x="75369" y="27888"/>
                    <a:pt x="74001" y="25300"/>
                    <a:pt x="72335" y="22908"/>
                  </a:cubicBezTo>
                  <a:lnTo>
                    <a:pt x="76527" y="15829"/>
                  </a:lnTo>
                  <a:lnTo>
                    <a:pt x="70173" y="9475"/>
                  </a:lnTo>
                  <a:lnTo>
                    <a:pt x="63038" y="13711"/>
                  </a:lnTo>
                  <a:cubicBezTo>
                    <a:pt x="58934" y="10927"/>
                    <a:pt x="54293" y="9034"/>
                    <a:pt x="49414" y="8152"/>
                  </a:cubicBezTo>
                  <a:lnTo>
                    <a:pt x="47350" y="1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30"/>
            <p:cNvSpPr/>
            <p:nvPr/>
          </p:nvSpPr>
          <p:spPr>
            <a:xfrm>
              <a:off x="3949600" y="2149500"/>
              <a:ext cx="2172425" cy="2180900"/>
            </a:xfrm>
            <a:custGeom>
              <a:rect b="b" l="l" r="r" t="t"/>
              <a:pathLst>
                <a:path extrusionOk="0" h="87236" w="86897">
                  <a:moveTo>
                    <a:pt x="43404" y="21604"/>
                  </a:moveTo>
                  <a:cubicBezTo>
                    <a:pt x="55570" y="21604"/>
                    <a:pt x="65468" y="31501"/>
                    <a:pt x="65468" y="43667"/>
                  </a:cubicBezTo>
                  <a:cubicBezTo>
                    <a:pt x="65468" y="55833"/>
                    <a:pt x="55570" y="65730"/>
                    <a:pt x="43404" y="65730"/>
                  </a:cubicBezTo>
                  <a:cubicBezTo>
                    <a:pt x="31238" y="65730"/>
                    <a:pt x="21341" y="55833"/>
                    <a:pt x="21341" y="43667"/>
                  </a:cubicBezTo>
                  <a:cubicBezTo>
                    <a:pt x="21341" y="31501"/>
                    <a:pt x="31238" y="21604"/>
                    <a:pt x="43404" y="21604"/>
                  </a:cubicBezTo>
                  <a:close/>
                  <a:moveTo>
                    <a:pt x="43404" y="20861"/>
                  </a:moveTo>
                  <a:cubicBezTo>
                    <a:pt x="30828" y="20861"/>
                    <a:pt x="20599" y="31091"/>
                    <a:pt x="20599" y="43667"/>
                  </a:cubicBezTo>
                  <a:cubicBezTo>
                    <a:pt x="20599" y="56243"/>
                    <a:pt x="30828" y="66473"/>
                    <a:pt x="43404" y="66473"/>
                  </a:cubicBezTo>
                  <a:cubicBezTo>
                    <a:pt x="55980" y="66473"/>
                    <a:pt x="66212" y="56241"/>
                    <a:pt x="66212" y="43667"/>
                  </a:cubicBezTo>
                  <a:cubicBezTo>
                    <a:pt x="66212" y="31092"/>
                    <a:pt x="55980" y="20861"/>
                    <a:pt x="43404" y="20861"/>
                  </a:cubicBezTo>
                  <a:close/>
                  <a:moveTo>
                    <a:pt x="47466" y="743"/>
                  </a:moveTo>
                  <a:lnTo>
                    <a:pt x="49457" y="8613"/>
                  </a:lnTo>
                  <a:cubicBezTo>
                    <a:pt x="49493" y="8754"/>
                    <a:pt x="49608" y="8863"/>
                    <a:pt x="49751" y="8888"/>
                  </a:cubicBezTo>
                  <a:cubicBezTo>
                    <a:pt x="54619" y="9770"/>
                    <a:pt x="59155" y="11622"/>
                    <a:pt x="63234" y="14390"/>
                  </a:cubicBezTo>
                  <a:cubicBezTo>
                    <a:pt x="63297" y="14432"/>
                    <a:pt x="63370" y="14454"/>
                    <a:pt x="63443" y="14454"/>
                  </a:cubicBezTo>
                  <a:cubicBezTo>
                    <a:pt x="63508" y="14454"/>
                    <a:pt x="63573" y="14437"/>
                    <a:pt x="63632" y="14402"/>
                  </a:cubicBezTo>
                  <a:lnTo>
                    <a:pt x="70519" y="10312"/>
                  </a:lnTo>
                  <a:lnTo>
                    <a:pt x="76467" y="16259"/>
                  </a:lnTo>
                  <a:lnTo>
                    <a:pt x="72422" y="23092"/>
                  </a:lnTo>
                  <a:cubicBezTo>
                    <a:pt x="72347" y="23216"/>
                    <a:pt x="72353" y="23374"/>
                    <a:pt x="72436" y="23492"/>
                  </a:cubicBezTo>
                  <a:cubicBezTo>
                    <a:pt x="74085" y="25859"/>
                    <a:pt x="75437" y="28421"/>
                    <a:pt x="76464" y="31116"/>
                  </a:cubicBezTo>
                  <a:cubicBezTo>
                    <a:pt x="76514" y="31251"/>
                    <a:pt x="76639" y="31343"/>
                    <a:pt x="76781" y="31355"/>
                  </a:cubicBezTo>
                  <a:lnTo>
                    <a:pt x="84625" y="31964"/>
                  </a:lnTo>
                  <a:lnTo>
                    <a:pt x="86086" y="40246"/>
                  </a:lnTo>
                  <a:lnTo>
                    <a:pt x="78976" y="43484"/>
                  </a:lnTo>
                  <a:cubicBezTo>
                    <a:pt x="78844" y="43545"/>
                    <a:pt x="78759" y="43676"/>
                    <a:pt x="78759" y="43821"/>
                  </a:cubicBezTo>
                  <a:cubicBezTo>
                    <a:pt x="78749" y="46739"/>
                    <a:pt x="78379" y="49645"/>
                    <a:pt x="77657" y="52473"/>
                  </a:cubicBezTo>
                  <a:cubicBezTo>
                    <a:pt x="77622" y="52612"/>
                    <a:pt x="77669" y="52759"/>
                    <a:pt x="77781" y="52851"/>
                  </a:cubicBezTo>
                  <a:lnTo>
                    <a:pt x="83761" y="57789"/>
                  </a:lnTo>
                  <a:lnTo>
                    <a:pt x="80207" y="65413"/>
                  </a:lnTo>
                  <a:lnTo>
                    <a:pt x="72583" y="64006"/>
                  </a:lnTo>
                  <a:cubicBezTo>
                    <a:pt x="72559" y="64002"/>
                    <a:pt x="72535" y="63999"/>
                    <a:pt x="72512" y="63999"/>
                  </a:cubicBezTo>
                  <a:cubicBezTo>
                    <a:pt x="72393" y="63999"/>
                    <a:pt x="72280" y="64056"/>
                    <a:pt x="72212" y="64155"/>
                  </a:cubicBezTo>
                  <a:cubicBezTo>
                    <a:pt x="70513" y="66541"/>
                    <a:pt x="68527" y="68706"/>
                    <a:pt x="66296" y="70604"/>
                  </a:cubicBezTo>
                  <a:cubicBezTo>
                    <a:pt x="66185" y="70697"/>
                    <a:pt x="66139" y="70846"/>
                    <a:pt x="66179" y="70986"/>
                  </a:cubicBezTo>
                  <a:lnTo>
                    <a:pt x="68238" y="78447"/>
                  </a:lnTo>
                  <a:lnTo>
                    <a:pt x="60955" y="82653"/>
                  </a:lnTo>
                  <a:lnTo>
                    <a:pt x="55508" y="77118"/>
                  </a:lnTo>
                  <a:cubicBezTo>
                    <a:pt x="55437" y="77047"/>
                    <a:pt x="55342" y="77008"/>
                    <a:pt x="55245" y="77008"/>
                  </a:cubicBezTo>
                  <a:cubicBezTo>
                    <a:pt x="55203" y="77008"/>
                    <a:pt x="55161" y="77015"/>
                    <a:pt x="55120" y="77029"/>
                  </a:cubicBezTo>
                  <a:cubicBezTo>
                    <a:pt x="52366" y="77995"/>
                    <a:pt x="49503" y="78615"/>
                    <a:pt x="46595" y="78875"/>
                  </a:cubicBezTo>
                  <a:cubicBezTo>
                    <a:pt x="46451" y="78887"/>
                    <a:pt x="46327" y="78983"/>
                    <a:pt x="46278" y="79120"/>
                  </a:cubicBezTo>
                  <a:lnTo>
                    <a:pt x="43676" y="86469"/>
                  </a:lnTo>
                  <a:lnTo>
                    <a:pt x="35298" y="85736"/>
                  </a:lnTo>
                  <a:lnTo>
                    <a:pt x="34006" y="77974"/>
                  </a:lnTo>
                  <a:cubicBezTo>
                    <a:pt x="33982" y="77833"/>
                    <a:pt x="33880" y="77717"/>
                    <a:pt x="33742" y="77677"/>
                  </a:cubicBezTo>
                  <a:cubicBezTo>
                    <a:pt x="30963" y="76888"/>
                    <a:pt x="28292" y="75761"/>
                    <a:pt x="25790" y="74321"/>
                  </a:cubicBezTo>
                  <a:cubicBezTo>
                    <a:pt x="25732" y="74287"/>
                    <a:pt x="25668" y="74271"/>
                    <a:pt x="25604" y="74271"/>
                  </a:cubicBezTo>
                  <a:cubicBezTo>
                    <a:pt x="25528" y="74271"/>
                    <a:pt x="25452" y="74294"/>
                    <a:pt x="25387" y="74340"/>
                  </a:cubicBezTo>
                  <a:lnTo>
                    <a:pt x="18952" y="78949"/>
                  </a:lnTo>
                  <a:lnTo>
                    <a:pt x="12512" y="73544"/>
                  </a:lnTo>
                  <a:lnTo>
                    <a:pt x="15986" y="66324"/>
                  </a:lnTo>
                  <a:cubicBezTo>
                    <a:pt x="16049" y="66194"/>
                    <a:pt x="16031" y="66041"/>
                    <a:pt x="15940" y="65928"/>
                  </a:cubicBezTo>
                  <a:cubicBezTo>
                    <a:pt x="14145" y="63717"/>
                    <a:pt x="12623" y="61296"/>
                    <a:pt x="11408" y="58720"/>
                  </a:cubicBezTo>
                  <a:cubicBezTo>
                    <a:pt x="11346" y="58588"/>
                    <a:pt x="11221" y="58524"/>
                    <a:pt x="11067" y="58506"/>
                  </a:cubicBezTo>
                  <a:lnTo>
                    <a:pt x="3014" y="58610"/>
                  </a:lnTo>
                  <a:lnTo>
                    <a:pt x="838" y="50490"/>
                  </a:lnTo>
                  <a:lnTo>
                    <a:pt x="7953" y="46517"/>
                  </a:lnTo>
                  <a:cubicBezTo>
                    <a:pt x="8079" y="46447"/>
                    <a:pt x="8153" y="46310"/>
                    <a:pt x="8143" y="46166"/>
                  </a:cubicBezTo>
                  <a:cubicBezTo>
                    <a:pt x="8076" y="45207"/>
                    <a:pt x="8045" y="44412"/>
                    <a:pt x="8045" y="43667"/>
                  </a:cubicBezTo>
                  <a:cubicBezTo>
                    <a:pt x="8048" y="41689"/>
                    <a:pt x="8216" y="39715"/>
                    <a:pt x="8547" y="37764"/>
                  </a:cubicBezTo>
                  <a:cubicBezTo>
                    <a:pt x="8570" y="37622"/>
                    <a:pt x="8508" y="37478"/>
                    <a:pt x="8388" y="37396"/>
                  </a:cubicBezTo>
                  <a:lnTo>
                    <a:pt x="1624" y="32808"/>
                  </a:lnTo>
                  <a:lnTo>
                    <a:pt x="4500" y="24909"/>
                  </a:lnTo>
                  <a:lnTo>
                    <a:pt x="12670" y="25751"/>
                  </a:lnTo>
                  <a:cubicBezTo>
                    <a:pt x="12682" y="25752"/>
                    <a:pt x="12694" y="25753"/>
                    <a:pt x="12706" y="25753"/>
                  </a:cubicBezTo>
                  <a:cubicBezTo>
                    <a:pt x="12837" y="25753"/>
                    <a:pt x="12959" y="25685"/>
                    <a:pt x="13028" y="25571"/>
                  </a:cubicBezTo>
                  <a:cubicBezTo>
                    <a:pt x="14464" y="23169"/>
                    <a:pt x="16178" y="20946"/>
                    <a:pt x="18135" y="18946"/>
                  </a:cubicBezTo>
                  <a:cubicBezTo>
                    <a:pt x="18237" y="18842"/>
                    <a:pt x="18269" y="18689"/>
                    <a:pt x="18217" y="18552"/>
                  </a:cubicBezTo>
                  <a:lnTo>
                    <a:pt x="15287" y="10873"/>
                  </a:lnTo>
                  <a:lnTo>
                    <a:pt x="22174" y="6053"/>
                  </a:lnTo>
                  <a:lnTo>
                    <a:pt x="28378" y="11423"/>
                  </a:lnTo>
                  <a:cubicBezTo>
                    <a:pt x="28447" y="11482"/>
                    <a:pt x="28533" y="11513"/>
                    <a:pt x="28620" y="11513"/>
                  </a:cubicBezTo>
                  <a:cubicBezTo>
                    <a:pt x="28673" y="11513"/>
                    <a:pt x="28726" y="11502"/>
                    <a:pt x="28776" y="11479"/>
                  </a:cubicBezTo>
                  <a:cubicBezTo>
                    <a:pt x="31329" y="10316"/>
                    <a:pt x="34014" y="9464"/>
                    <a:pt x="36770" y="8940"/>
                  </a:cubicBezTo>
                  <a:cubicBezTo>
                    <a:pt x="36912" y="8913"/>
                    <a:pt x="37026" y="8806"/>
                    <a:pt x="37062" y="8665"/>
                  </a:cubicBezTo>
                  <a:lnTo>
                    <a:pt x="39059" y="743"/>
                  </a:lnTo>
                  <a:close/>
                  <a:moveTo>
                    <a:pt x="38770" y="1"/>
                  </a:moveTo>
                  <a:cubicBezTo>
                    <a:pt x="38599" y="1"/>
                    <a:pt x="38451" y="115"/>
                    <a:pt x="38410" y="281"/>
                  </a:cubicBezTo>
                  <a:lnTo>
                    <a:pt x="36398" y="8254"/>
                  </a:lnTo>
                  <a:cubicBezTo>
                    <a:pt x="33742" y="8778"/>
                    <a:pt x="31155" y="9599"/>
                    <a:pt x="28684" y="10704"/>
                  </a:cubicBezTo>
                  <a:lnTo>
                    <a:pt x="22441" y="5300"/>
                  </a:lnTo>
                  <a:cubicBezTo>
                    <a:pt x="22371" y="5240"/>
                    <a:pt x="22284" y="5209"/>
                    <a:pt x="22197" y="5209"/>
                  </a:cubicBezTo>
                  <a:cubicBezTo>
                    <a:pt x="22123" y="5209"/>
                    <a:pt x="22048" y="5232"/>
                    <a:pt x="21984" y="5277"/>
                  </a:cubicBezTo>
                  <a:lnTo>
                    <a:pt x="14625" y="10431"/>
                  </a:lnTo>
                  <a:cubicBezTo>
                    <a:pt x="14485" y="10527"/>
                    <a:pt x="14429" y="10709"/>
                    <a:pt x="14491" y="10867"/>
                  </a:cubicBezTo>
                  <a:lnTo>
                    <a:pt x="17439" y="18595"/>
                  </a:lnTo>
                  <a:cubicBezTo>
                    <a:pt x="15565" y="20536"/>
                    <a:pt x="13912" y="22679"/>
                    <a:pt x="12512" y="24985"/>
                  </a:cubicBezTo>
                  <a:lnTo>
                    <a:pt x="4289" y="24138"/>
                  </a:lnTo>
                  <a:cubicBezTo>
                    <a:pt x="4278" y="24137"/>
                    <a:pt x="4267" y="24137"/>
                    <a:pt x="4256" y="24137"/>
                  </a:cubicBezTo>
                  <a:cubicBezTo>
                    <a:pt x="4100" y="24137"/>
                    <a:pt x="3959" y="24233"/>
                    <a:pt x="3902" y="24380"/>
                  </a:cubicBezTo>
                  <a:lnTo>
                    <a:pt x="828" y="32824"/>
                  </a:lnTo>
                  <a:cubicBezTo>
                    <a:pt x="770" y="32983"/>
                    <a:pt x="828" y="33162"/>
                    <a:pt x="969" y="33257"/>
                  </a:cubicBezTo>
                  <a:lnTo>
                    <a:pt x="7775" y="37876"/>
                  </a:lnTo>
                  <a:cubicBezTo>
                    <a:pt x="7463" y="39790"/>
                    <a:pt x="7305" y="41726"/>
                    <a:pt x="7302" y="43667"/>
                  </a:cubicBezTo>
                  <a:cubicBezTo>
                    <a:pt x="7302" y="44366"/>
                    <a:pt x="7329" y="45109"/>
                    <a:pt x="7387" y="45982"/>
                  </a:cubicBezTo>
                  <a:lnTo>
                    <a:pt x="224" y="49982"/>
                  </a:lnTo>
                  <a:cubicBezTo>
                    <a:pt x="75" y="50064"/>
                    <a:pt x="1" y="50238"/>
                    <a:pt x="45" y="50403"/>
                  </a:cubicBezTo>
                  <a:lnTo>
                    <a:pt x="2371" y="59081"/>
                  </a:lnTo>
                  <a:cubicBezTo>
                    <a:pt x="2414" y="59246"/>
                    <a:pt x="2552" y="59336"/>
                    <a:pt x="2735" y="59357"/>
                  </a:cubicBezTo>
                  <a:lnTo>
                    <a:pt x="10839" y="59253"/>
                  </a:lnTo>
                  <a:cubicBezTo>
                    <a:pt x="12027" y="61733"/>
                    <a:pt x="13496" y="64067"/>
                    <a:pt x="15216" y="66214"/>
                  </a:cubicBezTo>
                  <a:lnTo>
                    <a:pt x="11716" y="73483"/>
                  </a:lnTo>
                  <a:cubicBezTo>
                    <a:pt x="11643" y="73636"/>
                    <a:pt x="11681" y="73820"/>
                    <a:pt x="11812" y="73929"/>
                  </a:cubicBezTo>
                  <a:lnTo>
                    <a:pt x="18695" y="79704"/>
                  </a:lnTo>
                  <a:cubicBezTo>
                    <a:pt x="18764" y="79761"/>
                    <a:pt x="18849" y="79790"/>
                    <a:pt x="18935" y="79790"/>
                  </a:cubicBezTo>
                  <a:cubicBezTo>
                    <a:pt x="19010" y="79790"/>
                    <a:pt x="19086" y="79768"/>
                    <a:pt x="19151" y="79722"/>
                  </a:cubicBezTo>
                  <a:lnTo>
                    <a:pt x="25628" y="75084"/>
                  </a:lnTo>
                  <a:cubicBezTo>
                    <a:pt x="28054" y="76459"/>
                    <a:pt x="30634" y="77548"/>
                    <a:pt x="33313" y="78327"/>
                  </a:cubicBezTo>
                  <a:lnTo>
                    <a:pt x="34612" y="86142"/>
                  </a:lnTo>
                  <a:cubicBezTo>
                    <a:pt x="34639" y="86309"/>
                    <a:pt x="34777" y="86436"/>
                    <a:pt x="34946" y="86451"/>
                  </a:cubicBezTo>
                  <a:lnTo>
                    <a:pt x="43897" y="87234"/>
                  </a:lnTo>
                  <a:cubicBezTo>
                    <a:pt x="43908" y="87235"/>
                    <a:pt x="43918" y="87235"/>
                    <a:pt x="43928" y="87235"/>
                  </a:cubicBezTo>
                  <a:cubicBezTo>
                    <a:pt x="44087" y="87235"/>
                    <a:pt x="44227" y="87136"/>
                    <a:pt x="44280" y="86987"/>
                  </a:cubicBezTo>
                  <a:lnTo>
                    <a:pt x="46900" y="79592"/>
                  </a:lnTo>
                  <a:cubicBezTo>
                    <a:pt x="49709" y="79322"/>
                    <a:pt x="52476" y="78724"/>
                    <a:pt x="55146" y="77807"/>
                  </a:cubicBezTo>
                  <a:lnTo>
                    <a:pt x="60628" y="83379"/>
                  </a:lnTo>
                  <a:cubicBezTo>
                    <a:pt x="60700" y="83452"/>
                    <a:pt x="60796" y="83490"/>
                    <a:pt x="60893" y="83490"/>
                  </a:cubicBezTo>
                  <a:cubicBezTo>
                    <a:pt x="60957" y="83490"/>
                    <a:pt x="61020" y="83473"/>
                    <a:pt x="61078" y="83440"/>
                  </a:cubicBezTo>
                  <a:lnTo>
                    <a:pt x="68859" y="78948"/>
                  </a:lnTo>
                  <a:cubicBezTo>
                    <a:pt x="69006" y="78863"/>
                    <a:pt x="69077" y="78691"/>
                    <a:pt x="69033" y="78528"/>
                  </a:cubicBezTo>
                  <a:lnTo>
                    <a:pt x="66958" y="71015"/>
                  </a:lnTo>
                  <a:cubicBezTo>
                    <a:pt x="69103" y="69166"/>
                    <a:pt x="71023" y="67074"/>
                    <a:pt x="72680" y="64778"/>
                  </a:cubicBezTo>
                  <a:lnTo>
                    <a:pt x="80354" y="66194"/>
                  </a:lnTo>
                  <a:cubicBezTo>
                    <a:pt x="80378" y="66199"/>
                    <a:pt x="80402" y="66201"/>
                    <a:pt x="80426" y="66201"/>
                  </a:cubicBezTo>
                  <a:cubicBezTo>
                    <a:pt x="80567" y="66201"/>
                    <a:pt x="80700" y="66118"/>
                    <a:pt x="80758" y="65986"/>
                  </a:cubicBezTo>
                  <a:lnTo>
                    <a:pt x="84555" y="57842"/>
                  </a:lnTo>
                  <a:cubicBezTo>
                    <a:pt x="84626" y="57688"/>
                    <a:pt x="84585" y="57507"/>
                    <a:pt x="84456" y="57398"/>
                  </a:cubicBezTo>
                  <a:lnTo>
                    <a:pt x="78436" y="52427"/>
                  </a:lnTo>
                  <a:cubicBezTo>
                    <a:pt x="79116" y="49690"/>
                    <a:pt x="79472" y="46882"/>
                    <a:pt x="79500" y="44062"/>
                  </a:cubicBezTo>
                  <a:lnTo>
                    <a:pt x="86655" y="40802"/>
                  </a:lnTo>
                  <a:cubicBezTo>
                    <a:pt x="86809" y="40733"/>
                    <a:pt x="86897" y="40566"/>
                    <a:pt x="86867" y="40400"/>
                  </a:cubicBezTo>
                  <a:lnTo>
                    <a:pt x="85306" y="31551"/>
                  </a:lnTo>
                  <a:cubicBezTo>
                    <a:pt x="85277" y="31383"/>
                    <a:pt x="85139" y="31257"/>
                    <a:pt x="84969" y="31245"/>
                  </a:cubicBezTo>
                  <a:lnTo>
                    <a:pt x="77072" y="30632"/>
                  </a:lnTo>
                  <a:cubicBezTo>
                    <a:pt x="76066" y="28033"/>
                    <a:pt x="74759" y="25561"/>
                    <a:pt x="73182" y="23264"/>
                  </a:cubicBezTo>
                  <a:lnTo>
                    <a:pt x="77252" y="16388"/>
                  </a:lnTo>
                  <a:cubicBezTo>
                    <a:pt x="77338" y="16243"/>
                    <a:pt x="77316" y="16057"/>
                    <a:pt x="77196" y="15937"/>
                  </a:cubicBezTo>
                  <a:lnTo>
                    <a:pt x="70842" y="9583"/>
                  </a:lnTo>
                  <a:cubicBezTo>
                    <a:pt x="70770" y="9512"/>
                    <a:pt x="70675" y="9475"/>
                    <a:pt x="70579" y="9475"/>
                  </a:cubicBezTo>
                  <a:cubicBezTo>
                    <a:pt x="70514" y="9475"/>
                    <a:pt x="70449" y="9492"/>
                    <a:pt x="70390" y="9526"/>
                  </a:cubicBezTo>
                  <a:lnTo>
                    <a:pt x="63455" y="13643"/>
                  </a:lnTo>
                  <a:cubicBezTo>
                    <a:pt x="59408" y="10934"/>
                    <a:pt x="54923" y="9103"/>
                    <a:pt x="50121" y="8200"/>
                  </a:cubicBezTo>
                  <a:lnTo>
                    <a:pt x="48116" y="280"/>
                  </a:lnTo>
                  <a:cubicBezTo>
                    <a:pt x="48074" y="115"/>
                    <a:pt x="47926" y="1"/>
                    <a:pt x="477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30"/>
            <p:cNvSpPr/>
            <p:nvPr/>
          </p:nvSpPr>
          <p:spPr>
            <a:xfrm>
              <a:off x="5638800" y="3738150"/>
              <a:ext cx="407500" cy="367050"/>
            </a:xfrm>
            <a:custGeom>
              <a:rect b="b" l="l" r="r" t="t"/>
              <a:pathLst>
                <a:path extrusionOk="0" h="14682" w="16300">
                  <a:moveTo>
                    <a:pt x="5682" y="0"/>
                  </a:moveTo>
                  <a:cubicBezTo>
                    <a:pt x="2619" y="0"/>
                    <a:pt x="1854" y="1531"/>
                    <a:pt x="1854" y="1531"/>
                  </a:cubicBezTo>
                  <a:cubicBezTo>
                    <a:pt x="1854" y="1531"/>
                    <a:pt x="2040" y="2086"/>
                    <a:pt x="1483" y="3199"/>
                  </a:cubicBezTo>
                  <a:cubicBezTo>
                    <a:pt x="926" y="4309"/>
                    <a:pt x="1" y="4679"/>
                    <a:pt x="556" y="5236"/>
                  </a:cubicBezTo>
                  <a:cubicBezTo>
                    <a:pt x="1113" y="5791"/>
                    <a:pt x="2408" y="6347"/>
                    <a:pt x="2408" y="6347"/>
                  </a:cubicBezTo>
                  <a:cubicBezTo>
                    <a:pt x="2408" y="6347"/>
                    <a:pt x="2779" y="10050"/>
                    <a:pt x="4445" y="11718"/>
                  </a:cubicBezTo>
                  <a:cubicBezTo>
                    <a:pt x="4929" y="12201"/>
                    <a:pt x="5600" y="12373"/>
                    <a:pt x="6310" y="12373"/>
                  </a:cubicBezTo>
                  <a:cubicBezTo>
                    <a:pt x="8043" y="12373"/>
                    <a:pt x="10002" y="11348"/>
                    <a:pt x="10002" y="11348"/>
                  </a:cubicBezTo>
                  <a:lnTo>
                    <a:pt x="11854" y="14682"/>
                  </a:lnTo>
                  <a:lnTo>
                    <a:pt x="16300" y="12087"/>
                  </a:lnTo>
                  <a:cubicBezTo>
                    <a:pt x="16300" y="12087"/>
                    <a:pt x="15189" y="10977"/>
                    <a:pt x="13892" y="7088"/>
                  </a:cubicBezTo>
                  <a:cubicBezTo>
                    <a:pt x="12596" y="3197"/>
                    <a:pt x="10559" y="420"/>
                    <a:pt x="6670" y="49"/>
                  </a:cubicBezTo>
                  <a:cubicBezTo>
                    <a:pt x="6316" y="15"/>
                    <a:pt x="5988" y="0"/>
                    <a:pt x="56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30"/>
            <p:cNvSpPr/>
            <p:nvPr/>
          </p:nvSpPr>
          <p:spPr>
            <a:xfrm>
              <a:off x="5632450" y="3729600"/>
              <a:ext cx="427800" cy="387400"/>
            </a:xfrm>
            <a:custGeom>
              <a:rect b="b" l="l" r="r" t="t"/>
              <a:pathLst>
                <a:path extrusionOk="0" h="15496" w="17112">
                  <a:moveTo>
                    <a:pt x="5924" y="684"/>
                  </a:moveTo>
                  <a:cubicBezTo>
                    <a:pt x="6222" y="684"/>
                    <a:pt x="6544" y="699"/>
                    <a:pt x="6891" y="732"/>
                  </a:cubicBezTo>
                  <a:cubicBezTo>
                    <a:pt x="10222" y="1050"/>
                    <a:pt x="12359" y="3149"/>
                    <a:pt x="13821" y="7538"/>
                  </a:cubicBezTo>
                  <a:cubicBezTo>
                    <a:pt x="14763" y="10362"/>
                    <a:pt x="15615" y="11758"/>
                    <a:pt x="16037" y="12334"/>
                  </a:cubicBezTo>
                  <a:lnTo>
                    <a:pt x="12240" y="14550"/>
                  </a:lnTo>
                  <a:lnTo>
                    <a:pt x="10394" y="11231"/>
                  </a:lnTo>
                  <a:lnTo>
                    <a:pt x="10098" y="11386"/>
                  </a:lnTo>
                  <a:cubicBezTo>
                    <a:pt x="10072" y="11399"/>
                    <a:pt x="8175" y="12378"/>
                    <a:pt x="6566" y="12378"/>
                  </a:cubicBezTo>
                  <a:cubicBezTo>
                    <a:pt x="5939" y="12378"/>
                    <a:pt x="5356" y="12230"/>
                    <a:pt x="4944" y="11818"/>
                  </a:cubicBezTo>
                  <a:cubicBezTo>
                    <a:pt x="3385" y="10258"/>
                    <a:pt x="3009" y="6690"/>
                    <a:pt x="3005" y="6654"/>
                  </a:cubicBezTo>
                  <a:lnTo>
                    <a:pt x="2984" y="6454"/>
                  </a:lnTo>
                  <a:lnTo>
                    <a:pt x="2798" y="6374"/>
                  </a:lnTo>
                  <a:cubicBezTo>
                    <a:pt x="2454" y="6225"/>
                    <a:pt x="1471" y="5750"/>
                    <a:pt x="1054" y="5334"/>
                  </a:cubicBezTo>
                  <a:cubicBezTo>
                    <a:pt x="948" y="5229"/>
                    <a:pt x="929" y="5210"/>
                    <a:pt x="1314" y="4749"/>
                  </a:cubicBezTo>
                  <a:cubicBezTo>
                    <a:pt x="1538" y="4482"/>
                    <a:pt x="1817" y="4148"/>
                    <a:pt x="2044" y="3693"/>
                  </a:cubicBezTo>
                  <a:cubicBezTo>
                    <a:pt x="2488" y="2807"/>
                    <a:pt x="2501" y="2217"/>
                    <a:pt x="2469" y="1941"/>
                  </a:cubicBezTo>
                  <a:cubicBezTo>
                    <a:pt x="2677" y="1646"/>
                    <a:pt x="3545" y="684"/>
                    <a:pt x="5924" y="684"/>
                  </a:cubicBezTo>
                  <a:close/>
                  <a:moveTo>
                    <a:pt x="5947" y="0"/>
                  </a:moveTo>
                  <a:cubicBezTo>
                    <a:pt x="2701" y="0"/>
                    <a:pt x="1840" y="1644"/>
                    <a:pt x="1801" y="1720"/>
                  </a:cubicBezTo>
                  <a:lnTo>
                    <a:pt x="1746" y="1846"/>
                  </a:lnTo>
                  <a:lnTo>
                    <a:pt x="1780" y="1972"/>
                  </a:lnTo>
                  <a:cubicBezTo>
                    <a:pt x="1781" y="1977"/>
                    <a:pt x="1900" y="2449"/>
                    <a:pt x="1431" y="3386"/>
                  </a:cubicBezTo>
                  <a:cubicBezTo>
                    <a:pt x="1239" y="3769"/>
                    <a:pt x="999" y="4056"/>
                    <a:pt x="788" y="4310"/>
                  </a:cubicBezTo>
                  <a:cubicBezTo>
                    <a:pt x="437" y="4730"/>
                    <a:pt x="1" y="5251"/>
                    <a:pt x="568" y="5820"/>
                  </a:cubicBezTo>
                  <a:cubicBezTo>
                    <a:pt x="1040" y="6291"/>
                    <a:pt x="1954" y="6741"/>
                    <a:pt x="2346" y="6922"/>
                  </a:cubicBezTo>
                  <a:cubicBezTo>
                    <a:pt x="2450" y="7736"/>
                    <a:pt x="2934" y="10777"/>
                    <a:pt x="4459" y="12302"/>
                  </a:cubicBezTo>
                  <a:cubicBezTo>
                    <a:pt x="5018" y="12860"/>
                    <a:pt x="5778" y="13056"/>
                    <a:pt x="6568" y="13056"/>
                  </a:cubicBezTo>
                  <a:cubicBezTo>
                    <a:pt x="7978" y="13056"/>
                    <a:pt x="9483" y="12434"/>
                    <a:pt x="10115" y="12140"/>
                  </a:cubicBezTo>
                  <a:lnTo>
                    <a:pt x="11980" y="15496"/>
                  </a:lnTo>
                  <a:lnTo>
                    <a:pt x="17112" y="12504"/>
                  </a:lnTo>
                  <a:lnTo>
                    <a:pt x="16797" y="12187"/>
                  </a:lnTo>
                  <a:cubicBezTo>
                    <a:pt x="16785" y="12177"/>
                    <a:pt x="15728" y="11089"/>
                    <a:pt x="14472" y="7321"/>
                  </a:cubicBezTo>
                  <a:cubicBezTo>
                    <a:pt x="12933" y="2702"/>
                    <a:pt x="10544" y="392"/>
                    <a:pt x="6956" y="49"/>
                  </a:cubicBezTo>
                  <a:cubicBezTo>
                    <a:pt x="6596" y="16"/>
                    <a:pt x="6260" y="0"/>
                    <a:pt x="59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30"/>
            <p:cNvSpPr/>
            <p:nvPr/>
          </p:nvSpPr>
          <p:spPr>
            <a:xfrm>
              <a:off x="5130575" y="4063075"/>
              <a:ext cx="290675" cy="212750"/>
            </a:xfrm>
            <a:custGeom>
              <a:rect b="b" l="l" r="r" t="t"/>
              <a:pathLst>
                <a:path extrusionOk="0" h="8510" w="11627">
                  <a:moveTo>
                    <a:pt x="4348" y="1"/>
                  </a:moveTo>
                  <a:cubicBezTo>
                    <a:pt x="4304" y="1"/>
                    <a:pt x="4260" y="6"/>
                    <a:pt x="4217" y="17"/>
                  </a:cubicBezTo>
                  <a:cubicBezTo>
                    <a:pt x="3477" y="203"/>
                    <a:pt x="4588" y="1313"/>
                    <a:pt x="5143" y="1869"/>
                  </a:cubicBezTo>
                  <a:cubicBezTo>
                    <a:pt x="5699" y="2424"/>
                    <a:pt x="6440" y="2795"/>
                    <a:pt x="6440" y="2795"/>
                  </a:cubicBezTo>
                  <a:cubicBezTo>
                    <a:pt x="6440" y="2795"/>
                    <a:pt x="3847" y="2610"/>
                    <a:pt x="1810" y="2054"/>
                  </a:cubicBezTo>
                  <a:cubicBezTo>
                    <a:pt x="1343" y="1927"/>
                    <a:pt x="1002" y="1868"/>
                    <a:pt x="773" y="1868"/>
                  </a:cubicBezTo>
                  <a:cubicBezTo>
                    <a:pt x="1" y="1868"/>
                    <a:pt x="483" y="2537"/>
                    <a:pt x="1624" y="3536"/>
                  </a:cubicBezTo>
                  <a:cubicBezTo>
                    <a:pt x="3106" y="4833"/>
                    <a:pt x="5329" y="6129"/>
                    <a:pt x="6068" y="6129"/>
                  </a:cubicBezTo>
                  <a:cubicBezTo>
                    <a:pt x="6809" y="6129"/>
                    <a:pt x="8663" y="6684"/>
                    <a:pt x="8663" y="6684"/>
                  </a:cubicBezTo>
                  <a:lnTo>
                    <a:pt x="9665" y="8509"/>
                  </a:lnTo>
                  <a:lnTo>
                    <a:pt x="11627" y="6315"/>
                  </a:lnTo>
                  <a:cubicBezTo>
                    <a:pt x="11627" y="6315"/>
                    <a:pt x="11070" y="4833"/>
                    <a:pt x="10514" y="3351"/>
                  </a:cubicBezTo>
                  <a:cubicBezTo>
                    <a:pt x="9959" y="1869"/>
                    <a:pt x="8663" y="1313"/>
                    <a:pt x="7181" y="1313"/>
                  </a:cubicBezTo>
                  <a:cubicBezTo>
                    <a:pt x="5786" y="1313"/>
                    <a:pt x="5048" y="1"/>
                    <a:pt x="43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30"/>
            <p:cNvSpPr/>
            <p:nvPr/>
          </p:nvSpPr>
          <p:spPr>
            <a:xfrm>
              <a:off x="5127850" y="4054500"/>
              <a:ext cx="303250" cy="236100"/>
            </a:xfrm>
            <a:custGeom>
              <a:rect b="b" l="l" r="r" t="t"/>
              <a:pathLst>
                <a:path extrusionOk="0" h="9444" w="12130">
                  <a:moveTo>
                    <a:pt x="4453" y="687"/>
                  </a:moveTo>
                  <a:cubicBezTo>
                    <a:pt x="4639" y="687"/>
                    <a:pt x="4898" y="892"/>
                    <a:pt x="5184" y="1107"/>
                  </a:cubicBezTo>
                  <a:cubicBezTo>
                    <a:pt x="5707" y="1505"/>
                    <a:pt x="6357" y="1999"/>
                    <a:pt x="7290" y="1999"/>
                  </a:cubicBezTo>
                  <a:cubicBezTo>
                    <a:pt x="8837" y="1999"/>
                    <a:pt x="9851" y="2610"/>
                    <a:pt x="10303" y="3814"/>
                  </a:cubicBezTo>
                  <a:lnTo>
                    <a:pt x="11341" y="6583"/>
                  </a:lnTo>
                  <a:lnTo>
                    <a:pt x="9841" y="8263"/>
                  </a:lnTo>
                  <a:lnTo>
                    <a:pt x="9005" y="6739"/>
                  </a:lnTo>
                  <a:lnTo>
                    <a:pt x="8870" y="6699"/>
                  </a:lnTo>
                  <a:cubicBezTo>
                    <a:pt x="8792" y="6676"/>
                    <a:pt x="6961" y="6129"/>
                    <a:pt x="6179" y="6129"/>
                  </a:cubicBezTo>
                  <a:cubicBezTo>
                    <a:pt x="5588" y="6129"/>
                    <a:pt x="3436" y="4913"/>
                    <a:pt x="1960" y="3621"/>
                  </a:cubicBezTo>
                  <a:cubicBezTo>
                    <a:pt x="1295" y="3039"/>
                    <a:pt x="1028" y="2717"/>
                    <a:pt x="921" y="2553"/>
                  </a:cubicBezTo>
                  <a:lnTo>
                    <a:pt x="921" y="2553"/>
                  </a:lnTo>
                  <a:cubicBezTo>
                    <a:pt x="1068" y="2559"/>
                    <a:pt x="1341" y="2595"/>
                    <a:pt x="1826" y="2727"/>
                  </a:cubicBezTo>
                  <a:cubicBezTo>
                    <a:pt x="3874" y="3285"/>
                    <a:pt x="6416" y="3472"/>
                    <a:pt x="6523" y="3480"/>
                  </a:cubicBezTo>
                  <a:lnTo>
                    <a:pt x="8246" y="3603"/>
                  </a:lnTo>
                  <a:lnTo>
                    <a:pt x="6702" y="2831"/>
                  </a:lnTo>
                  <a:cubicBezTo>
                    <a:pt x="6696" y="2828"/>
                    <a:pt x="6005" y="2479"/>
                    <a:pt x="5494" y="1968"/>
                  </a:cubicBezTo>
                  <a:cubicBezTo>
                    <a:pt x="4854" y="1330"/>
                    <a:pt x="4498" y="899"/>
                    <a:pt x="4434" y="688"/>
                  </a:cubicBezTo>
                  <a:cubicBezTo>
                    <a:pt x="4440" y="688"/>
                    <a:pt x="4447" y="687"/>
                    <a:pt x="4453" y="687"/>
                  </a:cubicBezTo>
                  <a:close/>
                  <a:moveTo>
                    <a:pt x="4460" y="1"/>
                  </a:moveTo>
                  <a:cubicBezTo>
                    <a:pt x="4390" y="1"/>
                    <a:pt x="4318" y="9"/>
                    <a:pt x="4244" y="27"/>
                  </a:cubicBezTo>
                  <a:cubicBezTo>
                    <a:pt x="3902" y="114"/>
                    <a:pt x="3794" y="336"/>
                    <a:pt x="3760" y="461"/>
                  </a:cubicBezTo>
                  <a:cubicBezTo>
                    <a:pt x="3623" y="951"/>
                    <a:pt x="4094" y="1541"/>
                    <a:pt x="5010" y="2455"/>
                  </a:cubicBezTo>
                  <a:cubicBezTo>
                    <a:pt x="5081" y="2525"/>
                    <a:pt x="5156" y="2593"/>
                    <a:pt x="5230" y="2659"/>
                  </a:cubicBezTo>
                  <a:cubicBezTo>
                    <a:pt x="4315" y="2547"/>
                    <a:pt x="3078" y="2357"/>
                    <a:pt x="2009" y="2066"/>
                  </a:cubicBezTo>
                  <a:cubicBezTo>
                    <a:pt x="1567" y="1946"/>
                    <a:pt x="1187" y="1866"/>
                    <a:pt x="886" y="1866"/>
                  </a:cubicBezTo>
                  <a:cubicBezTo>
                    <a:pt x="570" y="1866"/>
                    <a:pt x="343" y="1954"/>
                    <a:pt x="224" y="2173"/>
                  </a:cubicBezTo>
                  <a:cubicBezTo>
                    <a:pt x="0" y="2589"/>
                    <a:pt x="347" y="3122"/>
                    <a:pt x="1509" y="4136"/>
                  </a:cubicBezTo>
                  <a:cubicBezTo>
                    <a:pt x="2922" y="5375"/>
                    <a:pt x="5272" y="6815"/>
                    <a:pt x="6179" y="6815"/>
                  </a:cubicBezTo>
                  <a:cubicBezTo>
                    <a:pt x="6700" y="6815"/>
                    <a:pt x="7953" y="7146"/>
                    <a:pt x="8540" y="7317"/>
                  </a:cubicBezTo>
                  <a:lnTo>
                    <a:pt x="9709" y="9443"/>
                  </a:lnTo>
                  <a:lnTo>
                    <a:pt x="12129" y="6732"/>
                  </a:lnTo>
                  <a:lnTo>
                    <a:pt x="10944" y="3575"/>
                  </a:lnTo>
                  <a:cubicBezTo>
                    <a:pt x="10389" y="2096"/>
                    <a:pt x="9125" y="1315"/>
                    <a:pt x="7290" y="1315"/>
                  </a:cubicBezTo>
                  <a:cubicBezTo>
                    <a:pt x="6589" y="1315"/>
                    <a:pt x="6063" y="914"/>
                    <a:pt x="5598" y="562"/>
                  </a:cubicBezTo>
                  <a:cubicBezTo>
                    <a:pt x="5222" y="274"/>
                    <a:pt x="4863" y="1"/>
                    <a:pt x="44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30"/>
            <p:cNvSpPr/>
            <p:nvPr/>
          </p:nvSpPr>
          <p:spPr>
            <a:xfrm>
              <a:off x="5741425" y="3353475"/>
              <a:ext cx="210250" cy="262950"/>
            </a:xfrm>
            <a:custGeom>
              <a:rect b="b" l="l" r="r" t="t"/>
              <a:pathLst>
                <a:path extrusionOk="0" h="10518" w="8410">
                  <a:moveTo>
                    <a:pt x="1617" y="0"/>
                  </a:moveTo>
                  <a:cubicBezTo>
                    <a:pt x="1321" y="0"/>
                    <a:pt x="1326" y="416"/>
                    <a:pt x="1754" y="1405"/>
                  </a:cubicBezTo>
                  <a:cubicBezTo>
                    <a:pt x="2593" y="3344"/>
                    <a:pt x="3144" y="5883"/>
                    <a:pt x="3144" y="5883"/>
                  </a:cubicBezTo>
                  <a:cubicBezTo>
                    <a:pt x="3144" y="5883"/>
                    <a:pt x="2672" y="5203"/>
                    <a:pt x="2043" y="4732"/>
                  </a:cubicBezTo>
                  <a:cubicBezTo>
                    <a:pt x="1585" y="4388"/>
                    <a:pt x="790" y="3791"/>
                    <a:pt x="364" y="3791"/>
                  </a:cubicBezTo>
                  <a:cubicBezTo>
                    <a:pt x="207" y="3791"/>
                    <a:pt x="100" y="3873"/>
                    <a:pt x="79" y="4078"/>
                  </a:cubicBezTo>
                  <a:cubicBezTo>
                    <a:pt x="0" y="4838"/>
                    <a:pt x="1573" y="5361"/>
                    <a:pt x="1782" y="6828"/>
                  </a:cubicBezTo>
                  <a:cubicBezTo>
                    <a:pt x="1993" y="8293"/>
                    <a:pt x="2727" y="9499"/>
                    <a:pt x="4272" y="9838"/>
                  </a:cubicBezTo>
                  <a:lnTo>
                    <a:pt x="7363" y="10518"/>
                  </a:lnTo>
                  <a:lnTo>
                    <a:pt x="8409" y="8166"/>
                  </a:lnTo>
                  <a:lnTo>
                    <a:pt x="7178" y="6615"/>
                  </a:lnTo>
                  <a:cubicBezTo>
                    <a:pt x="7178" y="6615"/>
                    <a:pt x="6497" y="5778"/>
                    <a:pt x="6391" y="5044"/>
                  </a:cubicBezTo>
                  <a:cubicBezTo>
                    <a:pt x="6286" y="4311"/>
                    <a:pt x="4688" y="2294"/>
                    <a:pt x="3194" y="1011"/>
                  </a:cubicBezTo>
                  <a:cubicBezTo>
                    <a:pt x="2463" y="383"/>
                    <a:pt x="1902" y="0"/>
                    <a:pt x="16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30"/>
            <p:cNvSpPr/>
            <p:nvPr/>
          </p:nvSpPr>
          <p:spPr>
            <a:xfrm>
              <a:off x="5733575" y="3344875"/>
              <a:ext cx="228050" cy="281425"/>
            </a:xfrm>
            <a:custGeom>
              <a:rect b="b" l="l" r="r" t="t"/>
              <a:pathLst>
                <a:path extrusionOk="0" h="11257" w="9122">
                  <a:moveTo>
                    <a:pt x="2083" y="737"/>
                  </a:moveTo>
                  <a:cubicBezTo>
                    <a:pt x="2259" y="821"/>
                    <a:pt x="2616" y="1040"/>
                    <a:pt x="3286" y="1617"/>
                  </a:cubicBezTo>
                  <a:cubicBezTo>
                    <a:pt x="4815" y="2929"/>
                    <a:pt x="6282" y="4846"/>
                    <a:pt x="6367" y="5437"/>
                  </a:cubicBezTo>
                  <a:cubicBezTo>
                    <a:pt x="6484" y="6256"/>
                    <a:pt x="7197" y="7139"/>
                    <a:pt x="7225" y="7173"/>
                  </a:cubicBezTo>
                  <a:lnTo>
                    <a:pt x="8327" y="8560"/>
                  </a:lnTo>
                  <a:lnTo>
                    <a:pt x="7479" y="10467"/>
                  </a:lnTo>
                  <a:lnTo>
                    <a:pt x="4659" y="9846"/>
                  </a:lnTo>
                  <a:cubicBezTo>
                    <a:pt x="3404" y="9570"/>
                    <a:pt x="2656" y="8654"/>
                    <a:pt x="2436" y="7121"/>
                  </a:cubicBezTo>
                  <a:cubicBezTo>
                    <a:pt x="2304" y="6199"/>
                    <a:pt x="1722" y="5626"/>
                    <a:pt x="1254" y="5164"/>
                  </a:cubicBezTo>
                  <a:cubicBezTo>
                    <a:pt x="1002" y="4916"/>
                    <a:pt x="764" y="4680"/>
                    <a:pt x="740" y="4482"/>
                  </a:cubicBezTo>
                  <a:lnTo>
                    <a:pt x="740" y="4482"/>
                  </a:lnTo>
                  <a:cubicBezTo>
                    <a:pt x="962" y="4521"/>
                    <a:pt x="1434" y="4812"/>
                    <a:pt x="2154" y="5351"/>
                  </a:cubicBezTo>
                  <a:cubicBezTo>
                    <a:pt x="2729" y="5782"/>
                    <a:pt x="3174" y="6417"/>
                    <a:pt x="3177" y="6423"/>
                  </a:cubicBezTo>
                  <a:lnTo>
                    <a:pt x="4159" y="7834"/>
                  </a:lnTo>
                  <a:lnTo>
                    <a:pt x="4159" y="7834"/>
                  </a:lnTo>
                  <a:lnTo>
                    <a:pt x="3795" y="6155"/>
                  </a:lnTo>
                  <a:cubicBezTo>
                    <a:pt x="3771" y="6049"/>
                    <a:pt x="3226" y="3559"/>
                    <a:pt x="2384" y="1614"/>
                  </a:cubicBezTo>
                  <a:cubicBezTo>
                    <a:pt x="2184" y="1149"/>
                    <a:pt x="2108" y="883"/>
                    <a:pt x="2083" y="737"/>
                  </a:cubicBezTo>
                  <a:close/>
                  <a:moveTo>
                    <a:pt x="1927" y="0"/>
                  </a:moveTo>
                  <a:cubicBezTo>
                    <a:pt x="1805" y="0"/>
                    <a:pt x="1700" y="35"/>
                    <a:pt x="1608" y="103"/>
                  </a:cubicBezTo>
                  <a:cubicBezTo>
                    <a:pt x="1214" y="393"/>
                    <a:pt x="1382" y="1026"/>
                    <a:pt x="1755" y="1885"/>
                  </a:cubicBezTo>
                  <a:cubicBezTo>
                    <a:pt x="2194" y="2901"/>
                    <a:pt x="2556" y="4099"/>
                    <a:pt x="2797" y="4990"/>
                  </a:cubicBezTo>
                  <a:cubicBezTo>
                    <a:pt x="2721" y="4925"/>
                    <a:pt x="2643" y="4860"/>
                    <a:pt x="2561" y="4799"/>
                  </a:cubicBezTo>
                  <a:cubicBezTo>
                    <a:pt x="1827" y="4249"/>
                    <a:pt x="1168" y="3794"/>
                    <a:pt x="674" y="3794"/>
                  </a:cubicBezTo>
                  <a:cubicBezTo>
                    <a:pt x="581" y="3794"/>
                    <a:pt x="493" y="3810"/>
                    <a:pt x="412" y="3845"/>
                  </a:cubicBezTo>
                  <a:cubicBezTo>
                    <a:pt x="295" y="3899"/>
                    <a:pt x="90" y="4037"/>
                    <a:pt x="53" y="4386"/>
                  </a:cubicBezTo>
                  <a:cubicBezTo>
                    <a:pt x="1" y="4892"/>
                    <a:pt x="375" y="5262"/>
                    <a:pt x="773" y="5653"/>
                  </a:cubicBezTo>
                  <a:cubicBezTo>
                    <a:pt x="1187" y="6062"/>
                    <a:pt x="1658" y="6526"/>
                    <a:pt x="1756" y="7221"/>
                  </a:cubicBezTo>
                  <a:cubicBezTo>
                    <a:pt x="2017" y="9038"/>
                    <a:pt x="2971" y="10179"/>
                    <a:pt x="4512" y="10517"/>
                  </a:cubicBezTo>
                  <a:lnTo>
                    <a:pt x="7877" y="11257"/>
                  </a:lnTo>
                  <a:lnTo>
                    <a:pt x="9121" y="8459"/>
                  </a:lnTo>
                  <a:lnTo>
                    <a:pt x="7760" y="6744"/>
                  </a:lnTo>
                  <a:cubicBezTo>
                    <a:pt x="7586" y="6532"/>
                    <a:pt x="7121" y="5865"/>
                    <a:pt x="7047" y="5339"/>
                  </a:cubicBezTo>
                  <a:cubicBezTo>
                    <a:pt x="6918" y="4442"/>
                    <a:pt x="5160" y="2322"/>
                    <a:pt x="3732" y="1097"/>
                  </a:cubicBezTo>
                  <a:cubicBezTo>
                    <a:pt x="2850" y="337"/>
                    <a:pt x="2304" y="0"/>
                    <a:pt x="1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30"/>
            <p:cNvSpPr/>
            <p:nvPr/>
          </p:nvSpPr>
          <p:spPr>
            <a:xfrm>
              <a:off x="5347125" y="4216450"/>
              <a:ext cx="194475" cy="425450"/>
            </a:xfrm>
            <a:custGeom>
              <a:rect b="b" l="l" r="r" t="t"/>
              <a:pathLst>
                <a:path extrusionOk="0" h="17018" w="7779">
                  <a:moveTo>
                    <a:pt x="1882" y="1"/>
                  </a:moveTo>
                  <a:cubicBezTo>
                    <a:pt x="768" y="1"/>
                    <a:pt x="1" y="549"/>
                    <a:pt x="1" y="549"/>
                  </a:cubicBezTo>
                  <a:lnTo>
                    <a:pt x="1113" y="16291"/>
                  </a:lnTo>
                  <a:cubicBezTo>
                    <a:pt x="1705" y="16810"/>
                    <a:pt x="2328" y="17018"/>
                    <a:pt x="2944" y="17018"/>
                  </a:cubicBezTo>
                  <a:cubicBezTo>
                    <a:pt x="5409" y="17018"/>
                    <a:pt x="7779" y="13699"/>
                    <a:pt x="7779" y="13699"/>
                  </a:cubicBezTo>
                  <a:lnTo>
                    <a:pt x="2965" y="178"/>
                  </a:lnTo>
                  <a:cubicBezTo>
                    <a:pt x="2580" y="50"/>
                    <a:pt x="2215" y="1"/>
                    <a:pt x="1882" y="1"/>
                  </a:cubicBezTo>
                  <a:close/>
                </a:path>
              </a:pathLst>
            </a:custGeom>
            <a:solidFill>
              <a:srgbClr val="ACFF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30"/>
            <p:cNvSpPr/>
            <p:nvPr/>
          </p:nvSpPr>
          <p:spPr>
            <a:xfrm>
              <a:off x="5338250" y="4207900"/>
              <a:ext cx="212975" cy="442575"/>
            </a:xfrm>
            <a:custGeom>
              <a:rect b="b" l="l" r="r" t="t"/>
              <a:pathLst>
                <a:path extrusionOk="0" h="17703" w="8519">
                  <a:moveTo>
                    <a:pt x="2229" y="685"/>
                  </a:moveTo>
                  <a:cubicBezTo>
                    <a:pt x="2485" y="685"/>
                    <a:pt x="2762" y="717"/>
                    <a:pt x="3054" y="798"/>
                  </a:cubicBezTo>
                  <a:lnTo>
                    <a:pt x="7749" y="13981"/>
                  </a:lnTo>
                  <a:cubicBezTo>
                    <a:pt x="7298" y="14566"/>
                    <a:pt x="5474" y="16782"/>
                    <a:pt x="3590" y="17000"/>
                  </a:cubicBezTo>
                  <a:cubicBezTo>
                    <a:pt x="3491" y="17011"/>
                    <a:pt x="3395" y="17017"/>
                    <a:pt x="3299" y="17017"/>
                  </a:cubicBezTo>
                  <a:cubicBezTo>
                    <a:pt x="2758" y="17017"/>
                    <a:pt x="2262" y="16837"/>
                    <a:pt x="1799" y="16466"/>
                  </a:cubicBezTo>
                  <a:lnTo>
                    <a:pt x="712" y="1074"/>
                  </a:lnTo>
                  <a:cubicBezTo>
                    <a:pt x="968" y="932"/>
                    <a:pt x="1518" y="685"/>
                    <a:pt x="2229" y="685"/>
                  </a:cubicBezTo>
                  <a:close/>
                  <a:moveTo>
                    <a:pt x="2232" y="1"/>
                  </a:moveTo>
                  <a:cubicBezTo>
                    <a:pt x="1032" y="1"/>
                    <a:pt x="201" y="580"/>
                    <a:pt x="157" y="612"/>
                  </a:cubicBezTo>
                  <a:lnTo>
                    <a:pt x="1" y="724"/>
                  </a:lnTo>
                  <a:lnTo>
                    <a:pt x="1135" y="16798"/>
                  </a:lnTo>
                  <a:lnTo>
                    <a:pt x="1242" y="16892"/>
                  </a:lnTo>
                  <a:cubicBezTo>
                    <a:pt x="1858" y="17431"/>
                    <a:pt x="2547" y="17703"/>
                    <a:pt x="3297" y="17703"/>
                  </a:cubicBezTo>
                  <a:cubicBezTo>
                    <a:pt x="3422" y="17703"/>
                    <a:pt x="3547" y="17695"/>
                    <a:pt x="3670" y="17682"/>
                  </a:cubicBezTo>
                  <a:cubicBezTo>
                    <a:pt x="6135" y="17394"/>
                    <a:pt x="8321" y="14369"/>
                    <a:pt x="8414" y="14240"/>
                  </a:cubicBezTo>
                  <a:lnTo>
                    <a:pt x="8518" y="14094"/>
                  </a:lnTo>
                  <a:lnTo>
                    <a:pt x="3642" y="406"/>
                  </a:lnTo>
                  <a:lnTo>
                    <a:pt x="3587" y="248"/>
                  </a:lnTo>
                  <a:lnTo>
                    <a:pt x="3428" y="197"/>
                  </a:lnTo>
                  <a:cubicBezTo>
                    <a:pt x="3003" y="55"/>
                    <a:pt x="2600" y="1"/>
                    <a:pt x="2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30"/>
            <p:cNvSpPr/>
            <p:nvPr/>
          </p:nvSpPr>
          <p:spPr>
            <a:xfrm>
              <a:off x="5523425" y="4919025"/>
              <a:ext cx="365475" cy="181875"/>
            </a:xfrm>
            <a:custGeom>
              <a:rect b="b" l="l" r="r" t="t"/>
              <a:pathLst>
                <a:path extrusionOk="0" h="7275" w="14619">
                  <a:moveTo>
                    <a:pt x="3038" y="0"/>
                  </a:moveTo>
                  <a:cubicBezTo>
                    <a:pt x="1792" y="0"/>
                    <a:pt x="746" y="322"/>
                    <a:pt x="543" y="1339"/>
                  </a:cubicBezTo>
                  <a:cubicBezTo>
                    <a:pt x="1" y="4045"/>
                    <a:pt x="8234" y="7274"/>
                    <a:pt x="11406" y="7274"/>
                  </a:cubicBezTo>
                  <a:cubicBezTo>
                    <a:pt x="11493" y="7274"/>
                    <a:pt x="11576" y="7272"/>
                    <a:pt x="11654" y="7267"/>
                  </a:cubicBezTo>
                  <a:cubicBezTo>
                    <a:pt x="14618" y="7081"/>
                    <a:pt x="11840" y="2450"/>
                    <a:pt x="7951" y="968"/>
                  </a:cubicBezTo>
                  <a:cubicBezTo>
                    <a:pt x="7951" y="968"/>
                    <a:pt x="5196" y="0"/>
                    <a:pt x="30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30"/>
            <p:cNvSpPr/>
            <p:nvPr/>
          </p:nvSpPr>
          <p:spPr>
            <a:xfrm>
              <a:off x="5525475" y="4910550"/>
              <a:ext cx="334650" cy="198850"/>
            </a:xfrm>
            <a:custGeom>
              <a:rect b="b" l="l" r="r" t="t"/>
              <a:pathLst>
                <a:path extrusionOk="0" h="7954" w="13386">
                  <a:moveTo>
                    <a:pt x="2940" y="685"/>
                  </a:moveTo>
                  <a:cubicBezTo>
                    <a:pt x="4620" y="685"/>
                    <a:pt x="6809" y="1299"/>
                    <a:pt x="7749" y="1629"/>
                  </a:cubicBezTo>
                  <a:cubicBezTo>
                    <a:pt x="10604" y="2719"/>
                    <a:pt x="12642" y="5444"/>
                    <a:pt x="12459" y="6647"/>
                  </a:cubicBezTo>
                  <a:cubicBezTo>
                    <a:pt x="12438" y="6786"/>
                    <a:pt x="12374" y="7211"/>
                    <a:pt x="11550" y="7262"/>
                  </a:cubicBezTo>
                  <a:cubicBezTo>
                    <a:pt x="11477" y="7266"/>
                    <a:pt x="11399" y="7268"/>
                    <a:pt x="11318" y="7268"/>
                  </a:cubicBezTo>
                  <a:cubicBezTo>
                    <a:pt x="8924" y="7268"/>
                    <a:pt x="3240" y="5288"/>
                    <a:pt x="1335" y="3108"/>
                  </a:cubicBezTo>
                  <a:cubicBezTo>
                    <a:pt x="899" y="2606"/>
                    <a:pt x="716" y="2147"/>
                    <a:pt x="796" y="1745"/>
                  </a:cubicBezTo>
                  <a:cubicBezTo>
                    <a:pt x="863" y="1415"/>
                    <a:pt x="1043" y="1170"/>
                    <a:pt x="1349" y="998"/>
                  </a:cubicBezTo>
                  <a:cubicBezTo>
                    <a:pt x="1742" y="772"/>
                    <a:pt x="2305" y="685"/>
                    <a:pt x="2940" y="685"/>
                  </a:cubicBezTo>
                  <a:close/>
                  <a:moveTo>
                    <a:pt x="2962" y="0"/>
                  </a:moveTo>
                  <a:cubicBezTo>
                    <a:pt x="2212" y="0"/>
                    <a:pt x="1521" y="110"/>
                    <a:pt x="1009" y="401"/>
                  </a:cubicBezTo>
                  <a:cubicBezTo>
                    <a:pt x="527" y="676"/>
                    <a:pt x="230" y="1083"/>
                    <a:pt x="125" y="1611"/>
                  </a:cubicBezTo>
                  <a:cubicBezTo>
                    <a:pt x="0" y="2232"/>
                    <a:pt x="233" y="2888"/>
                    <a:pt x="820" y="3558"/>
                  </a:cubicBezTo>
                  <a:cubicBezTo>
                    <a:pt x="2868" y="5904"/>
                    <a:pt x="8758" y="7954"/>
                    <a:pt x="11335" y="7954"/>
                  </a:cubicBezTo>
                  <a:cubicBezTo>
                    <a:pt x="11425" y="7954"/>
                    <a:pt x="11512" y="7952"/>
                    <a:pt x="11593" y="7946"/>
                  </a:cubicBezTo>
                  <a:cubicBezTo>
                    <a:pt x="12792" y="7872"/>
                    <a:pt x="13077" y="7165"/>
                    <a:pt x="13139" y="6749"/>
                  </a:cubicBezTo>
                  <a:cubicBezTo>
                    <a:pt x="13386" y="5132"/>
                    <a:pt x="11057" y="2155"/>
                    <a:pt x="7991" y="988"/>
                  </a:cubicBezTo>
                  <a:lnTo>
                    <a:pt x="7982" y="983"/>
                  </a:lnTo>
                  <a:cubicBezTo>
                    <a:pt x="7831" y="931"/>
                    <a:pt x="5150" y="0"/>
                    <a:pt x="29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30"/>
            <p:cNvSpPr/>
            <p:nvPr/>
          </p:nvSpPr>
          <p:spPr>
            <a:xfrm>
              <a:off x="5453625" y="4504375"/>
              <a:ext cx="1037200" cy="744450"/>
            </a:xfrm>
            <a:custGeom>
              <a:rect b="b" l="l" r="r" t="t"/>
              <a:pathLst>
                <a:path extrusionOk="0" h="29778" w="41488">
                  <a:moveTo>
                    <a:pt x="36940" y="1"/>
                  </a:moveTo>
                  <a:cubicBezTo>
                    <a:pt x="36177" y="1"/>
                    <a:pt x="35335" y="429"/>
                    <a:pt x="34449" y="1442"/>
                  </a:cubicBezTo>
                  <a:cubicBezTo>
                    <a:pt x="31886" y="4371"/>
                    <a:pt x="25526" y="12002"/>
                    <a:pt x="22875" y="12002"/>
                  </a:cubicBezTo>
                  <a:cubicBezTo>
                    <a:pt x="22843" y="12002"/>
                    <a:pt x="22812" y="12001"/>
                    <a:pt x="22781" y="11999"/>
                  </a:cubicBezTo>
                  <a:cubicBezTo>
                    <a:pt x="22781" y="11999"/>
                    <a:pt x="11854" y="5146"/>
                    <a:pt x="8891" y="3665"/>
                  </a:cubicBezTo>
                  <a:cubicBezTo>
                    <a:pt x="7788" y="3113"/>
                    <a:pt x="6633" y="2818"/>
                    <a:pt x="5551" y="2818"/>
                  </a:cubicBezTo>
                  <a:cubicBezTo>
                    <a:pt x="3727" y="2818"/>
                    <a:pt x="2111" y="3657"/>
                    <a:pt x="1297" y="5517"/>
                  </a:cubicBezTo>
                  <a:cubicBezTo>
                    <a:pt x="1" y="8479"/>
                    <a:pt x="12964" y="20518"/>
                    <a:pt x="15928" y="24593"/>
                  </a:cubicBezTo>
                  <a:cubicBezTo>
                    <a:pt x="18891" y="28667"/>
                    <a:pt x="26115" y="29778"/>
                    <a:pt x="29819" y="29778"/>
                  </a:cubicBezTo>
                  <a:cubicBezTo>
                    <a:pt x="33523" y="29778"/>
                    <a:pt x="40005" y="25705"/>
                    <a:pt x="40746" y="22185"/>
                  </a:cubicBezTo>
                  <a:cubicBezTo>
                    <a:pt x="41487" y="18666"/>
                    <a:pt x="41117" y="6813"/>
                    <a:pt x="40191" y="3665"/>
                  </a:cubicBezTo>
                  <a:cubicBezTo>
                    <a:pt x="39581" y="1592"/>
                    <a:pt x="38409" y="1"/>
                    <a:pt x="3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30"/>
            <p:cNvSpPr/>
            <p:nvPr/>
          </p:nvSpPr>
          <p:spPr>
            <a:xfrm>
              <a:off x="5913475" y="4810525"/>
              <a:ext cx="96075" cy="285950"/>
            </a:xfrm>
            <a:custGeom>
              <a:rect b="b" l="l" r="r" t="t"/>
              <a:pathLst>
                <a:path extrusionOk="0" h="11438" w="3843">
                  <a:moveTo>
                    <a:pt x="3525" y="1"/>
                  </a:moveTo>
                  <a:cubicBezTo>
                    <a:pt x="3381" y="350"/>
                    <a:pt x="1" y="8587"/>
                    <a:pt x="408" y="11438"/>
                  </a:cubicBezTo>
                  <a:lnTo>
                    <a:pt x="746" y="11389"/>
                  </a:lnTo>
                  <a:cubicBezTo>
                    <a:pt x="353" y="8631"/>
                    <a:pt x="3807" y="216"/>
                    <a:pt x="3842" y="131"/>
                  </a:cubicBezTo>
                  <a:lnTo>
                    <a:pt x="35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30"/>
            <p:cNvSpPr/>
            <p:nvPr/>
          </p:nvSpPr>
          <p:spPr>
            <a:xfrm>
              <a:off x="6387250" y="4779000"/>
              <a:ext cx="85275" cy="178575"/>
            </a:xfrm>
            <a:custGeom>
              <a:rect b="b" l="l" r="r" t="t"/>
              <a:pathLst>
                <a:path extrusionOk="0" h="7143" w="3411">
                  <a:moveTo>
                    <a:pt x="262" y="1"/>
                  </a:moveTo>
                  <a:lnTo>
                    <a:pt x="1" y="222"/>
                  </a:lnTo>
                  <a:cubicBezTo>
                    <a:pt x="29" y="256"/>
                    <a:pt x="2936" y="3728"/>
                    <a:pt x="3067" y="7142"/>
                  </a:cubicBezTo>
                  <a:lnTo>
                    <a:pt x="3410" y="7129"/>
                  </a:lnTo>
                  <a:cubicBezTo>
                    <a:pt x="3274" y="3599"/>
                    <a:pt x="385" y="145"/>
                    <a:pt x="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30"/>
            <p:cNvSpPr/>
            <p:nvPr/>
          </p:nvSpPr>
          <p:spPr>
            <a:xfrm>
              <a:off x="5356400" y="3558800"/>
              <a:ext cx="1041800" cy="1322550"/>
            </a:xfrm>
            <a:custGeom>
              <a:rect b="b" l="l" r="r" t="t"/>
              <a:pathLst>
                <a:path extrusionOk="0" h="52902" w="41672">
                  <a:moveTo>
                    <a:pt x="22780" y="0"/>
                  </a:moveTo>
                  <a:lnTo>
                    <a:pt x="22039" y="2779"/>
                  </a:lnTo>
                  <a:cubicBezTo>
                    <a:pt x="22039" y="2779"/>
                    <a:pt x="33151" y="10928"/>
                    <a:pt x="33336" y="11669"/>
                  </a:cubicBezTo>
                  <a:cubicBezTo>
                    <a:pt x="33522" y="12410"/>
                    <a:pt x="27781" y="18336"/>
                    <a:pt x="27781" y="18336"/>
                  </a:cubicBezTo>
                  <a:cubicBezTo>
                    <a:pt x="27781" y="18336"/>
                    <a:pt x="23706" y="20558"/>
                    <a:pt x="22040" y="22411"/>
                  </a:cubicBezTo>
                  <a:cubicBezTo>
                    <a:pt x="20373" y="24263"/>
                    <a:pt x="3519" y="39265"/>
                    <a:pt x="1853" y="40190"/>
                  </a:cubicBezTo>
                  <a:cubicBezTo>
                    <a:pt x="185" y="41115"/>
                    <a:pt x="1" y="44820"/>
                    <a:pt x="2963" y="45192"/>
                  </a:cubicBezTo>
                  <a:cubicBezTo>
                    <a:pt x="3032" y="45200"/>
                    <a:pt x="3107" y="45204"/>
                    <a:pt x="3188" y="45204"/>
                  </a:cubicBezTo>
                  <a:cubicBezTo>
                    <a:pt x="6590" y="45204"/>
                    <a:pt x="20372" y="37784"/>
                    <a:pt x="20373" y="37783"/>
                  </a:cubicBezTo>
                  <a:lnTo>
                    <a:pt x="20373" y="37783"/>
                  </a:lnTo>
                  <a:cubicBezTo>
                    <a:pt x="20373" y="37783"/>
                    <a:pt x="19076" y="41117"/>
                    <a:pt x="20373" y="42228"/>
                  </a:cubicBezTo>
                  <a:cubicBezTo>
                    <a:pt x="21669" y="43338"/>
                    <a:pt x="25003" y="44265"/>
                    <a:pt x="25374" y="45747"/>
                  </a:cubicBezTo>
                  <a:cubicBezTo>
                    <a:pt x="25744" y="47229"/>
                    <a:pt x="25188" y="50191"/>
                    <a:pt x="27040" y="51673"/>
                  </a:cubicBezTo>
                  <a:cubicBezTo>
                    <a:pt x="27946" y="52398"/>
                    <a:pt x="29782" y="52901"/>
                    <a:pt x="31834" y="52901"/>
                  </a:cubicBezTo>
                  <a:cubicBezTo>
                    <a:pt x="33977" y="52901"/>
                    <a:pt x="36355" y="52352"/>
                    <a:pt x="38153" y="50932"/>
                  </a:cubicBezTo>
                  <a:cubicBezTo>
                    <a:pt x="41671" y="48154"/>
                    <a:pt x="41487" y="41487"/>
                    <a:pt x="40746" y="37042"/>
                  </a:cubicBezTo>
                  <a:cubicBezTo>
                    <a:pt x="40005" y="32596"/>
                    <a:pt x="41302" y="16299"/>
                    <a:pt x="40375" y="12594"/>
                  </a:cubicBezTo>
                  <a:cubicBezTo>
                    <a:pt x="39448" y="8891"/>
                    <a:pt x="22780" y="0"/>
                    <a:pt x="22780" y="0"/>
                  </a:cubicBezTo>
                  <a:close/>
                </a:path>
              </a:pathLst>
            </a:custGeom>
            <a:solidFill>
              <a:srgbClr val="ACFF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30"/>
            <p:cNvSpPr/>
            <p:nvPr/>
          </p:nvSpPr>
          <p:spPr>
            <a:xfrm>
              <a:off x="5359225" y="3546175"/>
              <a:ext cx="1057750" cy="1344000"/>
            </a:xfrm>
            <a:custGeom>
              <a:rect b="b" l="l" r="r" t="t"/>
              <a:pathLst>
                <a:path extrusionOk="0" h="53760" w="42310">
                  <a:moveTo>
                    <a:pt x="22888" y="1012"/>
                  </a:moveTo>
                  <a:cubicBezTo>
                    <a:pt x="27738" y="3630"/>
                    <a:pt x="39220" y="10341"/>
                    <a:pt x="39931" y="13182"/>
                  </a:cubicBezTo>
                  <a:cubicBezTo>
                    <a:pt x="40403" y="15074"/>
                    <a:pt x="40278" y="20491"/>
                    <a:pt x="40158" y="25731"/>
                  </a:cubicBezTo>
                  <a:cubicBezTo>
                    <a:pt x="40044" y="30728"/>
                    <a:pt x="39935" y="35449"/>
                    <a:pt x="40295" y="37602"/>
                  </a:cubicBezTo>
                  <a:cubicBezTo>
                    <a:pt x="40696" y="40011"/>
                    <a:pt x="41704" y="48107"/>
                    <a:pt x="37828" y="51169"/>
                  </a:cubicBezTo>
                  <a:cubicBezTo>
                    <a:pt x="36082" y="52546"/>
                    <a:pt x="33789" y="53067"/>
                    <a:pt x="31733" y="53067"/>
                  </a:cubicBezTo>
                  <a:cubicBezTo>
                    <a:pt x="29744" y="53067"/>
                    <a:pt x="27978" y="52580"/>
                    <a:pt x="27142" y="51911"/>
                  </a:cubicBezTo>
                  <a:cubicBezTo>
                    <a:pt x="25943" y="50952"/>
                    <a:pt x="25852" y="49283"/>
                    <a:pt x="25773" y="47811"/>
                  </a:cubicBezTo>
                  <a:cubicBezTo>
                    <a:pt x="25739" y="47202"/>
                    <a:pt x="25708" y="46628"/>
                    <a:pt x="25594" y="46169"/>
                  </a:cubicBezTo>
                  <a:cubicBezTo>
                    <a:pt x="25323" y="45086"/>
                    <a:pt x="23864" y="44345"/>
                    <a:pt x="22450" y="43628"/>
                  </a:cubicBezTo>
                  <a:cubicBezTo>
                    <a:pt x="21670" y="43233"/>
                    <a:pt x="20934" y="42859"/>
                    <a:pt x="20482" y="42471"/>
                  </a:cubicBezTo>
                  <a:cubicBezTo>
                    <a:pt x="19572" y="41692"/>
                    <a:pt x="20243" y="39276"/>
                    <a:pt x="20579" y="38411"/>
                  </a:cubicBezTo>
                  <a:lnTo>
                    <a:pt x="20916" y="37544"/>
                  </a:lnTo>
                  <a:lnTo>
                    <a:pt x="20916" y="37544"/>
                  </a:lnTo>
                  <a:lnTo>
                    <a:pt x="20096" y="37985"/>
                  </a:lnTo>
                  <a:cubicBezTo>
                    <a:pt x="16206" y="40082"/>
                    <a:pt x="5774" y="45367"/>
                    <a:pt x="3084" y="45367"/>
                  </a:cubicBezTo>
                  <a:cubicBezTo>
                    <a:pt x="3015" y="45367"/>
                    <a:pt x="2952" y="45364"/>
                    <a:pt x="2893" y="45357"/>
                  </a:cubicBezTo>
                  <a:cubicBezTo>
                    <a:pt x="1450" y="45175"/>
                    <a:pt x="1046" y="44173"/>
                    <a:pt x="933" y="43592"/>
                  </a:cubicBezTo>
                  <a:cubicBezTo>
                    <a:pt x="731" y="42551"/>
                    <a:pt x="1159" y="41410"/>
                    <a:pt x="1906" y="40995"/>
                  </a:cubicBezTo>
                  <a:cubicBezTo>
                    <a:pt x="3645" y="40029"/>
                    <a:pt x="20447" y="25072"/>
                    <a:pt x="22183" y="23143"/>
                  </a:cubicBezTo>
                  <a:cubicBezTo>
                    <a:pt x="23789" y="21358"/>
                    <a:pt x="27793" y="19164"/>
                    <a:pt x="27833" y="19141"/>
                  </a:cubicBezTo>
                  <a:lnTo>
                    <a:pt x="27915" y="19079"/>
                  </a:lnTo>
                  <a:cubicBezTo>
                    <a:pt x="30595" y="16314"/>
                    <a:pt x="33749" y="12855"/>
                    <a:pt x="33557" y="12091"/>
                  </a:cubicBezTo>
                  <a:cubicBezTo>
                    <a:pt x="33373" y="11353"/>
                    <a:pt x="26526" y="6233"/>
                    <a:pt x="22319" y="3145"/>
                  </a:cubicBezTo>
                  <a:lnTo>
                    <a:pt x="22888" y="1012"/>
                  </a:lnTo>
                  <a:close/>
                  <a:moveTo>
                    <a:pt x="22449" y="0"/>
                  </a:moveTo>
                  <a:lnTo>
                    <a:pt x="21535" y="3422"/>
                  </a:lnTo>
                  <a:lnTo>
                    <a:pt x="21724" y="3561"/>
                  </a:lnTo>
                  <a:cubicBezTo>
                    <a:pt x="25763" y="6524"/>
                    <a:pt x="32257" y="11425"/>
                    <a:pt x="32874" y="12251"/>
                  </a:cubicBezTo>
                  <a:cubicBezTo>
                    <a:pt x="32663" y="12921"/>
                    <a:pt x="30001" y="15938"/>
                    <a:pt x="27457" y="18565"/>
                  </a:cubicBezTo>
                  <a:cubicBezTo>
                    <a:pt x="26978" y="18829"/>
                    <a:pt x="23282" y="20896"/>
                    <a:pt x="21672" y="22686"/>
                  </a:cubicBezTo>
                  <a:cubicBezTo>
                    <a:pt x="20036" y="24503"/>
                    <a:pt x="3198" y="39492"/>
                    <a:pt x="1573" y="40395"/>
                  </a:cubicBezTo>
                  <a:cubicBezTo>
                    <a:pt x="565" y="40955"/>
                    <a:pt x="1" y="42387"/>
                    <a:pt x="261" y="43723"/>
                  </a:cubicBezTo>
                  <a:cubicBezTo>
                    <a:pt x="511" y="45022"/>
                    <a:pt x="1440" y="45866"/>
                    <a:pt x="2807" y="46037"/>
                  </a:cubicBezTo>
                  <a:cubicBezTo>
                    <a:pt x="2883" y="46046"/>
                    <a:pt x="2965" y="46051"/>
                    <a:pt x="3053" y="46051"/>
                  </a:cubicBezTo>
                  <a:cubicBezTo>
                    <a:pt x="6105" y="46051"/>
                    <a:pt x="16700" y="40561"/>
                    <a:pt x="19666" y="38994"/>
                  </a:cubicBezTo>
                  <a:lnTo>
                    <a:pt x="19666" y="38994"/>
                  </a:lnTo>
                  <a:cubicBezTo>
                    <a:pt x="19342" y="40131"/>
                    <a:pt x="18987" y="42093"/>
                    <a:pt x="20037" y="42993"/>
                  </a:cubicBezTo>
                  <a:cubicBezTo>
                    <a:pt x="20551" y="43434"/>
                    <a:pt x="21323" y="43826"/>
                    <a:pt x="22140" y="44240"/>
                  </a:cubicBezTo>
                  <a:cubicBezTo>
                    <a:pt x="23356" y="44858"/>
                    <a:pt x="24734" y="45557"/>
                    <a:pt x="24928" y="46335"/>
                  </a:cubicBezTo>
                  <a:cubicBezTo>
                    <a:pt x="25026" y="46730"/>
                    <a:pt x="25056" y="47274"/>
                    <a:pt x="25087" y="47848"/>
                  </a:cubicBezTo>
                  <a:cubicBezTo>
                    <a:pt x="25170" y="49384"/>
                    <a:pt x="25274" y="51296"/>
                    <a:pt x="26713" y="52447"/>
                  </a:cubicBezTo>
                  <a:cubicBezTo>
                    <a:pt x="27713" y="53246"/>
                    <a:pt x="29602" y="53760"/>
                    <a:pt x="31689" y="53760"/>
                  </a:cubicBezTo>
                  <a:cubicBezTo>
                    <a:pt x="33930" y="53760"/>
                    <a:pt x="36401" y="53169"/>
                    <a:pt x="38251" y="51708"/>
                  </a:cubicBezTo>
                  <a:cubicBezTo>
                    <a:pt x="42310" y="48503"/>
                    <a:pt x="41505" y="40698"/>
                    <a:pt x="40970" y="37491"/>
                  </a:cubicBezTo>
                  <a:cubicBezTo>
                    <a:pt x="40621" y="35401"/>
                    <a:pt x="40734" y="30494"/>
                    <a:pt x="40844" y="25748"/>
                  </a:cubicBezTo>
                  <a:cubicBezTo>
                    <a:pt x="40970" y="20219"/>
                    <a:pt x="41091" y="14998"/>
                    <a:pt x="40595" y="13017"/>
                  </a:cubicBezTo>
                  <a:cubicBezTo>
                    <a:pt x="39643" y="9208"/>
                    <a:pt x="23516" y="569"/>
                    <a:pt x="22829" y="202"/>
                  </a:cubicBezTo>
                  <a:lnTo>
                    <a:pt x="224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30"/>
            <p:cNvSpPr/>
            <p:nvPr/>
          </p:nvSpPr>
          <p:spPr>
            <a:xfrm>
              <a:off x="5856600" y="4439350"/>
              <a:ext cx="187175" cy="72575"/>
            </a:xfrm>
            <a:custGeom>
              <a:rect b="b" l="l" r="r" t="t"/>
              <a:pathLst>
                <a:path extrusionOk="0" h="2903" w="7487">
                  <a:moveTo>
                    <a:pt x="7102" y="0"/>
                  </a:moveTo>
                  <a:cubicBezTo>
                    <a:pt x="7067" y="0"/>
                    <a:pt x="7031" y="6"/>
                    <a:pt x="6995" y="17"/>
                  </a:cubicBezTo>
                  <a:lnTo>
                    <a:pt x="258" y="2235"/>
                  </a:lnTo>
                  <a:cubicBezTo>
                    <a:pt x="97" y="2288"/>
                    <a:pt x="1" y="2448"/>
                    <a:pt x="28" y="2615"/>
                  </a:cubicBezTo>
                  <a:cubicBezTo>
                    <a:pt x="54" y="2781"/>
                    <a:pt x="197" y="2903"/>
                    <a:pt x="365" y="2903"/>
                  </a:cubicBezTo>
                  <a:cubicBezTo>
                    <a:pt x="369" y="2903"/>
                    <a:pt x="372" y="2903"/>
                    <a:pt x="376" y="2903"/>
                  </a:cubicBezTo>
                  <a:cubicBezTo>
                    <a:pt x="409" y="2903"/>
                    <a:pt x="441" y="2897"/>
                    <a:pt x="472" y="2888"/>
                  </a:cubicBezTo>
                  <a:lnTo>
                    <a:pt x="7209" y="669"/>
                  </a:lnTo>
                  <a:cubicBezTo>
                    <a:pt x="7389" y="610"/>
                    <a:pt x="7487" y="415"/>
                    <a:pt x="7427" y="236"/>
                  </a:cubicBezTo>
                  <a:cubicBezTo>
                    <a:pt x="7380" y="92"/>
                    <a:pt x="7246" y="0"/>
                    <a:pt x="71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30"/>
            <p:cNvSpPr/>
            <p:nvPr/>
          </p:nvSpPr>
          <p:spPr>
            <a:xfrm>
              <a:off x="5874475" y="4483475"/>
              <a:ext cx="168700" cy="65725"/>
            </a:xfrm>
            <a:custGeom>
              <a:rect b="b" l="l" r="r" t="t"/>
              <a:pathLst>
                <a:path extrusionOk="0" h="2629" w="6748">
                  <a:moveTo>
                    <a:pt x="385" y="1"/>
                  </a:moveTo>
                  <a:cubicBezTo>
                    <a:pt x="240" y="1"/>
                    <a:pt x="106" y="93"/>
                    <a:pt x="60" y="238"/>
                  </a:cubicBezTo>
                  <a:cubicBezTo>
                    <a:pt x="0" y="418"/>
                    <a:pt x="100" y="611"/>
                    <a:pt x="279" y="670"/>
                  </a:cubicBezTo>
                  <a:lnTo>
                    <a:pt x="6282" y="2611"/>
                  </a:lnTo>
                  <a:cubicBezTo>
                    <a:pt x="6316" y="2623"/>
                    <a:pt x="6351" y="2629"/>
                    <a:pt x="6387" y="2629"/>
                  </a:cubicBezTo>
                  <a:lnTo>
                    <a:pt x="6387" y="2627"/>
                  </a:lnTo>
                  <a:cubicBezTo>
                    <a:pt x="6555" y="2626"/>
                    <a:pt x="6696" y="2504"/>
                    <a:pt x="6723" y="2338"/>
                  </a:cubicBezTo>
                  <a:cubicBezTo>
                    <a:pt x="6748" y="2173"/>
                    <a:pt x="6651" y="2012"/>
                    <a:pt x="6492" y="1959"/>
                  </a:cubicBezTo>
                  <a:lnTo>
                    <a:pt x="492" y="18"/>
                  </a:lnTo>
                  <a:cubicBezTo>
                    <a:pt x="456" y="6"/>
                    <a:pt x="420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30"/>
            <p:cNvSpPr/>
            <p:nvPr/>
          </p:nvSpPr>
          <p:spPr>
            <a:xfrm>
              <a:off x="5583275" y="3511925"/>
              <a:ext cx="1060350" cy="1271750"/>
            </a:xfrm>
            <a:custGeom>
              <a:rect b="b" l="l" r="r" t="t"/>
              <a:pathLst>
                <a:path extrusionOk="0" h="50870" w="42414">
                  <a:moveTo>
                    <a:pt x="15598" y="0"/>
                  </a:moveTo>
                  <a:cubicBezTo>
                    <a:pt x="13531" y="0"/>
                    <a:pt x="11504" y="845"/>
                    <a:pt x="10001" y="1691"/>
                  </a:cubicBezTo>
                  <a:cubicBezTo>
                    <a:pt x="10001" y="1691"/>
                    <a:pt x="8749" y="674"/>
                    <a:pt x="6906" y="674"/>
                  </a:cubicBezTo>
                  <a:cubicBezTo>
                    <a:pt x="5914" y="674"/>
                    <a:pt x="4750" y="969"/>
                    <a:pt x="3518" y="1877"/>
                  </a:cubicBezTo>
                  <a:cubicBezTo>
                    <a:pt x="0" y="4469"/>
                    <a:pt x="2222" y="8358"/>
                    <a:pt x="3147" y="9471"/>
                  </a:cubicBezTo>
                  <a:lnTo>
                    <a:pt x="4073" y="10581"/>
                  </a:lnTo>
                  <a:cubicBezTo>
                    <a:pt x="4073" y="10581"/>
                    <a:pt x="6852" y="15583"/>
                    <a:pt x="9630" y="17620"/>
                  </a:cubicBezTo>
                  <a:cubicBezTo>
                    <a:pt x="12408" y="19657"/>
                    <a:pt x="18706" y="20211"/>
                    <a:pt x="18706" y="20211"/>
                  </a:cubicBezTo>
                  <a:cubicBezTo>
                    <a:pt x="18706" y="20211"/>
                    <a:pt x="21115" y="22618"/>
                    <a:pt x="20743" y="29471"/>
                  </a:cubicBezTo>
                  <a:cubicBezTo>
                    <a:pt x="20374" y="36324"/>
                    <a:pt x="17965" y="40028"/>
                    <a:pt x="22225" y="45585"/>
                  </a:cubicBezTo>
                  <a:cubicBezTo>
                    <a:pt x="24710" y="48826"/>
                    <a:pt x="28330" y="50869"/>
                    <a:pt x="31651" y="50869"/>
                  </a:cubicBezTo>
                  <a:cubicBezTo>
                    <a:pt x="34022" y="50869"/>
                    <a:pt x="36240" y="49828"/>
                    <a:pt x="37783" y="47436"/>
                  </a:cubicBezTo>
                  <a:cubicBezTo>
                    <a:pt x="41487" y="41696"/>
                    <a:pt x="42413" y="35768"/>
                    <a:pt x="37969" y="29841"/>
                  </a:cubicBezTo>
                  <a:cubicBezTo>
                    <a:pt x="33524" y="23915"/>
                    <a:pt x="26115" y="21322"/>
                    <a:pt x="24077" y="20397"/>
                  </a:cubicBezTo>
                  <a:cubicBezTo>
                    <a:pt x="22040" y="19470"/>
                    <a:pt x="21299" y="17988"/>
                    <a:pt x="21299" y="17247"/>
                  </a:cubicBezTo>
                  <a:cubicBezTo>
                    <a:pt x="21299" y="16506"/>
                    <a:pt x="24633" y="7987"/>
                    <a:pt x="21299" y="3172"/>
                  </a:cubicBezTo>
                  <a:cubicBezTo>
                    <a:pt x="19656" y="799"/>
                    <a:pt x="17608" y="0"/>
                    <a:pt x="15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30"/>
            <p:cNvSpPr/>
            <p:nvPr/>
          </p:nvSpPr>
          <p:spPr>
            <a:xfrm>
              <a:off x="5714400" y="3569250"/>
              <a:ext cx="205975" cy="396225"/>
            </a:xfrm>
            <a:custGeom>
              <a:rect b="b" l="l" r="r" t="t"/>
              <a:pathLst>
                <a:path extrusionOk="0" h="15849" w="8239">
                  <a:moveTo>
                    <a:pt x="3226" y="1"/>
                  </a:moveTo>
                  <a:cubicBezTo>
                    <a:pt x="2865" y="1"/>
                    <a:pt x="2421" y="73"/>
                    <a:pt x="1991" y="335"/>
                  </a:cubicBezTo>
                  <a:cubicBezTo>
                    <a:pt x="1219" y="804"/>
                    <a:pt x="729" y="1731"/>
                    <a:pt x="536" y="3090"/>
                  </a:cubicBezTo>
                  <a:cubicBezTo>
                    <a:pt x="0" y="6838"/>
                    <a:pt x="2326" y="13533"/>
                    <a:pt x="7934" y="15835"/>
                  </a:cubicBezTo>
                  <a:cubicBezTo>
                    <a:pt x="7955" y="15844"/>
                    <a:pt x="7977" y="15848"/>
                    <a:pt x="8000" y="15848"/>
                  </a:cubicBezTo>
                  <a:cubicBezTo>
                    <a:pt x="8187" y="15848"/>
                    <a:pt x="8239" y="15590"/>
                    <a:pt x="8065" y="15519"/>
                  </a:cubicBezTo>
                  <a:cubicBezTo>
                    <a:pt x="2615" y="13282"/>
                    <a:pt x="355" y="6778"/>
                    <a:pt x="875" y="3139"/>
                  </a:cubicBezTo>
                  <a:cubicBezTo>
                    <a:pt x="1053" y="1888"/>
                    <a:pt x="1488" y="1043"/>
                    <a:pt x="2167" y="631"/>
                  </a:cubicBezTo>
                  <a:cubicBezTo>
                    <a:pt x="2532" y="407"/>
                    <a:pt x="2916" y="346"/>
                    <a:pt x="3229" y="346"/>
                  </a:cubicBezTo>
                  <a:cubicBezTo>
                    <a:pt x="3610" y="346"/>
                    <a:pt x="3886" y="437"/>
                    <a:pt x="3891" y="439"/>
                  </a:cubicBezTo>
                  <a:cubicBezTo>
                    <a:pt x="3910" y="446"/>
                    <a:pt x="3929" y="449"/>
                    <a:pt x="3948" y="449"/>
                  </a:cubicBezTo>
                  <a:cubicBezTo>
                    <a:pt x="4018" y="449"/>
                    <a:pt x="4084" y="405"/>
                    <a:pt x="4109" y="334"/>
                  </a:cubicBezTo>
                  <a:cubicBezTo>
                    <a:pt x="4140" y="244"/>
                    <a:pt x="4094" y="146"/>
                    <a:pt x="4004" y="115"/>
                  </a:cubicBezTo>
                  <a:cubicBezTo>
                    <a:pt x="3981" y="108"/>
                    <a:pt x="3664" y="1"/>
                    <a:pt x="3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30"/>
            <p:cNvSpPr/>
            <p:nvPr/>
          </p:nvSpPr>
          <p:spPr>
            <a:xfrm>
              <a:off x="5777825" y="3713750"/>
              <a:ext cx="323375" cy="285500"/>
            </a:xfrm>
            <a:custGeom>
              <a:rect b="b" l="l" r="r" t="t"/>
              <a:pathLst>
                <a:path extrusionOk="0" h="11420" w="12935">
                  <a:moveTo>
                    <a:pt x="195" y="0"/>
                  </a:moveTo>
                  <a:cubicBezTo>
                    <a:pt x="175" y="0"/>
                    <a:pt x="155" y="3"/>
                    <a:pt x="136" y="11"/>
                  </a:cubicBezTo>
                  <a:cubicBezTo>
                    <a:pt x="47" y="43"/>
                    <a:pt x="1" y="141"/>
                    <a:pt x="34" y="231"/>
                  </a:cubicBezTo>
                  <a:cubicBezTo>
                    <a:pt x="48" y="271"/>
                    <a:pt x="1572" y="4357"/>
                    <a:pt x="4938" y="7588"/>
                  </a:cubicBezTo>
                  <a:cubicBezTo>
                    <a:pt x="8318" y="10833"/>
                    <a:pt x="12693" y="11412"/>
                    <a:pt x="12736" y="11418"/>
                  </a:cubicBezTo>
                  <a:cubicBezTo>
                    <a:pt x="12743" y="11420"/>
                    <a:pt x="12751" y="11420"/>
                    <a:pt x="12757" y="11420"/>
                  </a:cubicBezTo>
                  <a:cubicBezTo>
                    <a:pt x="12847" y="11420"/>
                    <a:pt x="12923" y="11348"/>
                    <a:pt x="12929" y="11258"/>
                  </a:cubicBezTo>
                  <a:cubicBezTo>
                    <a:pt x="12935" y="11167"/>
                    <a:pt x="12868" y="11088"/>
                    <a:pt x="12779" y="11077"/>
                  </a:cubicBezTo>
                  <a:cubicBezTo>
                    <a:pt x="12736" y="11072"/>
                    <a:pt x="8474" y="10508"/>
                    <a:pt x="5176" y="7342"/>
                  </a:cubicBezTo>
                  <a:cubicBezTo>
                    <a:pt x="1869" y="4167"/>
                    <a:pt x="371" y="152"/>
                    <a:pt x="356" y="112"/>
                  </a:cubicBezTo>
                  <a:cubicBezTo>
                    <a:pt x="330" y="42"/>
                    <a:pt x="265" y="0"/>
                    <a:pt x="1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30"/>
            <p:cNvSpPr/>
            <p:nvPr/>
          </p:nvSpPr>
          <p:spPr>
            <a:xfrm>
              <a:off x="6129100" y="4061550"/>
              <a:ext cx="424450" cy="684700"/>
            </a:xfrm>
            <a:custGeom>
              <a:rect b="b" l="l" r="r" t="t"/>
              <a:pathLst>
                <a:path extrusionOk="0" h="27388" w="16978">
                  <a:moveTo>
                    <a:pt x="192" y="0"/>
                  </a:moveTo>
                  <a:cubicBezTo>
                    <a:pt x="151" y="0"/>
                    <a:pt x="110" y="15"/>
                    <a:pt x="76" y="44"/>
                  </a:cubicBezTo>
                  <a:cubicBezTo>
                    <a:pt x="6" y="108"/>
                    <a:pt x="0" y="216"/>
                    <a:pt x="64" y="286"/>
                  </a:cubicBezTo>
                  <a:cubicBezTo>
                    <a:pt x="113" y="341"/>
                    <a:pt x="4976" y="5844"/>
                    <a:pt x="3132" y="12961"/>
                  </a:cubicBezTo>
                  <a:cubicBezTo>
                    <a:pt x="2041" y="17173"/>
                    <a:pt x="2963" y="21797"/>
                    <a:pt x="5483" y="24746"/>
                  </a:cubicBezTo>
                  <a:cubicBezTo>
                    <a:pt x="6953" y="26464"/>
                    <a:pt x="8787" y="27388"/>
                    <a:pt x="10702" y="27388"/>
                  </a:cubicBezTo>
                  <a:cubicBezTo>
                    <a:pt x="10895" y="27388"/>
                    <a:pt x="11091" y="27377"/>
                    <a:pt x="11285" y="27360"/>
                  </a:cubicBezTo>
                  <a:cubicBezTo>
                    <a:pt x="16912" y="26810"/>
                    <a:pt x="16978" y="19027"/>
                    <a:pt x="16978" y="18949"/>
                  </a:cubicBezTo>
                  <a:cubicBezTo>
                    <a:pt x="16978" y="18854"/>
                    <a:pt x="16901" y="18777"/>
                    <a:pt x="16806" y="18777"/>
                  </a:cubicBezTo>
                  <a:cubicBezTo>
                    <a:pt x="16710" y="18777"/>
                    <a:pt x="16635" y="18854"/>
                    <a:pt x="16635" y="18949"/>
                  </a:cubicBezTo>
                  <a:cubicBezTo>
                    <a:pt x="16635" y="19025"/>
                    <a:pt x="16572" y="26498"/>
                    <a:pt x="11252" y="27018"/>
                  </a:cubicBezTo>
                  <a:cubicBezTo>
                    <a:pt x="11069" y="27036"/>
                    <a:pt x="10886" y="27045"/>
                    <a:pt x="10705" y="27045"/>
                  </a:cubicBezTo>
                  <a:cubicBezTo>
                    <a:pt x="8892" y="27045"/>
                    <a:pt x="7146" y="26163"/>
                    <a:pt x="5744" y="24523"/>
                  </a:cubicBezTo>
                  <a:cubicBezTo>
                    <a:pt x="3294" y="21657"/>
                    <a:pt x="2400" y="17153"/>
                    <a:pt x="3465" y="13048"/>
                  </a:cubicBezTo>
                  <a:cubicBezTo>
                    <a:pt x="5357" y="5749"/>
                    <a:pt x="370" y="112"/>
                    <a:pt x="318" y="56"/>
                  </a:cubicBezTo>
                  <a:cubicBezTo>
                    <a:pt x="284" y="19"/>
                    <a:pt x="238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30"/>
            <p:cNvSpPr/>
            <p:nvPr/>
          </p:nvSpPr>
          <p:spPr>
            <a:xfrm>
              <a:off x="6105925" y="4034525"/>
              <a:ext cx="387425" cy="650650"/>
            </a:xfrm>
            <a:custGeom>
              <a:rect b="b" l="l" r="r" t="t"/>
              <a:pathLst>
                <a:path extrusionOk="0" h="26026" w="15497">
                  <a:moveTo>
                    <a:pt x="175" y="1"/>
                  </a:moveTo>
                  <a:cubicBezTo>
                    <a:pt x="84" y="1"/>
                    <a:pt x="10" y="72"/>
                    <a:pt x="5" y="164"/>
                  </a:cubicBezTo>
                  <a:cubicBezTo>
                    <a:pt x="1" y="256"/>
                    <a:pt x="71" y="336"/>
                    <a:pt x="164" y="344"/>
                  </a:cubicBezTo>
                  <a:cubicBezTo>
                    <a:pt x="194" y="345"/>
                    <a:pt x="3125" y="572"/>
                    <a:pt x="7464" y="6487"/>
                  </a:cubicBezTo>
                  <a:cubicBezTo>
                    <a:pt x="10525" y="10661"/>
                    <a:pt x="10162" y="14571"/>
                    <a:pt x="9843" y="18022"/>
                  </a:cubicBezTo>
                  <a:cubicBezTo>
                    <a:pt x="9697" y="19586"/>
                    <a:pt x="9561" y="21063"/>
                    <a:pt x="9729" y="22481"/>
                  </a:cubicBezTo>
                  <a:cubicBezTo>
                    <a:pt x="10048" y="25199"/>
                    <a:pt x="11462" y="25843"/>
                    <a:pt x="12274" y="25986"/>
                  </a:cubicBezTo>
                  <a:cubicBezTo>
                    <a:pt x="12428" y="26013"/>
                    <a:pt x="12586" y="26026"/>
                    <a:pt x="12743" y="26026"/>
                  </a:cubicBezTo>
                  <a:cubicBezTo>
                    <a:pt x="13848" y="26026"/>
                    <a:pt x="14979" y="25383"/>
                    <a:pt x="15455" y="24427"/>
                  </a:cubicBezTo>
                  <a:cubicBezTo>
                    <a:pt x="15496" y="24342"/>
                    <a:pt x="15462" y="24240"/>
                    <a:pt x="15377" y="24197"/>
                  </a:cubicBezTo>
                  <a:cubicBezTo>
                    <a:pt x="15353" y="24185"/>
                    <a:pt x="15327" y="24179"/>
                    <a:pt x="15302" y="24179"/>
                  </a:cubicBezTo>
                  <a:cubicBezTo>
                    <a:pt x="15239" y="24179"/>
                    <a:pt x="15178" y="24214"/>
                    <a:pt x="15147" y="24274"/>
                  </a:cubicBezTo>
                  <a:cubicBezTo>
                    <a:pt x="14727" y="25116"/>
                    <a:pt x="13731" y="25683"/>
                    <a:pt x="12750" y="25683"/>
                  </a:cubicBezTo>
                  <a:cubicBezTo>
                    <a:pt x="12610" y="25683"/>
                    <a:pt x="12471" y="25671"/>
                    <a:pt x="12333" y="25647"/>
                  </a:cubicBezTo>
                  <a:cubicBezTo>
                    <a:pt x="11613" y="25521"/>
                    <a:pt x="10363" y="24936"/>
                    <a:pt x="10069" y="22440"/>
                  </a:cubicBezTo>
                  <a:cubicBezTo>
                    <a:pt x="9905" y="21057"/>
                    <a:pt x="10041" y="19598"/>
                    <a:pt x="10185" y="18052"/>
                  </a:cubicBezTo>
                  <a:cubicBezTo>
                    <a:pt x="10510" y="14541"/>
                    <a:pt x="10878" y="10562"/>
                    <a:pt x="7740" y="6284"/>
                  </a:cubicBezTo>
                  <a:cubicBezTo>
                    <a:pt x="3286" y="209"/>
                    <a:pt x="305" y="7"/>
                    <a:pt x="180" y="1"/>
                  </a:cubicBezTo>
                  <a:cubicBezTo>
                    <a:pt x="179" y="1"/>
                    <a:pt x="177" y="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30"/>
            <p:cNvSpPr/>
            <p:nvPr/>
          </p:nvSpPr>
          <p:spPr>
            <a:xfrm>
              <a:off x="4612200" y="693350"/>
              <a:ext cx="1274525" cy="1028100"/>
            </a:xfrm>
            <a:custGeom>
              <a:rect b="b" l="l" r="r" t="t"/>
              <a:pathLst>
                <a:path extrusionOk="0" h="41124" w="50981">
                  <a:moveTo>
                    <a:pt x="13441" y="0"/>
                  </a:moveTo>
                  <a:cubicBezTo>
                    <a:pt x="9177" y="0"/>
                    <a:pt x="5353" y="1744"/>
                    <a:pt x="5736" y="6643"/>
                  </a:cubicBezTo>
                  <a:cubicBezTo>
                    <a:pt x="5462" y="6821"/>
                    <a:pt x="5189" y="7010"/>
                    <a:pt x="4920" y="7219"/>
                  </a:cubicBezTo>
                  <a:cubicBezTo>
                    <a:pt x="4470" y="7285"/>
                    <a:pt x="4030" y="7408"/>
                    <a:pt x="3612" y="7586"/>
                  </a:cubicBezTo>
                  <a:cubicBezTo>
                    <a:pt x="261" y="8997"/>
                    <a:pt x="0" y="15951"/>
                    <a:pt x="2501" y="19133"/>
                  </a:cubicBezTo>
                  <a:cubicBezTo>
                    <a:pt x="3830" y="20823"/>
                    <a:pt x="6439" y="22247"/>
                    <a:pt x="8836" y="23043"/>
                  </a:cubicBezTo>
                  <a:lnTo>
                    <a:pt x="8849" y="23116"/>
                  </a:lnTo>
                  <a:cubicBezTo>
                    <a:pt x="8849" y="23116"/>
                    <a:pt x="9052" y="23811"/>
                    <a:pt x="16015" y="24471"/>
                  </a:cubicBezTo>
                  <a:cubicBezTo>
                    <a:pt x="22978" y="25131"/>
                    <a:pt x="25013" y="27891"/>
                    <a:pt x="24695" y="31238"/>
                  </a:cubicBezTo>
                  <a:cubicBezTo>
                    <a:pt x="24462" y="33749"/>
                    <a:pt x="25321" y="36240"/>
                    <a:pt x="27054" y="38071"/>
                  </a:cubicBezTo>
                  <a:cubicBezTo>
                    <a:pt x="27902" y="39259"/>
                    <a:pt x="29268" y="40191"/>
                    <a:pt x="31472" y="40730"/>
                  </a:cubicBezTo>
                  <a:cubicBezTo>
                    <a:pt x="32565" y="40998"/>
                    <a:pt x="33618" y="41124"/>
                    <a:pt x="34627" y="41124"/>
                  </a:cubicBezTo>
                  <a:cubicBezTo>
                    <a:pt x="45362" y="41124"/>
                    <a:pt x="50981" y="26888"/>
                    <a:pt x="44008" y="18331"/>
                  </a:cubicBezTo>
                  <a:cubicBezTo>
                    <a:pt x="40383" y="13881"/>
                    <a:pt x="34111" y="13009"/>
                    <a:pt x="29460" y="9839"/>
                  </a:cubicBezTo>
                  <a:cubicBezTo>
                    <a:pt x="26356" y="7723"/>
                    <a:pt x="23369" y="5378"/>
                    <a:pt x="20561" y="2880"/>
                  </a:cubicBezTo>
                  <a:cubicBezTo>
                    <a:pt x="20489" y="2880"/>
                    <a:pt x="20418" y="2885"/>
                    <a:pt x="20348" y="2897"/>
                  </a:cubicBezTo>
                  <a:cubicBezTo>
                    <a:pt x="18716" y="1311"/>
                    <a:pt x="16860" y="231"/>
                    <a:pt x="14844" y="60"/>
                  </a:cubicBezTo>
                  <a:cubicBezTo>
                    <a:pt x="14374" y="21"/>
                    <a:pt x="13905" y="0"/>
                    <a:pt x="134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30"/>
            <p:cNvSpPr/>
            <p:nvPr/>
          </p:nvSpPr>
          <p:spPr>
            <a:xfrm>
              <a:off x="4825175" y="909275"/>
              <a:ext cx="942150" cy="497100"/>
            </a:xfrm>
            <a:custGeom>
              <a:rect b="b" l="l" r="r" t="t"/>
              <a:pathLst>
                <a:path extrusionOk="0" h="19884" w="37686">
                  <a:moveTo>
                    <a:pt x="192" y="1"/>
                  </a:moveTo>
                  <a:cubicBezTo>
                    <a:pt x="153" y="1"/>
                    <a:pt x="113" y="14"/>
                    <a:pt x="80" y="42"/>
                  </a:cubicBezTo>
                  <a:cubicBezTo>
                    <a:pt x="9" y="101"/>
                    <a:pt x="0" y="207"/>
                    <a:pt x="58" y="280"/>
                  </a:cubicBezTo>
                  <a:cubicBezTo>
                    <a:pt x="106" y="336"/>
                    <a:pt x="4932" y="5906"/>
                    <a:pt x="12267" y="7946"/>
                  </a:cubicBezTo>
                  <a:cubicBezTo>
                    <a:pt x="15479" y="8839"/>
                    <a:pt x="18770" y="8879"/>
                    <a:pt x="21954" y="8916"/>
                  </a:cubicBezTo>
                  <a:cubicBezTo>
                    <a:pt x="25978" y="8964"/>
                    <a:pt x="29781" y="9008"/>
                    <a:pt x="32463" y="10921"/>
                  </a:cubicBezTo>
                  <a:cubicBezTo>
                    <a:pt x="36989" y="14147"/>
                    <a:pt x="37329" y="17462"/>
                    <a:pt x="36818" y="19673"/>
                  </a:cubicBezTo>
                  <a:cubicBezTo>
                    <a:pt x="36797" y="19765"/>
                    <a:pt x="36854" y="19857"/>
                    <a:pt x="36946" y="19879"/>
                  </a:cubicBezTo>
                  <a:cubicBezTo>
                    <a:pt x="36959" y="19882"/>
                    <a:pt x="36972" y="19884"/>
                    <a:pt x="36986" y="19884"/>
                  </a:cubicBezTo>
                  <a:cubicBezTo>
                    <a:pt x="37064" y="19884"/>
                    <a:pt x="37133" y="19829"/>
                    <a:pt x="37151" y="19752"/>
                  </a:cubicBezTo>
                  <a:cubicBezTo>
                    <a:pt x="37685" y="17437"/>
                    <a:pt x="37341" y="13978"/>
                    <a:pt x="32662" y="10643"/>
                  </a:cubicBezTo>
                  <a:cubicBezTo>
                    <a:pt x="29891" y="8667"/>
                    <a:pt x="26037" y="8622"/>
                    <a:pt x="21957" y="8573"/>
                  </a:cubicBezTo>
                  <a:cubicBezTo>
                    <a:pt x="18797" y="8536"/>
                    <a:pt x="15528" y="8497"/>
                    <a:pt x="12359" y="7617"/>
                  </a:cubicBezTo>
                  <a:cubicBezTo>
                    <a:pt x="5126" y="5605"/>
                    <a:pt x="366" y="113"/>
                    <a:pt x="320" y="57"/>
                  </a:cubicBezTo>
                  <a:cubicBezTo>
                    <a:pt x="286" y="20"/>
                    <a:pt x="239" y="1"/>
                    <a:pt x="1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30"/>
            <p:cNvSpPr/>
            <p:nvPr/>
          </p:nvSpPr>
          <p:spPr>
            <a:xfrm>
              <a:off x="4793625" y="826875"/>
              <a:ext cx="828125" cy="283075"/>
            </a:xfrm>
            <a:custGeom>
              <a:rect b="b" l="l" r="r" t="t"/>
              <a:pathLst>
                <a:path extrusionOk="0" h="11323" w="33125">
                  <a:moveTo>
                    <a:pt x="4582" y="1"/>
                  </a:moveTo>
                  <a:cubicBezTo>
                    <a:pt x="2029" y="1"/>
                    <a:pt x="211" y="959"/>
                    <a:pt x="114" y="1011"/>
                  </a:cubicBezTo>
                  <a:cubicBezTo>
                    <a:pt x="31" y="1056"/>
                    <a:pt x="0" y="1160"/>
                    <a:pt x="45" y="1243"/>
                  </a:cubicBezTo>
                  <a:cubicBezTo>
                    <a:pt x="75" y="1300"/>
                    <a:pt x="135" y="1333"/>
                    <a:pt x="196" y="1333"/>
                  </a:cubicBezTo>
                  <a:cubicBezTo>
                    <a:pt x="224" y="1333"/>
                    <a:pt x="252" y="1326"/>
                    <a:pt x="278" y="1312"/>
                  </a:cubicBezTo>
                  <a:cubicBezTo>
                    <a:pt x="300" y="1300"/>
                    <a:pt x="2105" y="349"/>
                    <a:pt x="4609" y="349"/>
                  </a:cubicBezTo>
                  <a:cubicBezTo>
                    <a:pt x="5307" y="349"/>
                    <a:pt x="6060" y="423"/>
                    <a:pt x="6843" y="612"/>
                  </a:cubicBezTo>
                  <a:cubicBezTo>
                    <a:pt x="8537" y="1020"/>
                    <a:pt x="10019" y="2279"/>
                    <a:pt x="11734" y="3737"/>
                  </a:cubicBezTo>
                  <a:cubicBezTo>
                    <a:pt x="13765" y="5464"/>
                    <a:pt x="16069" y="7422"/>
                    <a:pt x="19548" y="8835"/>
                  </a:cubicBezTo>
                  <a:cubicBezTo>
                    <a:pt x="23130" y="10292"/>
                    <a:pt x="25860" y="10363"/>
                    <a:pt x="28055" y="10421"/>
                  </a:cubicBezTo>
                  <a:cubicBezTo>
                    <a:pt x="29916" y="10470"/>
                    <a:pt x="31384" y="10510"/>
                    <a:pt x="32802" y="11302"/>
                  </a:cubicBezTo>
                  <a:cubicBezTo>
                    <a:pt x="32829" y="11315"/>
                    <a:pt x="32857" y="11323"/>
                    <a:pt x="32887" y="11323"/>
                  </a:cubicBezTo>
                  <a:cubicBezTo>
                    <a:pt x="32888" y="11323"/>
                    <a:pt x="32888" y="11323"/>
                    <a:pt x="32889" y="11323"/>
                  </a:cubicBezTo>
                  <a:cubicBezTo>
                    <a:pt x="33064" y="11323"/>
                    <a:pt x="33124" y="11088"/>
                    <a:pt x="32970" y="11002"/>
                  </a:cubicBezTo>
                  <a:cubicBezTo>
                    <a:pt x="31478" y="10169"/>
                    <a:pt x="29896" y="10127"/>
                    <a:pt x="28064" y="10078"/>
                  </a:cubicBezTo>
                  <a:cubicBezTo>
                    <a:pt x="25897" y="10022"/>
                    <a:pt x="23201" y="9950"/>
                    <a:pt x="19677" y="8519"/>
                  </a:cubicBezTo>
                  <a:cubicBezTo>
                    <a:pt x="16248" y="7125"/>
                    <a:pt x="13969" y="5187"/>
                    <a:pt x="11957" y="3476"/>
                  </a:cubicBezTo>
                  <a:cubicBezTo>
                    <a:pt x="10209" y="1990"/>
                    <a:pt x="8697" y="705"/>
                    <a:pt x="6923" y="277"/>
                  </a:cubicBezTo>
                  <a:cubicBezTo>
                    <a:pt x="6098" y="79"/>
                    <a:pt x="5310" y="1"/>
                    <a:pt x="4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30"/>
            <p:cNvSpPr/>
            <p:nvPr/>
          </p:nvSpPr>
          <p:spPr>
            <a:xfrm>
              <a:off x="4714250" y="932600"/>
              <a:ext cx="88225" cy="275250"/>
            </a:xfrm>
            <a:custGeom>
              <a:rect b="b" l="l" r="r" t="t"/>
              <a:pathLst>
                <a:path extrusionOk="0" h="11010" w="3529">
                  <a:moveTo>
                    <a:pt x="3333" y="0"/>
                  </a:moveTo>
                  <a:cubicBezTo>
                    <a:pt x="3302" y="0"/>
                    <a:pt x="3270" y="9"/>
                    <a:pt x="3242" y="27"/>
                  </a:cubicBezTo>
                  <a:cubicBezTo>
                    <a:pt x="3209" y="47"/>
                    <a:pt x="0" y="2122"/>
                    <a:pt x="21" y="6225"/>
                  </a:cubicBezTo>
                  <a:cubicBezTo>
                    <a:pt x="43" y="10374"/>
                    <a:pt x="3205" y="11000"/>
                    <a:pt x="3237" y="11006"/>
                  </a:cubicBezTo>
                  <a:cubicBezTo>
                    <a:pt x="3248" y="11008"/>
                    <a:pt x="3258" y="11009"/>
                    <a:pt x="3269" y="11009"/>
                  </a:cubicBezTo>
                  <a:cubicBezTo>
                    <a:pt x="3356" y="11009"/>
                    <a:pt x="3430" y="10941"/>
                    <a:pt x="3439" y="10853"/>
                  </a:cubicBezTo>
                  <a:cubicBezTo>
                    <a:pt x="3447" y="10764"/>
                    <a:pt x="3386" y="10684"/>
                    <a:pt x="3298" y="10669"/>
                  </a:cubicBezTo>
                  <a:cubicBezTo>
                    <a:pt x="3270" y="10663"/>
                    <a:pt x="385" y="10090"/>
                    <a:pt x="364" y="6222"/>
                  </a:cubicBezTo>
                  <a:cubicBezTo>
                    <a:pt x="343" y="2315"/>
                    <a:pt x="3395" y="336"/>
                    <a:pt x="3425" y="316"/>
                  </a:cubicBezTo>
                  <a:cubicBezTo>
                    <a:pt x="3505" y="266"/>
                    <a:pt x="3528" y="160"/>
                    <a:pt x="3478" y="80"/>
                  </a:cubicBezTo>
                  <a:cubicBezTo>
                    <a:pt x="3445" y="28"/>
                    <a:pt x="3390" y="0"/>
                    <a:pt x="33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30"/>
            <p:cNvSpPr/>
            <p:nvPr/>
          </p:nvSpPr>
          <p:spPr>
            <a:xfrm>
              <a:off x="4639150" y="916625"/>
              <a:ext cx="137825" cy="260825"/>
            </a:xfrm>
            <a:custGeom>
              <a:rect b="b" l="l" r="r" t="t"/>
              <a:pathLst>
                <a:path extrusionOk="0" h="10433" w="5513">
                  <a:moveTo>
                    <a:pt x="5316" y="1"/>
                  </a:moveTo>
                  <a:cubicBezTo>
                    <a:pt x="5288" y="1"/>
                    <a:pt x="5259" y="8"/>
                    <a:pt x="5233" y="23"/>
                  </a:cubicBezTo>
                  <a:cubicBezTo>
                    <a:pt x="5019" y="143"/>
                    <a:pt x="0" y="3007"/>
                    <a:pt x="386" y="6227"/>
                  </a:cubicBezTo>
                  <a:cubicBezTo>
                    <a:pt x="772" y="9437"/>
                    <a:pt x="3331" y="10411"/>
                    <a:pt x="3356" y="10422"/>
                  </a:cubicBezTo>
                  <a:cubicBezTo>
                    <a:pt x="3375" y="10428"/>
                    <a:pt x="3395" y="10432"/>
                    <a:pt x="3416" y="10432"/>
                  </a:cubicBezTo>
                  <a:lnTo>
                    <a:pt x="3416" y="10431"/>
                  </a:lnTo>
                  <a:cubicBezTo>
                    <a:pt x="3606" y="10431"/>
                    <a:pt x="3653" y="10165"/>
                    <a:pt x="3474" y="10098"/>
                  </a:cubicBezTo>
                  <a:cubicBezTo>
                    <a:pt x="3450" y="10091"/>
                    <a:pt x="1087" y="9189"/>
                    <a:pt x="726" y="6185"/>
                  </a:cubicBezTo>
                  <a:cubicBezTo>
                    <a:pt x="368" y="3193"/>
                    <a:pt x="5350" y="351"/>
                    <a:pt x="5401" y="323"/>
                  </a:cubicBezTo>
                  <a:cubicBezTo>
                    <a:pt x="5484" y="275"/>
                    <a:pt x="5512" y="171"/>
                    <a:pt x="5466" y="88"/>
                  </a:cubicBezTo>
                  <a:cubicBezTo>
                    <a:pt x="5435" y="32"/>
                    <a:pt x="5376" y="1"/>
                    <a:pt x="53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30"/>
            <p:cNvSpPr/>
            <p:nvPr/>
          </p:nvSpPr>
          <p:spPr>
            <a:xfrm>
              <a:off x="4688850" y="1495400"/>
              <a:ext cx="762925" cy="871700"/>
            </a:xfrm>
            <a:custGeom>
              <a:rect b="b" l="l" r="r" t="t"/>
              <a:pathLst>
                <a:path extrusionOk="0" h="34868" w="30517">
                  <a:moveTo>
                    <a:pt x="16009" y="0"/>
                  </a:moveTo>
                  <a:cubicBezTo>
                    <a:pt x="12651" y="0"/>
                    <a:pt x="8440" y="948"/>
                    <a:pt x="7410" y="2543"/>
                  </a:cubicBezTo>
                  <a:cubicBezTo>
                    <a:pt x="7410" y="2543"/>
                    <a:pt x="3091" y="6335"/>
                    <a:pt x="2023" y="10962"/>
                  </a:cubicBezTo>
                  <a:cubicBezTo>
                    <a:pt x="955" y="15587"/>
                    <a:pt x="1" y="32462"/>
                    <a:pt x="1578" y="34002"/>
                  </a:cubicBezTo>
                  <a:cubicBezTo>
                    <a:pt x="2206" y="34615"/>
                    <a:pt x="2883" y="34868"/>
                    <a:pt x="3543" y="34868"/>
                  </a:cubicBezTo>
                  <a:cubicBezTo>
                    <a:pt x="4542" y="34868"/>
                    <a:pt x="5500" y="34290"/>
                    <a:pt x="6185" y="33512"/>
                  </a:cubicBezTo>
                  <a:cubicBezTo>
                    <a:pt x="7323" y="32220"/>
                    <a:pt x="13003" y="14168"/>
                    <a:pt x="13003" y="14168"/>
                  </a:cubicBezTo>
                  <a:lnTo>
                    <a:pt x="14629" y="14585"/>
                  </a:lnTo>
                  <a:cubicBezTo>
                    <a:pt x="14629" y="14585"/>
                    <a:pt x="21128" y="29191"/>
                    <a:pt x="21834" y="30866"/>
                  </a:cubicBezTo>
                  <a:cubicBezTo>
                    <a:pt x="22393" y="32193"/>
                    <a:pt x="24177" y="34175"/>
                    <a:pt x="26219" y="34175"/>
                  </a:cubicBezTo>
                  <a:cubicBezTo>
                    <a:pt x="26752" y="34175"/>
                    <a:pt x="27302" y="34040"/>
                    <a:pt x="27852" y="33724"/>
                  </a:cubicBezTo>
                  <a:cubicBezTo>
                    <a:pt x="30516" y="32195"/>
                    <a:pt x="28510" y="20687"/>
                    <a:pt x="27181" y="16431"/>
                  </a:cubicBezTo>
                  <a:cubicBezTo>
                    <a:pt x="25853" y="12176"/>
                    <a:pt x="22206" y="1590"/>
                    <a:pt x="19357" y="469"/>
                  </a:cubicBezTo>
                  <a:cubicBezTo>
                    <a:pt x="18545" y="150"/>
                    <a:pt x="17345" y="0"/>
                    <a:pt x="1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30"/>
            <p:cNvSpPr/>
            <p:nvPr/>
          </p:nvSpPr>
          <p:spPr>
            <a:xfrm>
              <a:off x="4858250" y="1527775"/>
              <a:ext cx="333825" cy="184425"/>
            </a:xfrm>
            <a:custGeom>
              <a:rect b="b" l="l" r="r" t="t"/>
              <a:pathLst>
                <a:path extrusionOk="0" h="7377" w="13353">
                  <a:moveTo>
                    <a:pt x="12567" y="1"/>
                  </a:moveTo>
                  <a:cubicBezTo>
                    <a:pt x="9957" y="1"/>
                    <a:pt x="0" y="2909"/>
                    <a:pt x="0" y="2909"/>
                  </a:cubicBezTo>
                  <a:cubicBezTo>
                    <a:pt x="0" y="2909"/>
                    <a:pt x="2965" y="7376"/>
                    <a:pt x="6815" y="7376"/>
                  </a:cubicBezTo>
                  <a:cubicBezTo>
                    <a:pt x="7141" y="7376"/>
                    <a:pt x="7475" y="7344"/>
                    <a:pt x="7813" y="7274"/>
                  </a:cubicBezTo>
                  <a:cubicBezTo>
                    <a:pt x="12135" y="6382"/>
                    <a:pt x="13353" y="1286"/>
                    <a:pt x="13185" y="197"/>
                  </a:cubicBezTo>
                  <a:cubicBezTo>
                    <a:pt x="13164" y="60"/>
                    <a:pt x="12941" y="1"/>
                    <a:pt x="12567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30"/>
            <p:cNvSpPr/>
            <p:nvPr/>
          </p:nvSpPr>
          <p:spPr>
            <a:xfrm>
              <a:off x="4844650" y="1519800"/>
              <a:ext cx="356525" cy="200975"/>
            </a:xfrm>
            <a:custGeom>
              <a:rect b="b" l="l" r="r" t="t"/>
              <a:pathLst>
                <a:path extrusionOk="0" h="8039" w="14261">
                  <a:moveTo>
                    <a:pt x="13111" y="650"/>
                  </a:moveTo>
                  <a:cubicBezTo>
                    <a:pt x="13232" y="650"/>
                    <a:pt x="13329" y="658"/>
                    <a:pt x="13400" y="675"/>
                  </a:cubicBezTo>
                  <a:cubicBezTo>
                    <a:pt x="13431" y="1728"/>
                    <a:pt x="12359" y="6417"/>
                    <a:pt x="8288" y="7256"/>
                  </a:cubicBezTo>
                  <a:cubicBezTo>
                    <a:pt x="7977" y="7321"/>
                    <a:pt x="7670" y="7351"/>
                    <a:pt x="7367" y="7351"/>
                  </a:cubicBezTo>
                  <a:cubicBezTo>
                    <a:pt x="4396" y="7351"/>
                    <a:pt x="1919" y="4476"/>
                    <a:pt x="1110" y="3421"/>
                  </a:cubicBezTo>
                  <a:lnTo>
                    <a:pt x="1109" y="3421"/>
                  </a:lnTo>
                  <a:cubicBezTo>
                    <a:pt x="6174" y="1957"/>
                    <a:pt x="11582" y="650"/>
                    <a:pt x="13111" y="650"/>
                  </a:cubicBezTo>
                  <a:close/>
                  <a:moveTo>
                    <a:pt x="13123" y="0"/>
                  </a:moveTo>
                  <a:cubicBezTo>
                    <a:pt x="10593" y="0"/>
                    <a:pt x="2968" y="2164"/>
                    <a:pt x="448" y="2899"/>
                  </a:cubicBezTo>
                  <a:lnTo>
                    <a:pt x="1" y="3029"/>
                  </a:lnTo>
                  <a:lnTo>
                    <a:pt x="258" y="3418"/>
                  </a:lnTo>
                  <a:cubicBezTo>
                    <a:pt x="393" y="3621"/>
                    <a:pt x="3376" y="8039"/>
                    <a:pt x="7347" y="8039"/>
                  </a:cubicBezTo>
                  <a:cubicBezTo>
                    <a:pt x="7354" y="8039"/>
                    <a:pt x="7361" y="8039"/>
                    <a:pt x="7368" y="8039"/>
                  </a:cubicBezTo>
                  <a:cubicBezTo>
                    <a:pt x="7723" y="8039"/>
                    <a:pt x="8078" y="8002"/>
                    <a:pt x="8426" y="7930"/>
                  </a:cubicBezTo>
                  <a:cubicBezTo>
                    <a:pt x="12969" y="6992"/>
                    <a:pt x="14261" y="1717"/>
                    <a:pt x="14068" y="464"/>
                  </a:cubicBezTo>
                  <a:cubicBezTo>
                    <a:pt x="14044" y="322"/>
                    <a:pt x="13959" y="197"/>
                    <a:pt x="13836" y="123"/>
                  </a:cubicBezTo>
                  <a:cubicBezTo>
                    <a:pt x="13703" y="38"/>
                    <a:pt x="13458" y="0"/>
                    <a:pt x="1312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30"/>
            <p:cNvSpPr/>
            <p:nvPr/>
          </p:nvSpPr>
          <p:spPr>
            <a:xfrm>
              <a:off x="4398550" y="1135475"/>
              <a:ext cx="1147700" cy="1132850"/>
            </a:xfrm>
            <a:custGeom>
              <a:rect b="b" l="l" r="r" t="t"/>
              <a:pathLst>
                <a:path extrusionOk="0" h="45314" w="45908">
                  <a:moveTo>
                    <a:pt x="28493" y="1"/>
                  </a:moveTo>
                  <a:cubicBezTo>
                    <a:pt x="25318" y="1"/>
                    <a:pt x="21822" y="449"/>
                    <a:pt x="21822" y="449"/>
                  </a:cubicBezTo>
                  <a:cubicBezTo>
                    <a:pt x="21822" y="449"/>
                    <a:pt x="12071" y="3744"/>
                    <a:pt x="10232" y="6259"/>
                  </a:cubicBezTo>
                  <a:cubicBezTo>
                    <a:pt x="8390" y="8775"/>
                    <a:pt x="5795" y="26573"/>
                    <a:pt x="5460" y="27294"/>
                  </a:cubicBezTo>
                  <a:cubicBezTo>
                    <a:pt x="5126" y="28014"/>
                    <a:pt x="0" y="45313"/>
                    <a:pt x="0" y="45313"/>
                  </a:cubicBezTo>
                  <a:lnTo>
                    <a:pt x="2865" y="45092"/>
                  </a:lnTo>
                  <a:cubicBezTo>
                    <a:pt x="2865" y="45092"/>
                    <a:pt x="11360" y="27941"/>
                    <a:pt x="11694" y="27221"/>
                  </a:cubicBezTo>
                  <a:cubicBezTo>
                    <a:pt x="12028" y="26499"/>
                    <a:pt x="14581" y="15622"/>
                    <a:pt x="14581" y="15622"/>
                  </a:cubicBezTo>
                  <a:cubicBezTo>
                    <a:pt x="14581" y="15622"/>
                    <a:pt x="15741" y="18788"/>
                    <a:pt x="17585" y="19171"/>
                  </a:cubicBezTo>
                  <a:cubicBezTo>
                    <a:pt x="17928" y="19242"/>
                    <a:pt x="18381" y="19273"/>
                    <a:pt x="18914" y="19273"/>
                  </a:cubicBezTo>
                  <a:cubicBezTo>
                    <a:pt x="21241" y="19273"/>
                    <a:pt x="25087" y="18678"/>
                    <a:pt x="27923" y="18238"/>
                  </a:cubicBezTo>
                  <a:cubicBezTo>
                    <a:pt x="31410" y="17699"/>
                    <a:pt x="32498" y="17530"/>
                    <a:pt x="33786" y="15770"/>
                  </a:cubicBezTo>
                  <a:cubicBezTo>
                    <a:pt x="35075" y="14009"/>
                    <a:pt x="34888" y="11362"/>
                    <a:pt x="34888" y="11362"/>
                  </a:cubicBezTo>
                  <a:lnTo>
                    <a:pt x="34888" y="11362"/>
                  </a:lnTo>
                  <a:lnTo>
                    <a:pt x="40581" y="23639"/>
                  </a:lnTo>
                  <a:lnTo>
                    <a:pt x="36729" y="43416"/>
                  </a:lnTo>
                  <a:lnTo>
                    <a:pt x="39578" y="44535"/>
                  </a:lnTo>
                  <a:cubicBezTo>
                    <a:pt x="39578" y="44535"/>
                    <a:pt x="45509" y="26667"/>
                    <a:pt x="45708" y="25074"/>
                  </a:cubicBezTo>
                  <a:cubicBezTo>
                    <a:pt x="45907" y="23482"/>
                    <a:pt x="41656" y="11874"/>
                    <a:pt x="38852" y="6731"/>
                  </a:cubicBezTo>
                  <a:cubicBezTo>
                    <a:pt x="36049" y="1591"/>
                    <a:pt x="35395" y="1692"/>
                    <a:pt x="32764" y="538"/>
                  </a:cubicBezTo>
                  <a:cubicBezTo>
                    <a:pt x="31839" y="132"/>
                    <a:pt x="30213" y="1"/>
                    <a:pt x="28493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30"/>
            <p:cNvSpPr/>
            <p:nvPr/>
          </p:nvSpPr>
          <p:spPr>
            <a:xfrm>
              <a:off x="4386750" y="1126925"/>
              <a:ext cx="1168525" cy="1150900"/>
            </a:xfrm>
            <a:custGeom>
              <a:rect b="b" l="l" r="r" t="t"/>
              <a:pathLst>
                <a:path extrusionOk="0" h="46036" w="46741">
                  <a:moveTo>
                    <a:pt x="28993" y="684"/>
                  </a:moveTo>
                  <a:cubicBezTo>
                    <a:pt x="30660" y="684"/>
                    <a:pt x="32222" y="810"/>
                    <a:pt x="33098" y="1195"/>
                  </a:cubicBezTo>
                  <a:cubicBezTo>
                    <a:pt x="33330" y="1296"/>
                    <a:pt x="33546" y="1388"/>
                    <a:pt x="33750" y="1474"/>
                  </a:cubicBezTo>
                  <a:cubicBezTo>
                    <a:pt x="35824" y="2354"/>
                    <a:pt x="36524" y="2651"/>
                    <a:pt x="39024" y="7238"/>
                  </a:cubicBezTo>
                  <a:cubicBezTo>
                    <a:pt x="41850" y="12419"/>
                    <a:pt x="46029" y="23876"/>
                    <a:pt x="45840" y="25374"/>
                  </a:cubicBezTo>
                  <a:cubicBezTo>
                    <a:pt x="45689" y="26584"/>
                    <a:pt x="41914" y="38165"/>
                    <a:pt x="39840" y="44426"/>
                  </a:cubicBezTo>
                  <a:lnTo>
                    <a:pt x="37593" y="43542"/>
                  </a:lnTo>
                  <a:lnTo>
                    <a:pt x="41388" y="24046"/>
                  </a:lnTo>
                  <a:lnTo>
                    <a:pt x="41409" y="23937"/>
                  </a:lnTo>
                  <a:lnTo>
                    <a:pt x="34887" y="9874"/>
                  </a:lnTo>
                  <a:lnTo>
                    <a:pt x="35017" y="11727"/>
                  </a:lnTo>
                  <a:cubicBezTo>
                    <a:pt x="35018" y="11753"/>
                    <a:pt x="35178" y="14272"/>
                    <a:pt x="33982" y="15909"/>
                  </a:cubicBezTo>
                  <a:cubicBezTo>
                    <a:pt x="32776" y="17554"/>
                    <a:pt x="31837" y="17701"/>
                    <a:pt x="28343" y="18242"/>
                  </a:cubicBezTo>
                  <a:cubicBezTo>
                    <a:pt x="25590" y="18668"/>
                    <a:pt x="21684" y="19273"/>
                    <a:pt x="19383" y="19273"/>
                  </a:cubicBezTo>
                  <a:cubicBezTo>
                    <a:pt x="18877" y="19273"/>
                    <a:pt x="18448" y="19244"/>
                    <a:pt x="18127" y="19177"/>
                  </a:cubicBezTo>
                  <a:cubicBezTo>
                    <a:pt x="16492" y="18837"/>
                    <a:pt x="15387" y="15875"/>
                    <a:pt x="15377" y="15845"/>
                  </a:cubicBezTo>
                  <a:lnTo>
                    <a:pt x="14982" y="14771"/>
                  </a:lnTo>
                  <a:lnTo>
                    <a:pt x="14720" y="15885"/>
                  </a:lnTo>
                  <a:cubicBezTo>
                    <a:pt x="13697" y="20243"/>
                    <a:pt x="12089" y="26912"/>
                    <a:pt x="11856" y="27419"/>
                  </a:cubicBezTo>
                  <a:cubicBezTo>
                    <a:pt x="11546" y="28088"/>
                    <a:pt x="4014" y="43296"/>
                    <a:pt x="3117" y="45107"/>
                  </a:cubicBezTo>
                  <a:lnTo>
                    <a:pt x="942" y="45275"/>
                  </a:lnTo>
                  <a:cubicBezTo>
                    <a:pt x="3000" y="38336"/>
                    <a:pt x="6013" y="28280"/>
                    <a:pt x="6244" y="27780"/>
                  </a:cubicBezTo>
                  <a:cubicBezTo>
                    <a:pt x="6348" y="27557"/>
                    <a:pt x="6516" y="26630"/>
                    <a:pt x="7011" y="23822"/>
                  </a:cubicBezTo>
                  <a:cubicBezTo>
                    <a:pt x="7950" y="18487"/>
                    <a:pt x="9700" y="8554"/>
                    <a:pt x="10981" y="6803"/>
                  </a:cubicBezTo>
                  <a:cubicBezTo>
                    <a:pt x="12686" y="4473"/>
                    <a:pt x="21753" y="1339"/>
                    <a:pt x="22372" y="1126"/>
                  </a:cubicBezTo>
                  <a:cubicBezTo>
                    <a:pt x="22742" y="1081"/>
                    <a:pt x="26033" y="684"/>
                    <a:pt x="28993" y="684"/>
                  </a:cubicBezTo>
                  <a:close/>
                  <a:moveTo>
                    <a:pt x="28931" y="1"/>
                  </a:moveTo>
                  <a:cubicBezTo>
                    <a:pt x="25825" y="1"/>
                    <a:pt x="22467" y="423"/>
                    <a:pt x="22249" y="451"/>
                  </a:cubicBezTo>
                  <a:lnTo>
                    <a:pt x="22184" y="465"/>
                  </a:lnTo>
                  <a:cubicBezTo>
                    <a:pt x="21781" y="602"/>
                    <a:pt x="12310" y="3824"/>
                    <a:pt x="10427" y="6398"/>
                  </a:cubicBezTo>
                  <a:cubicBezTo>
                    <a:pt x="9158" y="8132"/>
                    <a:pt x="7649" y="16240"/>
                    <a:pt x="6333" y="23703"/>
                  </a:cubicBezTo>
                  <a:cubicBezTo>
                    <a:pt x="6011" y="25543"/>
                    <a:pt x="5704" y="27282"/>
                    <a:pt x="5621" y="27491"/>
                  </a:cubicBezTo>
                  <a:cubicBezTo>
                    <a:pt x="5285" y="28215"/>
                    <a:pt x="668" y="43784"/>
                    <a:pt x="143" y="45557"/>
                  </a:cubicBezTo>
                  <a:lnTo>
                    <a:pt x="0" y="46036"/>
                  </a:lnTo>
                  <a:lnTo>
                    <a:pt x="3558" y="45761"/>
                  </a:lnTo>
                  <a:lnTo>
                    <a:pt x="3646" y="45587"/>
                  </a:lnTo>
                  <a:cubicBezTo>
                    <a:pt x="3992" y="44886"/>
                    <a:pt x="12145" y="28423"/>
                    <a:pt x="12478" y="27707"/>
                  </a:cubicBezTo>
                  <a:cubicBezTo>
                    <a:pt x="12768" y="27082"/>
                    <a:pt x="14495" y="19831"/>
                    <a:pt x="15155" y="17032"/>
                  </a:cubicBezTo>
                  <a:cubicBezTo>
                    <a:pt x="15675" y="18055"/>
                    <a:pt x="16652" y="19571"/>
                    <a:pt x="17987" y="19848"/>
                  </a:cubicBezTo>
                  <a:cubicBezTo>
                    <a:pt x="18352" y="19924"/>
                    <a:pt x="18830" y="19957"/>
                    <a:pt x="19388" y="19957"/>
                  </a:cubicBezTo>
                  <a:cubicBezTo>
                    <a:pt x="21740" y="19957"/>
                    <a:pt x="25530" y="19371"/>
                    <a:pt x="28447" y="18919"/>
                  </a:cubicBezTo>
                  <a:cubicBezTo>
                    <a:pt x="31974" y="18374"/>
                    <a:pt x="33162" y="18190"/>
                    <a:pt x="34534" y="16314"/>
                  </a:cubicBezTo>
                  <a:cubicBezTo>
                    <a:pt x="35259" y="15324"/>
                    <a:pt x="35544" y="14093"/>
                    <a:pt x="35651" y="13148"/>
                  </a:cubicBezTo>
                  <a:lnTo>
                    <a:pt x="40695" y="24024"/>
                  </a:lnTo>
                  <a:lnTo>
                    <a:pt x="36810" y="43971"/>
                  </a:lnTo>
                  <a:lnTo>
                    <a:pt x="40263" y="45329"/>
                  </a:lnTo>
                  <a:lnTo>
                    <a:pt x="40377" y="44986"/>
                  </a:lnTo>
                  <a:cubicBezTo>
                    <a:pt x="40618" y="44255"/>
                    <a:pt x="46318" y="27065"/>
                    <a:pt x="46520" y="25459"/>
                  </a:cubicBezTo>
                  <a:cubicBezTo>
                    <a:pt x="46740" y="23708"/>
                    <a:pt x="42358" y="11920"/>
                    <a:pt x="39626" y="6910"/>
                  </a:cubicBezTo>
                  <a:cubicBezTo>
                    <a:pt x="37011" y="2112"/>
                    <a:pt x="36196" y="1766"/>
                    <a:pt x="34017" y="843"/>
                  </a:cubicBezTo>
                  <a:cubicBezTo>
                    <a:pt x="33817" y="758"/>
                    <a:pt x="33603" y="666"/>
                    <a:pt x="33374" y="566"/>
                  </a:cubicBezTo>
                  <a:cubicBezTo>
                    <a:pt x="32397" y="138"/>
                    <a:pt x="30705" y="1"/>
                    <a:pt x="289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30"/>
            <p:cNvSpPr/>
            <p:nvPr/>
          </p:nvSpPr>
          <p:spPr>
            <a:xfrm>
              <a:off x="4924500" y="1268075"/>
              <a:ext cx="117175" cy="145525"/>
            </a:xfrm>
            <a:custGeom>
              <a:rect b="b" l="l" r="r" t="t"/>
              <a:pathLst>
                <a:path extrusionOk="0" h="5821" w="4687">
                  <a:moveTo>
                    <a:pt x="3990" y="0"/>
                  </a:moveTo>
                  <a:lnTo>
                    <a:pt x="1" y="173"/>
                  </a:lnTo>
                  <a:cubicBezTo>
                    <a:pt x="1" y="173"/>
                    <a:pt x="559" y="5216"/>
                    <a:pt x="2655" y="5784"/>
                  </a:cubicBezTo>
                  <a:cubicBezTo>
                    <a:pt x="2744" y="5809"/>
                    <a:pt x="2828" y="5820"/>
                    <a:pt x="2908" y="5820"/>
                  </a:cubicBezTo>
                  <a:cubicBezTo>
                    <a:pt x="4686" y="5820"/>
                    <a:pt x="3990" y="0"/>
                    <a:pt x="39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30"/>
            <p:cNvSpPr/>
            <p:nvPr/>
          </p:nvSpPr>
          <p:spPr>
            <a:xfrm>
              <a:off x="4914975" y="1259175"/>
              <a:ext cx="131300" cy="162975"/>
            </a:xfrm>
            <a:custGeom>
              <a:rect b="b" l="l" r="r" t="t"/>
              <a:pathLst>
                <a:path extrusionOk="0" h="6519" w="5252">
                  <a:moveTo>
                    <a:pt x="4063" y="713"/>
                  </a:moveTo>
                  <a:lnTo>
                    <a:pt x="4063" y="713"/>
                  </a:lnTo>
                  <a:cubicBezTo>
                    <a:pt x="4238" y="2464"/>
                    <a:pt x="4246" y="5132"/>
                    <a:pt x="3554" y="5730"/>
                  </a:cubicBezTo>
                  <a:cubicBezTo>
                    <a:pt x="3495" y="5781"/>
                    <a:pt x="3414" y="5832"/>
                    <a:pt x="3285" y="5832"/>
                  </a:cubicBezTo>
                  <a:cubicBezTo>
                    <a:pt x="3238" y="5832"/>
                    <a:pt x="3185" y="5825"/>
                    <a:pt x="3125" y="5809"/>
                  </a:cubicBezTo>
                  <a:cubicBezTo>
                    <a:pt x="1717" y="5428"/>
                    <a:pt x="992" y="2383"/>
                    <a:pt x="770" y="855"/>
                  </a:cubicBezTo>
                  <a:lnTo>
                    <a:pt x="4063" y="713"/>
                  </a:lnTo>
                  <a:close/>
                  <a:moveTo>
                    <a:pt x="4672" y="0"/>
                  </a:moveTo>
                  <a:lnTo>
                    <a:pt x="0" y="202"/>
                  </a:lnTo>
                  <a:lnTo>
                    <a:pt x="40" y="566"/>
                  </a:lnTo>
                  <a:cubicBezTo>
                    <a:pt x="100" y="1106"/>
                    <a:pt x="691" y="5860"/>
                    <a:pt x="2945" y="6470"/>
                  </a:cubicBezTo>
                  <a:cubicBezTo>
                    <a:pt x="3058" y="6501"/>
                    <a:pt x="3172" y="6517"/>
                    <a:pt x="3288" y="6519"/>
                  </a:cubicBezTo>
                  <a:cubicBezTo>
                    <a:pt x="3551" y="6519"/>
                    <a:pt x="3805" y="6424"/>
                    <a:pt x="4001" y="6250"/>
                  </a:cubicBezTo>
                  <a:cubicBezTo>
                    <a:pt x="5251" y="5169"/>
                    <a:pt x="4769" y="809"/>
                    <a:pt x="4709" y="316"/>
                  </a:cubicBezTo>
                  <a:lnTo>
                    <a:pt x="46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30"/>
            <p:cNvSpPr/>
            <p:nvPr/>
          </p:nvSpPr>
          <p:spPr>
            <a:xfrm>
              <a:off x="4807250" y="1023050"/>
              <a:ext cx="278950" cy="303000"/>
            </a:xfrm>
            <a:custGeom>
              <a:rect b="b" l="l" r="r" t="t"/>
              <a:pathLst>
                <a:path extrusionOk="0" h="12120" w="11158">
                  <a:moveTo>
                    <a:pt x="3205" y="1"/>
                  </a:moveTo>
                  <a:cubicBezTo>
                    <a:pt x="2570" y="1434"/>
                    <a:pt x="1179" y="2602"/>
                    <a:pt x="0" y="3394"/>
                  </a:cubicBezTo>
                  <a:cubicBezTo>
                    <a:pt x="500" y="5113"/>
                    <a:pt x="1270" y="6990"/>
                    <a:pt x="2461" y="8535"/>
                  </a:cubicBezTo>
                  <a:cubicBezTo>
                    <a:pt x="4460" y="11129"/>
                    <a:pt x="5832" y="12119"/>
                    <a:pt x="6981" y="12119"/>
                  </a:cubicBezTo>
                  <a:cubicBezTo>
                    <a:pt x="7597" y="12119"/>
                    <a:pt x="8148" y="11835"/>
                    <a:pt x="8697" y="11361"/>
                  </a:cubicBezTo>
                  <a:cubicBezTo>
                    <a:pt x="10032" y="10208"/>
                    <a:pt x="11156" y="6682"/>
                    <a:pt x="11158" y="3642"/>
                  </a:cubicBezTo>
                  <a:cubicBezTo>
                    <a:pt x="4342" y="1784"/>
                    <a:pt x="3205" y="1"/>
                    <a:pt x="32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30"/>
            <p:cNvSpPr/>
            <p:nvPr/>
          </p:nvSpPr>
          <p:spPr>
            <a:xfrm>
              <a:off x="4797300" y="1004975"/>
              <a:ext cx="297475" cy="329650"/>
            </a:xfrm>
            <a:custGeom>
              <a:rect b="b" l="l" r="r" t="t"/>
              <a:pathLst>
                <a:path extrusionOk="0" h="13186" w="11899">
                  <a:moveTo>
                    <a:pt x="3689" y="1313"/>
                  </a:moveTo>
                  <a:cubicBezTo>
                    <a:pt x="4409" y="1958"/>
                    <a:pt x="6363" y="3278"/>
                    <a:pt x="11210" y="4626"/>
                  </a:cubicBezTo>
                  <a:cubicBezTo>
                    <a:pt x="11148" y="7513"/>
                    <a:pt x="10101" y="10762"/>
                    <a:pt x="8871" y="11824"/>
                  </a:cubicBezTo>
                  <a:cubicBezTo>
                    <a:pt x="8335" y="12286"/>
                    <a:pt x="7867" y="12499"/>
                    <a:pt x="7379" y="12499"/>
                  </a:cubicBezTo>
                  <a:cubicBezTo>
                    <a:pt x="7322" y="12499"/>
                    <a:pt x="7264" y="12496"/>
                    <a:pt x="7207" y="12490"/>
                  </a:cubicBezTo>
                  <a:cubicBezTo>
                    <a:pt x="6152" y="12384"/>
                    <a:pt x="4857" y="11289"/>
                    <a:pt x="3130" y="9048"/>
                  </a:cubicBezTo>
                  <a:cubicBezTo>
                    <a:pt x="2167" y="7798"/>
                    <a:pt x="1383" y="6188"/>
                    <a:pt x="799" y="4259"/>
                  </a:cubicBezTo>
                  <a:cubicBezTo>
                    <a:pt x="2149" y="3322"/>
                    <a:pt x="3118" y="2335"/>
                    <a:pt x="3689" y="1313"/>
                  </a:cubicBezTo>
                  <a:close/>
                  <a:moveTo>
                    <a:pt x="3548" y="1"/>
                  </a:moveTo>
                  <a:lnTo>
                    <a:pt x="3289" y="586"/>
                  </a:lnTo>
                  <a:cubicBezTo>
                    <a:pt x="2676" y="1971"/>
                    <a:pt x="1274" y="3116"/>
                    <a:pt x="208" y="3832"/>
                  </a:cubicBezTo>
                  <a:lnTo>
                    <a:pt x="0" y="3971"/>
                  </a:lnTo>
                  <a:lnTo>
                    <a:pt x="68" y="4212"/>
                  </a:lnTo>
                  <a:cubicBezTo>
                    <a:pt x="685" y="6329"/>
                    <a:pt x="1531" y="8097"/>
                    <a:pt x="2587" y="9467"/>
                  </a:cubicBezTo>
                  <a:cubicBezTo>
                    <a:pt x="4462" y="11901"/>
                    <a:pt x="5866" y="13044"/>
                    <a:pt x="7138" y="13172"/>
                  </a:cubicBezTo>
                  <a:cubicBezTo>
                    <a:pt x="7220" y="13181"/>
                    <a:pt x="7302" y="13185"/>
                    <a:pt x="7383" y="13185"/>
                  </a:cubicBezTo>
                  <a:cubicBezTo>
                    <a:pt x="8037" y="13185"/>
                    <a:pt x="8660" y="12914"/>
                    <a:pt x="9320" y="12342"/>
                  </a:cubicBezTo>
                  <a:cubicBezTo>
                    <a:pt x="10739" y="11117"/>
                    <a:pt x="11896" y="7538"/>
                    <a:pt x="11899" y="4365"/>
                  </a:cubicBezTo>
                  <a:lnTo>
                    <a:pt x="11899" y="4103"/>
                  </a:lnTo>
                  <a:lnTo>
                    <a:pt x="11646" y="4034"/>
                  </a:lnTo>
                  <a:cubicBezTo>
                    <a:pt x="5194" y="2277"/>
                    <a:pt x="3926" y="586"/>
                    <a:pt x="3889" y="535"/>
                  </a:cubicBezTo>
                  <a:lnTo>
                    <a:pt x="35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30"/>
            <p:cNvSpPr/>
            <p:nvPr/>
          </p:nvSpPr>
          <p:spPr>
            <a:xfrm>
              <a:off x="4840175" y="1114775"/>
              <a:ext cx="145575" cy="130075"/>
            </a:xfrm>
            <a:custGeom>
              <a:rect b="b" l="l" r="r" t="t"/>
              <a:pathLst>
                <a:path extrusionOk="0" h="5203" w="5823">
                  <a:moveTo>
                    <a:pt x="1676" y="1"/>
                  </a:moveTo>
                  <a:cubicBezTo>
                    <a:pt x="623" y="1"/>
                    <a:pt x="82" y="711"/>
                    <a:pt x="57" y="745"/>
                  </a:cubicBezTo>
                  <a:cubicBezTo>
                    <a:pt x="0" y="821"/>
                    <a:pt x="17" y="929"/>
                    <a:pt x="92" y="984"/>
                  </a:cubicBezTo>
                  <a:cubicBezTo>
                    <a:pt x="123" y="1007"/>
                    <a:pt x="159" y="1018"/>
                    <a:pt x="195" y="1018"/>
                  </a:cubicBezTo>
                  <a:cubicBezTo>
                    <a:pt x="247" y="1018"/>
                    <a:pt x="299" y="994"/>
                    <a:pt x="333" y="948"/>
                  </a:cubicBezTo>
                  <a:cubicBezTo>
                    <a:pt x="352" y="921"/>
                    <a:pt x="796" y="343"/>
                    <a:pt x="1670" y="343"/>
                  </a:cubicBezTo>
                  <a:cubicBezTo>
                    <a:pt x="1787" y="343"/>
                    <a:pt x="1912" y="353"/>
                    <a:pt x="2045" y="377"/>
                  </a:cubicBezTo>
                  <a:cubicBezTo>
                    <a:pt x="2985" y="539"/>
                    <a:pt x="3269" y="1635"/>
                    <a:pt x="3520" y="2600"/>
                  </a:cubicBezTo>
                  <a:cubicBezTo>
                    <a:pt x="3569" y="2788"/>
                    <a:pt x="3615" y="2968"/>
                    <a:pt x="3665" y="3133"/>
                  </a:cubicBezTo>
                  <a:cubicBezTo>
                    <a:pt x="3713" y="3293"/>
                    <a:pt x="3756" y="3476"/>
                    <a:pt x="3800" y="3664"/>
                  </a:cubicBezTo>
                  <a:cubicBezTo>
                    <a:pt x="3965" y="4356"/>
                    <a:pt x="4136" y="5074"/>
                    <a:pt x="4618" y="5188"/>
                  </a:cubicBezTo>
                  <a:cubicBezTo>
                    <a:pt x="4661" y="5197"/>
                    <a:pt x="4704" y="5203"/>
                    <a:pt x="4749" y="5203"/>
                  </a:cubicBezTo>
                  <a:cubicBezTo>
                    <a:pt x="5042" y="5203"/>
                    <a:pt x="5367" y="4977"/>
                    <a:pt x="5762" y="4503"/>
                  </a:cubicBezTo>
                  <a:cubicBezTo>
                    <a:pt x="5823" y="4432"/>
                    <a:pt x="5814" y="4324"/>
                    <a:pt x="5741" y="4263"/>
                  </a:cubicBezTo>
                  <a:cubicBezTo>
                    <a:pt x="5709" y="4236"/>
                    <a:pt x="5669" y="4223"/>
                    <a:pt x="5630" y="4223"/>
                  </a:cubicBezTo>
                  <a:cubicBezTo>
                    <a:pt x="5582" y="4223"/>
                    <a:pt x="5533" y="4243"/>
                    <a:pt x="5500" y="4284"/>
                  </a:cubicBezTo>
                  <a:cubicBezTo>
                    <a:pt x="5099" y="4764"/>
                    <a:pt x="4868" y="4858"/>
                    <a:pt x="4746" y="4858"/>
                  </a:cubicBezTo>
                  <a:cubicBezTo>
                    <a:pt x="4727" y="4858"/>
                    <a:pt x="4711" y="4856"/>
                    <a:pt x="4697" y="4852"/>
                  </a:cubicBezTo>
                  <a:cubicBezTo>
                    <a:pt x="4421" y="4787"/>
                    <a:pt x="4262" y="4120"/>
                    <a:pt x="4134" y="3584"/>
                  </a:cubicBezTo>
                  <a:cubicBezTo>
                    <a:pt x="4088" y="3388"/>
                    <a:pt x="4042" y="3200"/>
                    <a:pt x="3993" y="3033"/>
                  </a:cubicBezTo>
                  <a:cubicBezTo>
                    <a:pt x="3944" y="2873"/>
                    <a:pt x="3898" y="2696"/>
                    <a:pt x="3851" y="2514"/>
                  </a:cubicBezTo>
                  <a:cubicBezTo>
                    <a:pt x="3588" y="1499"/>
                    <a:pt x="3263" y="239"/>
                    <a:pt x="2103" y="38"/>
                  </a:cubicBezTo>
                  <a:cubicBezTo>
                    <a:pt x="1952" y="12"/>
                    <a:pt x="1810" y="1"/>
                    <a:pt x="1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30"/>
            <p:cNvSpPr/>
            <p:nvPr/>
          </p:nvSpPr>
          <p:spPr>
            <a:xfrm>
              <a:off x="4958625" y="1093850"/>
              <a:ext cx="86775" cy="27250"/>
            </a:xfrm>
            <a:custGeom>
              <a:rect b="b" l="l" r="r" t="t"/>
              <a:pathLst>
                <a:path extrusionOk="0" h="1090" w="3471">
                  <a:moveTo>
                    <a:pt x="1602" y="0"/>
                  </a:moveTo>
                  <a:cubicBezTo>
                    <a:pt x="1531" y="0"/>
                    <a:pt x="1461" y="4"/>
                    <a:pt x="1391" y="12"/>
                  </a:cubicBezTo>
                  <a:cubicBezTo>
                    <a:pt x="547" y="115"/>
                    <a:pt x="75" y="780"/>
                    <a:pt x="57" y="808"/>
                  </a:cubicBezTo>
                  <a:cubicBezTo>
                    <a:pt x="1" y="886"/>
                    <a:pt x="18" y="995"/>
                    <a:pt x="97" y="1050"/>
                  </a:cubicBezTo>
                  <a:cubicBezTo>
                    <a:pt x="127" y="1071"/>
                    <a:pt x="161" y="1081"/>
                    <a:pt x="195" y="1081"/>
                  </a:cubicBezTo>
                  <a:cubicBezTo>
                    <a:pt x="250" y="1081"/>
                    <a:pt x="304" y="1054"/>
                    <a:pt x="338" y="1004"/>
                  </a:cubicBezTo>
                  <a:cubicBezTo>
                    <a:pt x="342" y="998"/>
                    <a:pt x="740" y="437"/>
                    <a:pt x="1432" y="354"/>
                  </a:cubicBezTo>
                  <a:cubicBezTo>
                    <a:pt x="1491" y="347"/>
                    <a:pt x="1550" y="343"/>
                    <a:pt x="1610" y="343"/>
                  </a:cubicBezTo>
                  <a:cubicBezTo>
                    <a:pt x="2090" y="343"/>
                    <a:pt x="2599" y="581"/>
                    <a:pt x="3125" y="1046"/>
                  </a:cubicBezTo>
                  <a:cubicBezTo>
                    <a:pt x="3156" y="1074"/>
                    <a:pt x="3196" y="1089"/>
                    <a:pt x="3238" y="1089"/>
                  </a:cubicBezTo>
                  <a:cubicBezTo>
                    <a:pt x="3238" y="1089"/>
                    <a:pt x="3239" y="1089"/>
                    <a:pt x="3240" y="1089"/>
                  </a:cubicBezTo>
                  <a:cubicBezTo>
                    <a:pt x="3397" y="1089"/>
                    <a:pt x="3471" y="894"/>
                    <a:pt x="3352" y="791"/>
                  </a:cubicBezTo>
                  <a:cubicBezTo>
                    <a:pt x="2758" y="264"/>
                    <a:pt x="2169" y="0"/>
                    <a:pt x="1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30"/>
            <p:cNvSpPr/>
            <p:nvPr/>
          </p:nvSpPr>
          <p:spPr>
            <a:xfrm>
              <a:off x="4944400" y="1251825"/>
              <a:ext cx="65675" cy="24875"/>
            </a:xfrm>
            <a:custGeom>
              <a:rect b="b" l="l" r="r" t="t"/>
              <a:pathLst>
                <a:path extrusionOk="0" h="995" w="2627">
                  <a:moveTo>
                    <a:pt x="2432" y="1"/>
                  </a:moveTo>
                  <a:cubicBezTo>
                    <a:pt x="2379" y="1"/>
                    <a:pt x="2327" y="25"/>
                    <a:pt x="2294" y="70"/>
                  </a:cubicBezTo>
                  <a:cubicBezTo>
                    <a:pt x="1955" y="532"/>
                    <a:pt x="1514" y="659"/>
                    <a:pt x="1131" y="659"/>
                  </a:cubicBezTo>
                  <a:cubicBezTo>
                    <a:pt x="675" y="659"/>
                    <a:pt x="299" y="479"/>
                    <a:pt x="271" y="465"/>
                  </a:cubicBezTo>
                  <a:cubicBezTo>
                    <a:pt x="247" y="453"/>
                    <a:pt x="222" y="448"/>
                    <a:pt x="197" y="448"/>
                  </a:cubicBezTo>
                  <a:cubicBezTo>
                    <a:pt x="133" y="448"/>
                    <a:pt x="72" y="483"/>
                    <a:pt x="42" y="543"/>
                  </a:cubicBezTo>
                  <a:cubicBezTo>
                    <a:pt x="1" y="627"/>
                    <a:pt x="34" y="729"/>
                    <a:pt x="118" y="772"/>
                  </a:cubicBezTo>
                  <a:cubicBezTo>
                    <a:pt x="439" y="916"/>
                    <a:pt x="786" y="992"/>
                    <a:pt x="1138" y="995"/>
                  </a:cubicBezTo>
                  <a:cubicBezTo>
                    <a:pt x="1609" y="995"/>
                    <a:pt x="2153" y="840"/>
                    <a:pt x="2570" y="275"/>
                  </a:cubicBezTo>
                  <a:cubicBezTo>
                    <a:pt x="2626" y="198"/>
                    <a:pt x="2610" y="91"/>
                    <a:pt x="2534" y="34"/>
                  </a:cubicBezTo>
                  <a:cubicBezTo>
                    <a:pt x="2503" y="11"/>
                    <a:pt x="2467" y="1"/>
                    <a:pt x="2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30"/>
            <p:cNvSpPr/>
            <p:nvPr/>
          </p:nvSpPr>
          <p:spPr>
            <a:xfrm>
              <a:off x="4868150" y="1150850"/>
              <a:ext cx="46800" cy="21325"/>
            </a:xfrm>
            <a:custGeom>
              <a:rect b="b" l="l" r="r" t="t"/>
              <a:pathLst>
                <a:path extrusionOk="0" h="853" w="1872">
                  <a:moveTo>
                    <a:pt x="1681" y="1"/>
                  </a:moveTo>
                  <a:cubicBezTo>
                    <a:pt x="1630" y="1"/>
                    <a:pt x="1579" y="23"/>
                    <a:pt x="1545" y="67"/>
                  </a:cubicBezTo>
                  <a:cubicBezTo>
                    <a:pt x="1306" y="355"/>
                    <a:pt x="1066" y="503"/>
                    <a:pt x="828" y="509"/>
                  </a:cubicBezTo>
                  <a:lnTo>
                    <a:pt x="815" y="509"/>
                  </a:lnTo>
                  <a:cubicBezTo>
                    <a:pt x="522" y="509"/>
                    <a:pt x="320" y="288"/>
                    <a:pt x="319" y="287"/>
                  </a:cubicBezTo>
                  <a:cubicBezTo>
                    <a:pt x="285" y="250"/>
                    <a:pt x="239" y="232"/>
                    <a:pt x="192" y="232"/>
                  </a:cubicBezTo>
                  <a:cubicBezTo>
                    <a:pt x="152" y="232"/>
                    <a:pt x="111" y="246"/>
                    <a:pt x="78" y="275"/>
                  </a:cubicBezTo>
                  <a:cubicBezTo>
                    <a:pt x="10" y="337"/>
                    <a:pt x="1" y="442"/>
                    <a:pt x="62" y="514"/>
                  </a:cubicBezTo>
                  <a:cubicBezTo>
                    <a:pt x="75" y="529"/>
                    <a:pt x="366" y="852"/>
                    <a:pt x="815" y="852"/>
                  </a:cubicBezTo>
                  <a:lnTo>
                    <a:pt x="829" y="852"/>
                  </a:lnTo>
                  <a:cubicBezTo>
                    <a:pt x="1174" y="846"/>
                    <a:pt x="1502" y="656"/>
                    <a:pt x="1808" y="285"/>
                  </a:cubicBezTo>
                  <a:cubicBezTo>
                    <a:pt x="1872" y="212"/>
                    <a:pt x="1863" y="101"/>
                    <a:pt x="1789" y="40"/>
                  </a:cubicBezTo>
                  <a:cubicBezTo>
                    <a:pt x="1757" y="13"/>
                    <a:pt x="1719" y="1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30"/>
            <p:cNvSpPr/>
            <p:nvPr/>
          </p:nvSpPr>
          <p:spPr>
            <a:xfrm>
              <a:off x="4983050" y="1140550"/>
              <a:ext cx="58275" cy="21125"/>
            </a:xfrm>
            <a:custGeom>
              <a:rect b="b" l="l" r="r" t="t"/>
              <a:pathLst>
                <a:path extrusionOk="0" h="845" w="2331">
                  <a:moveTo>
                    <a:pt x="2139" y="1"/>
                  </a:moveTo>
                  <a:cubicBezTo>
                    <a:pt x="2095" y="1"/>
                    <a:pt x="2052" y="18"/>
                    <a:pt x="2019" y="51"/>
                  </a:cubicBezTo>
                  <a:cubicBezTo>
                    <a:pt x="1662" y="393"/>
                    <a:pt x="1332" y="500"/>
                    <a:pt x="1059" y="500"/>
                  </a:cubicBezTo>
                  <a:cubicBezTo>
                    <a:pt x="616" y="500"/>
                    <a:pt x="323" y="219"/>
                    <a:pt x="304" y="200"/>
                  </a:cubicBezTo>
                  <a:cubicBezTo>
                    <a:pt x="271" y="170"/>
                    <a:pt x="229" y="155"/>
                    <a:pt x="188" y="155"/>
                  </a:cubicBezTo>
                  <a:cubicBezTo>
                    <a:pt x="145" y="155"/>
                    <a:pt x="101" y="172"/>
                    <a:pt x="68" y="206"/>
                  </a:cubicBezTo>
                  <a:cubicBezTo>
                    <a:pt x="4" y="269"/>
                    <a:pt x="1" y="372"/>
                    <a:pt x="60" y="440"/>
                  </a:cubicBezTo>
                  <a:cubicBezTo>
                    <a:pt x="68" y="446"/>
                    <a:pt x="473" y="844"/>
                    <a:pt x="1071" y="844"/>
                  </a:cubicBezTo>
                  <a:cubicBezTo>
                    <a:pt x="1416" y="844"/>
                    <a:pt x="1824" y="712"/>
                    <a:pt x="2255" y="299"/>
                  </a:cubicBezTo>
                  <a:cubicBezTo>
                    <a:pt x="2326" y="234"/>
                    <a:pt x="2331" y="124"/>
                    <a:pt x="2264" y="54"/>
                  </a:cubicBezTo>
                  <a:cubicBezTo>
                    <a:pt x="2230" y="19"/>
                    <a:pt x="2184" y="1"/>
                    <a:pt x="2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30"/>
            <p:cNvSpPr/>
            <p:nvPr/>
          </p:nvSpPr>
          <p:spPr>
            <a:xfrm>
              <a:off x="4296950" y="2262775"/>
              <a:ext cx="184550" cy="195975"/>
            </a:xfrm>
            <a:custGeom>
              <a:rect b="b" l="l" r="r" t="t"/>
              <a:pathLst>
                <a:path extrusionOk="0" h="7839" w="7382">
                  <a:moveTo>
                    <a:pt x="6929" y="0"/>
                  </a:moveTo>
                  <a:lnTo>
                    <a:pt x="4063" y="221"/>
                  </a:lnTo>
                  <a:cubicBezTo>
                    <a:pt x="4063" y="221"/>
                    <a:pt x="2373" y="2268"/>
                    <a:pt x="1922" y="3675"/>
                  </a:cubicBezTo>
                  <a:cubicBezTo>
                    <a:pt x="1483" y="5044"/>
                    <a:pt x="1" y="7839"/>
                    <a:pt x="919" y="7839"/>
                  </a:cubicBezTo>
                  <a:cubicBezTo>
                    <a:pt x="945" y="7839"/>
                    <a:pt x="974" y="7836"/>
                    <a:pt x="1004" y="7832"/>
                  </a:cubicBezTo>
                  <a:cubicBezTo>
                    <a:pt x="2094" y="7664"/>
                    <a:pt x="3548" y="4093"/>
                    <a:pt x="3548" y="4093"/>
                  </a:cubicBezTo>
                  <a:cubicBezTo>
                    <a:pt x="3548" y="4093"/>
                    <a:pt x="5474" y="3571"/>
                    <a:pt x="6428" y="2530"/>
                  </a:cubicBezTo>
                  <a:cubicBezTo>
                    <a:pt x="7382" y="1491"/>
                    <a:pt x="6929" y="0"/>
                    <a:pt x="69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30"/>
            <p:cNvSpPr/>
            <p:nvPr/>
          </p:nvSpPr>
          <p:spPr>
            <a:xfrm>
              <a:off x="4298275" y="2253675"/>
              <a:ext cx="192550" cy="213675"/>
            </a:xfrm>
            <a:custGeom>
              <a:rect b="b" l="l" r="r" t="t"/>
              <a:pathLst>
                <a:path extrusionOk="0" h="8547" w="7702">
                  <a:moveTo>
                    <a:pt x="6604" y="729"/>
                  </a:moveTo>
                  <a:lnTo>
                    <a:pt x="6604" y="729"/>
                  </a:lnTo>
                  <a:cubicBezTo>
                    <a:pt x="6672" y="1159"/>
                    <a:pt x="6712" y="2020"/>
                    <a:pt x="6123" y="2663"/>
                  </a:cubicBezTo>
                  <a:cubicBezTo>
                    <a:pt x="5248" y="3616"/>
                    <a:pt x="3423" y="4121"/>
                    <a:pt x="3404" y="4126"/>
                  </a:cubicBezTo>
                  <a:lnTo>
                    <a:pt x="3241" y="4170"/>
                  </a:lnTo>
                  <a:lnTo>
                    <a:pt x="3177" y="4327"/>
                  </a:lnTo>
                  <a:cubicBezTo>
                    <a:pt x="2531" y="5912"/>
                    <a:pt x="1512" y="7670"/>
                    <a:pt x="911" y="7848"/>
                  </a:cubicBezTo>
                  <a:cubicBezTo>
                    <a:pt x="868" y="7461"/>
                    <a:pt x="1389" y="6194"/>
                    <a:pt x="1675" y="5493"/>
                  </a:cubicBezTo>
                  <a:cubicBezTo>
                    <a:pt x="1880" y="4994"/>
                    <a:pt x="2073" y="4523"/>
                    <a:pt x="2195" y="4143"/>
                  </a:cubicBezTo>
                  <a:cubicBezTo>
                    <a:pt x="2562" y="2997"/>
                    <a:pt x="3833" y="1356"/>
                    <a:pt x="4184" y="915"/>
                  </a:cubicBezTo>
                  <a:lnTo>
                    <a:pt x="6604" y="729"/>
                  </a:lnTo>
                  <a:close/>
                  <a:moveTo>
                    <a:pt x="7124" y="0"/>
                  </a:moveTo>
                  <a:lnTo>
                    <a:pt x="3839" y="253"/>
                  </a:lnTo>
                  <a:lnTo>
                    <a:pt x="3745" y="366"/>
                  </a:lnTo>
                  <a:cubicBezTo>
                    <a:pt x="3676" y="452"/>
                    <a:pt x="2008" y="2480"/>
                    <a:pt x="1542" y="3934"/>
                  </a:cubicBezTo>
                  <a:cubicBezTo>
                    <a:pt x="1429" y="4287"/>
                    <a:pt x="1240" y="4748"/>
                    <a:pt x="1041" y="5233"/>
                  </a:cubicBezTo>
                  <a:cubicBezTo>
                    <a:pt x="384" y="6836"/>
                    <a:pt x="0" y="7842"/>
                    <a:pt x="379" y="8322"/>
                  </a:cubicBezTo>
                  <a:cubicBezTo>
                    <a:pt x="449" y="8411"/>
                    <a:pt x="599" y="8546"/>
                    <a:pt x="866" y="8546"/>
                  </a:cubicBezTo>
                  <a:cubicBezTo>
                    <a:pt x="912" y="8546"/>
                    <a:pt x="960" y="8542"/>
                    <a:pt x="1004" y="8534"/>
                  </a:cubicBezTo>
                  <a:cubicBezTo>
                    <a:pt x="2145" y="8358"/>
                    <a:pt x="3385" y="5609"/>
                    <a:pt x="3750" y="4739"/>
                  </a:cubicBezTo>
                  <a:cubicBezTo>
                    <a:pt x="4253" y="4583"/>
                    <a:pt x="5777" y="4054"/>
                    <a:pt x="6629" y="3126"/>
                  </a:cubicBezTo>
                  <a:cubicBezTo>
                    <a:pt x="7701" y="1955"/>
                    <a:pt x="7225" y="333"/>
                    <a:pt x="7204" y="263"/>
                  </a:cubicBezTo>
                  <a:lnTo>
                    <a:pt x="7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30"/>
            <p:cNvSpPr/>
            <p:nvPr/>
          </p:nvSpPr>
          <p:spPr>
            <a:xfrm>
              <a:off x="5254950" y="2220850"/>
              <a:ext cx="133075" cy="226425"/>
            </a:xfrm>
            <a:custGeom>
              <a:rect b="b" l="l" r="r" t="t"/>
              <a:pathLst>
                <a:path extrusionOk="0" h="9057" w="5323">
                  <a:moveTo>
                    <a:pt x="2473" y="1"/>
                  </a:moveTo>
                  <a:cubicBezTo>
                    <a:pt x="2473" y="1"/>
                    <a:pt x="381" y="2332"/>
                    <a:pt x="263" y="3020"/>
                  </a:cubicBezTo>
                  <a:cubicBezTo>
                    <a:pt x="147" y="3706"/>
                    <a:pt x="0" y="7075"/>
                    <a:pt x="0" y="7075"/>
                  </a:cubicBezTo>
                  <a:cubicBezTo>
                    <a:pt x="0" y="7075"/>
                    <a:pt x="119" y="7306"/>
                    <a:pt x="387" y="7306"/>
                  </a:cubicBezTo>
                  <a:cubicBezTo>
                    <a:pt x="558" y="7306"/>
                    <a:pt x="789" y="7212"/>
                    <a:pt x="1089" y="6906"/>
                  </a:cubicBezTo>
                  <a:cubicBezTo>
                    <a:pt x="1488" y="6496"/>
                    <a:pt x="1653" y="6123"/>
                    <a:pt x="1719" y="5859"/>
                  </a:cubicBezTo>
                  <a:lnTo>
                    <a:pt x="1719" y="5859"/>
                  </a:lnTo>
                  <a:cubicBezTo>
                    <a:pt x="1656" y="6598"/>
                    <a:pt x="1562" y="8169"/>
                    <a:pt x="1827" y="8799"/>
                  </a:cubicBezTo>
                  <a:cubicBezTo>
                    <a:pt x="1903" y="8979"/>
                    <a:pt x="2046" y="9056"/>
                    <a:pt x="2228" y="9056"/>
                  </a:cubicBezTo>
                  <a:cubicBezTo>
                    <a:pt x="2893" y="9056"/>
                    <a:pt x="4083" y="8034"/>
                    <a:pt x="4491" y="7271"/>
                  </a:cubicBezTo>
                  <a:cubicBezTo>
                    <a:pt x="5009" y="6298"/>
                    <a:pt x="5322" y="1120"/>
                    <a:pt x="5322" y="1120"/>
                  </a:cubicBezTo>
                  <a:lnTo>
                    <a:pt x="24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30"/>
            <p:cNvSpPr/>
            <p:nvPr/>
          </p:nvSpPr>
          <p:spPr>
            <a:xfrm>
              <a:off x="5246300" y="2210675"/>
              <a:ext cx="150675" cy="245150"/>
            </a:xfrm>
            <a:custGeom>
              <a:rect b="b" l="l" r="r" t="t"/>
              <a:pathLst>
                <a:path extrusionOk="0" h="9806" w="6027">
                  <a:moveTo>
                    <a:pt x="2917" y="813"/>
                  </a:moveTo>
                  <a:lnTo>
                    <a:pt x="5311" y="1754"/>
                  </a:lnTo>
                  <a:cubicBezTo>
                    <a:pt x="5177" y="3813"/>
                    <a:pt x="4874" y="6878"/>
                    <a:pt x="4534" y="7516"/>
                  </a:cubicBezTo>
                  <a:cubicBezTo>
                    <a:pt x="4163" y="8212"/>
                    <a:pt x="3095" y="9119"/>
                    <a:pt x="2591" y="9119"/>
                  </a:cubicBezTo>
                  <a:cubicBezTo>
                    <a:pt x="2581" y="9119"/>
                    <a:pt x="2572" y="9119"/>
                    <a:pt x="2562" y="9118"/>
                  </a:cubicBezTo>
                  <a:cubicBezTo>
                    <a:pt x="2512" y="9117"/>
                    <a:pt x="2506" y="9108"/>
                    <a:pt x="2491" y="9071"/>
                  </a:cubicBezTo>
                  <a:cubicBezTo>
                    <a:pt x="2274" y="8557"/>
                    <a:pt x="2333" y="7170"/>
                    <a:pt x="2403" y="6334"/>
                  </a:cubicBezTo>
                  <a:lnTo>
                    <a:pt x="2403" y="6334"/>
                  </a:lnTo>
                  <a:lnTo>
                    <a:pt x="2403" y="6336"/>
                  </a:lnTo>
                  <a:cubicBezTo>
                    <a:pt x="2473" y="6050"/>
                    <a:pt x="2449" y="5859"/>
                    <a:pt x="2443" y="5819"/>
                  </a:cubicBezTo>
                  <a:lnTo>
                    <a:pt x="2053" y="3288"/>
                  </a:lnTo>
                  <a:lnTo>
                    <a:pt x="1765" y="5832"/>
                  </a:lnTo>
                  <a:cubicBezTo>
                    <a:pt x="1759" y="5886"/>
                    <a:pt x="1744" y="6024"/>
                    <a:pt x="1726" y="6218"/>
                  </a:cubicBezTo>
                  <a:cubicBezTo>
                    <a:pt x="1667" y="6428"/>
                    <a:pt x="1526" y="6729"/>
                    <a:pt x="1191" y="7072"/>
                  </a:cubicBezTo>
                  <a:cubicBezTo>
                    <a:pt x="918" y="7351"/>
                    <a:pt x="773" y="7369"/>
                    <a:pt x="730" y="7369"/>
                  </a:cubicBezTo>
                  <a:cubicBezTo>
                    <a:pt x="727" y="7369"/>
                    <a:pt x="724" y="7369"/>
                    <a:pt x="722" y="7369"/>
                  </a:cubicBezTo>
                  <a:cubicBezTo>
                    <a:pt x="713" y="7368"/>
                    <a:pt x="703" y="7365"/>
                    <a:pt x="695" y="7360"/>
                  </a:cubicBezTo>
                  <a:cubicBezTo>
                    <a:pt x="749" y="6166"/>
                    <a:pt x="863" y="3989"/>
                    <a:pt x="949" y="3483"/>
                  </a:cubicBezTo>
                  <a:cubicBezTo>
                    <a:pt x="1007" y="3134"/>
                    <a:pt x="1968" y="1887"/>
                    <a:pt x="2917" y="813"/>
                  </a:cubicBezTo>
                  <a:close/>
                  <a:moveTo>
                    <a:pt x="2722" y="1"/>
                  </a:moveTo>
                  <a:lnTo>
                    <a:pt x="2565" y="177"/>
                  </a:lnTo>
                  <a:cubicBezTo>
                    <a:pt x="2204" y="580"/>
                    <a:pt x="398" y="2622"/>
                    <a:pt x="272" y="3369"/>
                  </a:cubicBezTo>
                  <a:cubicBezTo>
                    <a:pt x="153" y="4070"/>
                    <a:pt x="11" y="7327"/>
                    <a:pt x="3" y="7466"/>
                  </a:cubicBezTo>
                  <a:lnTo>
                    <a:pt x="0" y="7558"/>
                  </a:lnTo>
                  <a:lnTo>
                    <a:pt x="42" y="7638"/>
                  </a:lnTo>
                  <a:cubicBezTo>
                    <a:pt x="60" y="7673"/>
                    <a:pt x="232" y="7988"/>
                    <a:pt x="617" y="8046"/>
                  </a:cubicBezTo>
                  <a:cubicBezTo>
                    <a:pt x="656" y="8052"/>
                    <a:pt x="696" y="8055"/>
                    <a:pt x="737" y="8055"/>
                  </a:cubicBezTo>
                  <a:cubicBezTo>
                    <a:pt x="1029" y="8055"/>
                    <a:pt x="1337" y="7894"/>
                    <a:pt x="1653" y="7578"/>
                  </a:cubicBezTo>
                  <a:lnTo>
                    <a:pt x="1653" y="7578"/>
                  </a:lnTo>
                  <a:cubicBezTo>
                    <a:pt x="1646" y="8245"/>
                    <a:pt x="1689" y="8937"/>
                    <a:pt x="1858" y="9338"/>
                  </a:cubicBezTo>
                  <a:cubicBezTo>
                    <a:pt x="1977" y="9620"/>
                    <a:pt x="2222" y="9790"/>
                    <a:pt x="2531" y="9804"/>
                  </a:cubicBezTo>
                  <a:cubicBezTo>
                    <a:pt x="2544" y="9806"/>
                    <a:pt x="2559" y="9806"/>
                    <a:pt x="2574" y="9806"/>
                  </a:cubicBezTo>
                  <a:cubicBezTo>
                    <a:pt x="3443" y="9806"/>
                    <a:pt x="4720" y="8627"/>
                    <a:pt x="5140" y="7838"/>
                  </a:cubicBezTo>
                  <a:cubicBezTo>
                    <a:pt x="5677" y="6830"/>
                    <a:pt x="5979" y="2086"/>
                    <a:pt x="6012" y="1548"/>
                  </a:cubicBezTo>
                  <a:lnTo>
                    <a:pt x="6026" y="1299"/>
                  </a:lnTo>
                  <a:lnTo>
                    <a:pt x="27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30"/>
            <p:cNvSpPr/>
            <p:nvPr/>
          </p:nvSpPr>
          <p:spPr>
            <a:xfrm>
              <a:off x="1337525" y="3829075"/>
              <a:ext cx="375050" cy="110550"/>
            </a:xfrm>
            <a:custGeom>
              <a:rect b="b" l="l" r="r" t="t"/>
              <a:pathLst>
                <a:path extrusionOk="0" h="4422" w="15002">
                  <a:moveTo>
                    <a:pt x="3209" y="0"/>
                  </a:moveTo>
                  <a:cubicBezTo>
                    <a:pt x="2777" y="0"/>
                    <a:pt x="2377" y="26"/>
                    <a:pt x="2038" y="87"/>
                  </a:cubicBezTo>
                  <a:cubicBezTo>
                    <a:pt x="0" y="458"/>
                    <a:pt x="370" y="3237"/>
                    <a:pt x="2963" y="3978"/>
                  </a:cubicBezTo>
                  <a:cubicBezTo>
                    <a:pt x="4000" y="4274"/>
                    <a:pt x="5363" y="4422"/>
                    <a:pt x="6780" y="4422"/>
                  </a:cubicBezTo>
                  <a:cubicBezTo>
                    <a:pt x="8905" y="4422"/>
                    <a:pt x="11150" y="4088"/>
                    <a:pt x="12594" y="3421"/>
                  </a:cubicBezTo>
                  <a:cubicBezTo>
                    <a:pt x="15001" y="2310"/>
                    <a:pt x="8334" y="644"/>
                    <a:pt x="8334" y="644"/>
                  </a:cubicBezTo>
                  <a:cubicBezTo>
                    <a:pt x="8334" y="644"/>
                    <a:pt x="5374" y="0"/>
                    <a:pt x="32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30"/>
            <p:cNvSpPr/>
            <p:nvPr/>
          </p:nvSpPr>
          <p:spPr>
            <a:xfrm>
              <a:off x="1346025" y="3820500"/>
              <a:ext cx="328850" cy="127700"/>
            </a:xfrm>
            <a:custGeom>
              <a:rect b="b" l="l" r="r" t="t"/>
              <a:pathLst>
                <a:path extrusionOk="0" h="5108" w="13154">
                  <a:moveTo>
                    <a:pt x="2871" y="686"/>
                  </a:moveTo>
                  <a:cubicBezTo>
                    <a:pt x="4927" y="686"/>
                    <a:pt x="7778" y="1291"/>
                    <a:pt x="7917" y="1321"/>
                  </a:cubicBezTo>
                  <a:cubicBezTo>
                    <a:pt x="10272" y="1909"/>
                    <a:pt x="12425" y="2817"/>
                    <a:pt x="12435" y="3222"/>
                  </a:cubicBezTo>
                  <a:cubicBezTo>
                    <a:pt x="12435" y="3223"/>
                    <a:pt x="12401" y="3318"/>
                    <a:pt x="12110" y="3452"/>
                  </a:cubicBezTo>
                  <a:cubicBezTo>
                    <a:pt x="10755" y="4078"/>
                    <a:pt x="8523" y="4418"/>
                    <a:pt x="6395" y="4418"/>
                  </a:cubicBezTo>
                  <a:cubicBezTo>
                    <a:pt x="5043" y="4418"/>
                    <a:pt x="3733" y="4281"/>
                    <a:pt x="2718" y="3991"/>
                  </a:cubicBezTo>
                  <a:cubicBezTo>
                    <a:pt x="1365" y="3604"/>
                    <a:pt x="695" y="2610"/>
                    <a:pt x="734" y="1826"/>
                  </a:cubicBezTo>
                  <a:cubicBezTo>
                    <a:pt x="762" y="1268"/>
                    <a:pt x="1135" y="882"/>
                    <a:pt x="1759" y="769"/>
                  </a:cubicBezTo>
                  <a:cubicBezTo>
                    <a:pt x="2079" y="711"/>
                    <a:pt x="2458" y="686"/>
                    <a:pt x="2871" y="686"/>
                  </a:cubicBezTo>
                  <a:close/>
                  <a:moveTo>
                    <a:pt x="2876" y="0"/>
                  </a:moveTo>
                  <a:cubicBezTo>
                    <a:pt x="2421" y="0"/>
                    <a:pt x="1998" y="27"/>
                    <a:pt x="1637" y="93"/>
                  </a:cubicBezTo>
                  <a:cubicBezTo>
                    <a:pt x="701" y="264"/>
                    <a:pt x="94" y="916"/>
                    <a:pt x="51" y="1793"/>
                  </a:cubicBezTo>
                  <a:cubicBezTo>
                    <a:pt x="0" y="2814"/>
                    <a:pt x="755" y="4143"/>
                    <a:pt x="2529" y="4650"/>
                  </a:cubicBezTo>
                  <a:cubicBezTo>
                    <a:pt x="3615" y="4961"/>
                    <a:pt x="4993" y="5108"/>
                    <a:pt x="6409" y="5108"/>
                  </a:cubicBezTo>
                  <a:cubicBezTo>
                    <a:pt x="8629" y="5108"/>
                    <a:pt x="10947" y="4745"/>
                    <a:pt x="12398" y="4077"/>
                  </a:cubicBezTo>
                  <a:cubicBezTo>
                    <a:pt x="12912" y="3840"/>
                    <a:pt x="13154" y="3531"/>
                    <a:pt x="13118" y="3160"/>
                  </a:cubicBezTo>
                  <a:cubicBezTo>
                    <a:pt x="13011" y="2009"/>
                    <a:pt x="9557" y="1024"/>
                    <a:pt x="8078" y="654"/>
                  </a:cubicBezTo>
                  <a:lnTo>
                    <a:pt x="8068" y="651"/>
                  </a:lnTo>
                  <a:cubicBezTo>
                    <a:pt x="7922" y="620"/>
                    <a:pt x="5045" y="0"/>
                    <a:pt x="2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30"/>
            <p:cNvSpPr/>
            <p:nvPr/>
          </p:nvSpPr>
          <p:spPr>
            <a:xfrm>
              <a:off x="856000" y="4382275"/>
              <a:ext cx="231525" cy="455175"/>
            </a:xfrm>
            <a:custGeom>
              <a:rect b="b" l="l" r="r" t="t"/>
              <a:pathLst>
                <a:path extrusionOk="0" h="18207" w="9261">
                  <a:moveTo>
                    <a:pt x="7037" y="0"/>
                  </a:moveTo>
                  <a:lnTo>
                    <a:pt x="0" y="1666"/>
                  </a:lnTo>
                  <a:lnTo>
                    <a:pt x="741" y="5741"/>
                  </a:lnTo>
                  <a:lnTo>
                    <a:pt x="2407" y="6112"/>
                  </a:lnTo>
                  <a:cubicBezTo>
                    <a:pt x="2407" y="6112"/>
                    <a:pt x="1852" y="10928"/>
                    <a:pt x="2593" y="12965"/>
                  </a:cubicBezTo>
                  <a:cubicBezTo>
                    <a:pt x="3283" y="14863"/>
                    <a:pt x="3812" y="18207"/>
                    <a:pt x="5079" y="18207"/>
                  </a:cubicBezTo>
                  <a:cubicBezTo>
                    <a:pt x="5173" y="18207"/>
                    <a:pt x="5270" y="18189"/>
                    <a:pt x="5371" y="18151"/>
                  </a:cubicBezTo>
                  <a:cubicBezTo>
                    <a:pt x="6853" y="17595"/>
                    <a:pt x="5926" y="9817"/>
                    <a:pt x="6482" y="8891"/>
                  </a:cubicBezTo>
                  <a:cubicBezTo>
                    <a:pt x="7037" y="7964"/>
                    <a:pt x="9260" y="5741"/>
                    <a:pt x="9260" y="5741"/>
                  </a:cubicBezTo>
                  <a:lnTo>
                    <a:pt x="7408" y="741"/>
                  </a:lnTo>
                  <a:lnTo>
                    <a:pt x="70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30"/>
            <p:cNvSpPr/>
            <p:nvPr/>
          </p:nvSpPr>
          <p:spPr>
            <a:xfrm>
              <a:off x="846750" y="4373675"/>
              <a:ext cx="249975" cy="472325"/>
            </a:xfrm>
            <a:custGeom>
              <a:rect b="b" l="l" r="r" t="t"/>
              <a:pathLst>
                <a:path extrusionOk="0" h="18893" w="9999">
                  <a:moveTo>
                    <a:pt x="7223" y="739"/>
                  </a:moveTo>
                  <a:lnTo>
                    <a:pt x="7456" y="1204"/>
                  </a:lnTo>
                  <a:lnTo>
                    <a:pt x="9232" y="5999"/>
                  </a:lnTo>
                  <a:cubicBezTo>
                    <a:pt x="8711" y="6529"/>
                    <a:pt x="7046" y="8241"/>
                    <a:pt x="6558" y="9058"/>
                  </a:cubicBezTo>
                  <a:cubicBezTo>
                    <a:pt x="6308" y="9472"/>
                    <a:pt x="6299" y="10519"/>
                    <a:pt x="6304" y="12488"/>
                  </a:cubicBezTo>
                  <a:cubicBezTo>
                    <a:pt x="6307" y="14384"/>
                    <a:pt x="6316" y="17913"/>
                    <a:pt x="5621" y="18174"/>
                  </a:cubicBezTo>
                  <a:cubicBezTo>
                    <a:pt x="5560" y="18197"/>
                    <a:pt x="5505" y="18208"/>
                    <a:pt x="5451" y="18208"/>
                  </a:cubicBezTo>
                  <a:cubicBezTo>
                    <a:pt x="5390" y="18208"/>
                    <a:pt x="5332" y="18193"/>
                    <a:pt x="5272" y="18164"/>
                  </a:cubicBezTo>
                  <a:cubicBezTo>
                    <a:pt x="4660" y="17855"/>
                    <a:pt x="4183" y="16193"/>
                    <a:pt x="3800" y="14857"/>
                  </a:cubicBezTo>
                  <a:cubicBezTo>
                    <a:pt x="3627" y="14252"/>
                    <a:pt x="3463" y="13682"/>
                    <a:pt x="3285" y="13191"/>
                  </a:cubicBezTo>
                  <a:cubicBezTo>
                    <a:pt x="2580" y="11253"/>
                    <a:pt x="3113" y="6542"/>
                    <a:pt x="3117" y="6495"/>
                  </a:cubicBezTo>
                  <a:cubicBezTo>
                    <a:pt x="3138" y="6321"/>
                    <a:pt x="3024" y="6159"/>
                    <a:pt x="2851" y="6121"/>
                  </a:cubicBezTo>
                  <a:lnTo>
                    <a:pt x="1408" y="5800"/>
                  </a:lnTo>
                  <a:lnTo>
                    <a:pt x="765" y="2269"/>
                  </a:lnTo>
                  <a:lnTo>
                    <a:pt x="7223" y="739"/>
                  </a:lnTo>
                  <a:close/>
                  <a:moveTo>
                    <a:pt x="7411" y="0"/>
                  </a:moveTo>
                  <a:cubicBezTo>
                    <a:pt x="7383" y="0"/>
                    <a:pt x="7356" y="3"/>
                    <a:pt x="7329" y="10"/>
                  </a:cubicBezTo>
                  <a:lnTo>
                    <a:pt x="291" y="1678"/>
                  </a:lnTo>
                  <a:cubicBezTo>
                    <a:pt x="113" y="1719"/>
                    <a:pt x="0" y="1893"/>
                    <a:pt x="33" y="2073"/>
                  </a:cubicBezTo>
                  <a:lnTo>
                    <a:pt x="774" y="6147"/>
                  </a:lnTo>
                  <a:cubicBezTo>
                    <a:pt x="798" y="6283"/>
                    <a:pt x="902" y="6390"/>
                    <a:pt x="1037" y="6419"/>
                  </a:cubicBezTo>
                  <a:lnTo>
                    <a:pt x="2403" y="6724"/>
                  </a:lnTo>
                  <a:cubicBezTo>
                    <a:pt x="2293" y="7834"/>
                    <a:pt x="1981" y="11615"/>
                    <a:pt x="2641" y="13425"/>
                  </a:cubicBezTo>
                  <a:cubicBezTo>
                    <a:pt x="2811" y="13894"/>
                    <a:pt x="2972" y="14453"/>
                    <a:pt x="3141" y="15045"/>
                  </a:cubicBezTo>
                  <a:cubicBezTo>
                    <a:pt x="3625" y="16737"/>
                    <a:pt x="4084" y="18333"/>
                    <a:pt x="4965" y="18775"/>
                  </a:cubicBezTo>
                  <a:cubicBezTo>
                    <a:pt x="5114" y="18853"/>
                    <a:pt x="5281" y="18893"/>
                    <a:pt x="5450" y="18893"/>
                  </a:cubicBezTo>
                  <a:cubicBezTo>
                    <a:pt x="5591" y="18893"/>
                    <a:pt x="5731" y="18866"/>
                    <a:pt x="5861" y="18816"/>
                  </a:cubicBezTo>
                  <a:cubicBezTo>
                    <a:pt x="6925" y="18416"/>
                    <a:pt x="6999" y="16051"/>
                    <a:pt x="6990" y="12487"/>
                  </a:cubicBezTo>
                  <a:cubicBezTo>
                    <a:pt x="6988" y="11236"/>
                    <a:pt x="6984" y="9680"/>
                    <a:pt x="7146" y="9410"/>
                  </a:cubicBezTo>
                  <a:cubicBezTo>
                    <a:pt x="7675" y="8531"/>
                    <a:pt x="9851" y="6349"/>
                    <a:pt x="9874" y="6327"/>
                  </a:cubicBezTo>
                  <a:cubicBezTo>
                    <a:pt x="9967" y="6232"/>
                    <a:pt x="9998" y="6091"/>
                    <a:pt x="9952" y="5966"/>
                  </a:cubicBezTo>
                  <a:lnTo>
                    <a:pt x="8086" y="931"/>
                  </a:lnTo>
                  <a:lnTo>
                    <a:pt x="7715" y="190"/>
                  </a:lnTo>
                  <a:cubicBezTo>
                    <a:pt x="7657" y="71"/>
                    <a:pt x="7537" y="0"/>
                    <a:pt x="7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30"/>
            <p:cNvSpPr/>
            <p:nvPr/>
          </p:nvSpPr>
          <p:spPr>
            <a:xfrm>
              <a:off x="910850" y="4404550"/>
              <a:ext cx="89175" cy="440075"/>
            </a:xfrm>
            <a:custGeom>
              <a:rect b="b" l="l" r="r" t="t"/>
              <a:pathLst>
                <a:path extrusionOk="0" h="17603" w="3567">
                  <a:moveTo>
                    <a:pt x="361" y="1"/>
                  </a:moveTo>
                  <a:cubicBezTo>
                    <a:pt x="352" y="1"/>
                    <a:pt x="343" y="1"/>
                    <a:pt x="333" y="2"/>
                  </a:cubicBezTo>
                  <a:cubicBezTo>
                    <a:pt x="145" y="14"/>
                    <a:pt x="1" y="175"/>
                    <a:pt x="13" y="364"/>
                  </a:cubicBezTo>
                  <a:cubicBezTo>
                    <a:pt x="47" y="946"/>
                    <a:pt x="886" y="14664"/>
                    <a:pt x="2898" y="17460"/>
                  </a:cubicBezTo>
                  <a:cubicBezTo>
                    <a:pt x="2963" y="17549"/>
                    <a:pt x="3067" y="17603"/>
                    <a:pt x="3177" y="17603"/>
                  </a:cubicBezTo>
                  <a:cubicBezTo>
                    <a:pt x="3248" y="17603"/>
                    <a:pt x="3318" y="17581"/>
                    <a:pt x="3378" y="17538"/>
                  </a:cubicBezTo>
                  <a:cubicBezTo>
                    <a:pt x="3531" y="17428"/>
                    <a:pt x="3566" y="17214"/>
                    <a:pt x="3455" y="17059"/>
                  </a:cubicBezTo>
                  <a:cubicBezTo>
                    <a:pt x="1557" y="14424"/>
                    <a:pt x="705" y="465"/>
                    <a:pt x="696" y="324"/>
                  </a:cubicBezTo>
                  <a:cubicBezTo>
                    <a:pt x="686" y="144"/>
                    <a:pt x="548" y="1"/>
                    <a:pt x="3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30"/>
            <p:cNvSpPr/>
            <p:nvPr/>
          </p:nvSpPr>
          <p:spPr>
            <a:xfrm>
              <a:off x="1022575" y="3877575"/>
              <a:ext cx="1055800" cy="694525"/>
            </a:xfrm>
            <a:custGeom>
              <a:rect b="b" l="l" r="r" t="t"/>
              <a:pathLst>
                <a:path extrusionOk="0" h="27781" w="42232">
                  <a:moveTo>
                    <a:pt x="13523" y="0"/>
                  </a:moveTo>
                  <a:cubicBezTo>
                    <a:pt x="13523" y="0"/>
                    <a:pt x="4635" y="1111"/>
                    <a:pt x="2597" y="5557"/>
                  </a:cubicBezTo>
                  <a:cubicBezTo>
                    <a:pt x="560" y="10002"/>
                    <a:pt x="4819" y="11484"/>
                    <a:pt x="4819" y="11484"/>
                  </a:cubicBezTo>
                  <a:lnTo>
                    <a:pt x="16671" y="16114"/>
                  </a:lnTo>
                  <a:lnTo>
                    <a:pt x="0" y="19594"/>
                  </a:lnTo>
                  <a:lnTo>
                    <a:pt x="1856" y="27781"/>
                  </a:lnTo>
                  <a:cubicBezTo>
                    <a:pt x="1856" y="27781"/>
                    <a:pt x="9636" y="26300"/>
                    <a:pt x="14264" y="25003"/>
                  </a:cubicBezTo>
                  <a:cubicBezTo>
                    <a:pt x="18894" y="23706"/>
                    <a:pt x="34823" y="20372"/>
                    <a:pt x="38527" y="17039"/>
                  </a:cubicBezTo>
                  <a:cubicBezTo>
                    <a:pt x="42232" y="13705"/>
                    <a:pt x="38898" y="9261"/>
                    <a:pt x="32786" y="6298"/>
                  </a:cubicBezTo>
                  <a:cubicBezTo>
                    <a:pt x="26674" y="3334"/>
                    <a:pt x="13523" y="0"/>
                    <a:pt x="135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30"/>
            <p:cNvSpPr/>
            <p:nvPr/>
          </p:nvSpPr>
          <p:spPr>
            <a:xfrm>
              <a:off x="1434850" y="4276150"/>
              <a:ext cx="360825" cy="54875"/>
            </a:xfrm>
            <a:custGeom>
              <a:rect b="b" l="l" r="r" t="t"/>
              <a:pathLst>
                <a:path extrusionOk="0" h="2195" w="14433">
                  <a:moveTo>
                    <a:pt x="186" y="1"/>
                  </a:moveTo>
                  <a:cubicBezTo>
                    <a:pt x="104" y="1"/>
                    <a:pt x="32" y="59"/>
                    <a:pt x="17" y="141"/>
                  </a:cubicBezTo>
                  <a:cubicBezTo>
                    <a:pt x="1" y="233"/>
                    <a:pt x="59" y="321"/>
                    <a:pt x="151" y="340"/>
                  </a:cubicBezTo>
                  <a:cubicBezTo>
                    <a:pt x="253" y="359"/>
                    <a:pt x="10397" y="2195"/>
                    <a:pt x="14258" y="2195"/>
                  </a:cubicBezTo>
                  <a:lnTo>
                    <a:pt x="14256" y="2195"/>
                  </a:lnTo>
                  <a:cubicBezTo>
                    <a:pt x="14258" y="2195"/>
                    <a:pt x="14260" y="2195"/>
                    <a:pt x="14262" y="2195"/>
                  </a:cubicBezTo>
                  <a:cubicBezTo>
                    <a:pt x="14356" y="2195"/>
                    <a:pt x="14433" y="2119"/>
                    <a:pt x="14433" y="2024"/>
                  </a:cubicBezTo>
                  <a:cubicBezTo>
                    <a:pt x="14433" y="1928"/>
                    <a:pt x="14356" y="1851"/>
                    <a:pt x="14262" y="1851"/>
                  </a:cubicBezTo>
                  <a:cubicBezTo>
                    <a:pt x="14260" y="1851"/>
                    <a:pt x="14258" y="1852"/>
                    <a:pt x="14256" y="1852"/>
                  </a:cubicBezTo>
                  <a:cubicBezTo>
                    <a:pt x="10428" y="1852"/>
                    <a:pt x="313" y="21"/>
                    <a:pt x="212" y="3"/>
                  </a:cubicBezTo>
                  <a:cubicBezTo>
                    <a:pt x="203" y="2"/>
                    <a:pt x="195" y="1"/>
                    <a:pt x="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30"/>
            <p:cNvSpPr/>
            <p:nvPr/>
          </p:nvSpPr>
          <p:spPr>
            <a:xfrm>
              <a:off x="1430100" y="3368225"/>
              <a:ext cx="555650" cy="514025"/>
            </a:xfrm>
            <a:custGeom>
              <a:rect b="b" l="l" r="r" t="t"/>
              <a:pathLst>
                <a:path extrusionOk="0" h="20561" w="22226">
                  <a:moveTo>
                    <a:pt x="4447" y="1"/>
                  </a:moveTo>
                  <a:lnTo>
                    <a:pt x="1" y="18707"/>
                  </a:lnTo>
                  <a:lnTo>
                    <a:pt x="4447" y="20560"/>
                  </a:lnTo>
                  <a:cubicBezTo>
                    <a:pt x="4447" y="20560"/>
                    <a:pt x="7595" y="17226"/>
                    <a:pt x="12225" y="15189"/>
                  </a:cubicBezTo>
                  <a:cubicBezTo>
                    <a:pt x="16855" y="13152"/>
                    <a:pt x="22226" y="11484"/>
                    <a:pt x="21299" y="6113"/>
                  </a:cubicBezTo>
                  <a:cubicBezTo>
                    <a:pt x="20374" y="742"/>
                    <a:pt x="16114" y="1"/>
                    <a:pt x="11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30"/>
            <p:cNvSpPr/>
            <p:nvPr/>
          </p:nvSpPr>
          <p:spPr>
            <a:xfrm>
              <a:off x="1854100" y="2460300"/>
              <a:ext cx="327550" cy="227525"/>
            </a:xfrm>
            <a:custGeom>
              <a:rect b="b" l="l" r="r" t="t"/>
              <a:pathLst>
                <a:path extrusionOk="0" h="9101" w="13102">
                  <a:moveTo>
                    <a:pt x="11588" y="1"/>
                  </a:moveTo>
                  <a:cubicBezTo>
                    <a:pt x="10827" y="1"/>
                    <a:pt x="9848" y="323"/>
                    <a:pt x="9222" y="323"/>
                  </a:cubicBezTo>
                  <a:cubicBezTo>
                    <a:pt x="9211" y="323"/>
                    <a:pt x="9200" y="323"/>
                    <a:pt x="9189" y="323"/>
                  </a:cubicBezTo>
                  <a:cubicBezTo>
                    <a:pt x="9161" y="322"/>
                    <a:pt x="9131" y="322"/>
                    <a:pt x="9099" y="322"/>
                  </a:cubicBezTo>
                  <a:cubicBezTo>
                    <a:pt x="8068" y="322"/>
                    <a:pt x="4962" y="610"/>
                    <a:pt x="3825" y="1774"/>
                  </a:cubicBezTo>
                  <a:cubicBezTo>
                    <a:pt x="2654" y="2973"/>
                    <a:pt x="0" y="6071"/>
                    <a:pt x="0" y="6071"/>
                  </a:cubicBezTo>
                  <a:lnTo>
                    <a:pt x="2286" y="8561"/>
                  </a:lnTo>
                  <a:cubicBezTo>
                    <a:pt x="2286" y="8561"/>
                    <a:pt x="4691" y="9101"/>
                    <a:pt x="5846" y="9101"/>
                  </a:cubicBezTo>
                  <a:cubicBezTo>
                    <a:pt x="6143" y="9101"/>
                    <a:pt x="6357" y="9065"/>
                    <a:pt x="6427" y="8976"/>
                  </a:cubicBezTo>
                  <a:cubicBezTo>
                    <a:pt x="6770" y="8538"/>
                    <a:pt x="10540" y="7018"/>
                    <a:pt x="11289" y="6662"/>
                  </a:cubicBezTo>
                  <a:cubicBezTo>
                    <a:pt x="12037" y="6306"/>
                    <a:pt x="12460" y="5462"/>
                    <a:pt x="11648" y="5297"/>
                  </a:cubicBezTo>
                  <a:cubicBezTo>
                    <a:pt x="11593" y="5286"/>
                    <a:pt x="11524" y="5281"/>
                    <a:pt x="11444" y="5281"/>
                  </a:cubicBezTo>
                  <a:cubicBezTo>
                    <a:pt x="10350" y="5281"/>
                    <a:pt x="7147" y="6248"/>
                    <a:pt x="7147" y="6248"/>
                  </a:cubicBezTo>
                  <a:lnTo>
                    <a:pt x="9508" y="2923"/>
                  </a:lnTo>
                  <a:cubicBezTo>
                    <a:pt x="9508" y="2923"/>
                    <a:pt x="13102" y="1030"/>
                    <a:pt x="12486" y="312"/>
                  </a:cubicBezTo>
                  <a:cubicBezTo>
                    <a:pt x="12285" y="79"/>
                    <a:pt x="11963" y="1"/>
                    <a:pt x="115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30"/>
            <p:cNvSpPr/>
            <p:nvPr/>
          </p:nvSpPr>
          <p:spPr>
            <a:xfrm>
              <a:off x="1844775" y="2451775"/>
              <a:ext cx="332550" cy="244475"/>
            </a:xfrm>
            <a:custGeom>
              <a:rect b="b" l="l" r="r" t="t"/>
              <a:pathLst>
                <a:path extrusionOk="0" h="9779" w="13302">
                  <a:moveTo>
                    <a:pt x="12007" y="680"/>
                  </a:moveTo>
                  <a:cubicBezTo>
                    <a:pt x="12266" y="680"/>
                    <a:pt x="12477" y="723"/>
                    <a:pt x="12588" y="843"/>
                  </a:cubicBezTo>
                  <a:cubicBezTo>
                    <a:pt x="12572" y="1175"/>
                    <a:pt x="11234" y="2164"/>
                    <a:pt x="9722" y="2960"/>
                  </a:cubicBezTo>
                  <a:cubicBezTo>
                    <a:pt x="9675" y="2985"/>
                    <a:pt x="9633" y="3020"/>
                    <a:pt x="9602" y="3065"/>
                  </a:cubicBezTo>
                  <a:lnTo>
                    <a:pt x="7241" y="6390"/>
                  </a:lnTo>
                  <a:cubicBezTo>
                    <a:pt x="7073" y="6627"/>
                    <a:pt x="7254" y="6933"/>
                    <a:pt x="7516" y="6933"/>
                  </a:cubicBezTo>
                  <a:cubicBezTo>
                    <a:pt x="7550" y="6933"/>
                    <a:pt x="7584" y="6928"/>
                    <a:pt x="7620" y="6917"/>
                  </a:cubicBezTo>
                  <a:cubicBezTo>
                    <a:pt x="8904" y="6528"/>
                    <a:pt x="11050" y="5962"/>
                    <a:pt x="11795" y="5962"/>
                  </a:cubicBezTo>
                  <a:cubicBezTo>
                    <a:pt x="11859" y="5962"/>
                    <a:pt x="11912" y="5967"/>
                    <a:pt x="11954" y="5975"/>
                  </a:cubicBezTo>
                  <a:cubicBezTo>
                    <a:pt x="12063" y="5998"/>
                    <a:pt x="12116" y="6032"/>
                    <a:pt x="12119" y="6051"/>
                  </a:cubicBezTo>
                  <a:cubicBezTo>
                    <a:pt x="12133" y="6164"/>
                    <a:pt x="11932" y="6495"/>
                    <a:pt x="11515" y="6693"/>
                  </a:cubicBezTo>
                  <a:cubicBezTo>
                    <a:pt x="11325" y="6783"/>
                    <a:pt x="10939" y="6950"/>
                    <a:pt x="10463" y="7153"/>
                  </a:cubicBezTo>
                  <a:cubicBezTo>
                    <a:pt x="8059" y="8187"/>
                    <a:pt x="6791" y="8772"/>
                    <a:pt x="6579" y="9063"/>
                  </a:cubicBezTo>
                  <a:cubicBezTo>
                    <a:pt x="6521" y="9090"/>
                    <a:pt x="6407" y="9103"/>
                    <a:pt x="6250" y="9103"/>
                  </a:cubicBezTo>
                  <a:cubicBezTo>
                    <a:pt x="5578" y="9103"/>
                    <a:pt x="4119" y="8872"/>
                    <a:pt x="2838" y="8590"/>
                  </a:cubicBezTo>
                  <a:lnTo>
                    <a:pt x="832" y="6405"/>
                  </a:lnTo>
                  <a:cubicBezTo>
                    <a:pt x="1469" y="5665"/>
                    <a:pt x="3480" y="3344"/>
                    <a:pt x="4445" y="2355"/>
                  </a:cubicBezTo>
                  <a:cubicBezTo>
                    <a:pt x="5453" y="1324"/>
                    <a:pt x="8384" y="1006"/>
                    <a:pt x="9447" y="1006"/>
                  </a:cubicBezTo>
                  <a:cubicBezTo>
                    <a:pt x="9486" y="1006"/>
                    <a:pt x="9522" y="1006"/>
                    <a:pt x="9556" y="1007"/>
                  </a:cubicBezTo>
                  <a:cubicBezTo>
                    <a:pt x="9568" y="1007"/>
                    <a:pt x="9580" y="1007"/>
                    <a:pt x="9593" y="1007"/>
                  </a:cubicBezTo>
                  <a:cubicBezTo>
                    <a:pt x="9919" y="1007"/>
                    <a:pt x="10317" y="932"/>
                    <a:pt x="10732" y="852"/>
                  </a:cubicBezTo>
                  <a:cubicBezTo>
                    <a:pt x="11151" y="772"/>
                    <a:pt x="11630" y="680"/>
                    <a:pt x="12007" y="680"/>
                  </a:cubicBezTo>
                  <a:close/>
                  <a:moveTo>
                    <a:pt x="11962" y="0"/>
                  </a:moveTo>
                  <a:cubicBezTo>
                    <a:pt x="11527" y="0"/>
                    <a:pt x="11051" y="92"/>
                    <a:pt x="10603" y="178"/>
                  </a:cubicBezTo>
                  <a:cubicBezTo>
                    <a:pt x="10220" y="252"/>
                    <a:pt x="9851" y="321"/>
                    <a:pt x="9593" y="321"/>
                  </a:cubicBezTo>
                  <a:cubicBezTo>
                    <a:pt x="9585" y="321"/>
                    <a:pt x="9577" y="321"/>
                    <a:pt x="9570" y="321"/>
                  </a:cubicBezTo>
                  <a:cubicBezTo>
                    <a:pt x="9546" y="320"/>
                    <a:pt x="9521" y="320"/>
                    <a:pt x="9493" y="320"/>
                  </a:cubicBezTo>
                  <a:cubicBezTo>
                    <a:pt x="8571" y="320"/>
                    <a:pt x="5227" y="573"/>
                    <a:pt x="3953" y="1875"/>
                  </a:cubicBezTo>
                  <a:cubicBezTo>
                    <a:pt x="2788" y="3069"/>
                    <a:pt x="222" y="6062"/>
                    <a:pt x="113" y="6189"/>
                  </a:cubicBezTo>
                  <a:cubicBezTo>
                    <a:pt x="1" y="6321"/>
                    <a:pt x="4" y="6516"/>
                    <a:pt x="121" y="6644"/>
                  </a:cubicBezTo>
                  <a:lnTo>
                    <a:pt x="2406" y="9134"/>
                  </a:lnTo>
                  <a:cubicBezTo>
                    <a:pt x="2454" y="9186"/>
                    <a:pt x="2516" y="9222"/>
                    <a:pt x="2584" y="9236"/>
                  </a:cubicBezTo>
                  <a:cubicBezTo>
                    <a:pt x="4442" y="9654"/>
                    <a:pt x="5516" y="9778"/>
                    <a:pt x="6145" y="9778"/>
                  </a:cubicBezTo>
                  <a:cubicBezTo>
                    <a:pt x="6874" y="9778"/>
                    <a:pt x="7007" y="9611"/>
                    <a:pt x="7067" y="9532"/>
                  </a:cubicBezTo>
                  <a:cubicBezTo>
                    <a:pt x="7332" y="9245"/>
                    <a:pt x="9715" y="8221"/>
                    <a:pt x="10734" y="7784"/>
                  </a:cubicBezTo>
                  <a:cubicBezTo>
                    <a:pt x="11221" y="7575"/>
                    <a:pt x="11616" y="7405"/>
                    <a:pt x="11810" y="7313"/>
                  </a:cubicBezTo>
                  <a:cubicBezTo>
                    <a:pt x="12352" y="7055"/>
                    <a:pt x="12866" y="6510"/>
                    <a:pt x="12799" y="5968"/>
                  </a:cubicBezTo>
                  <a:cubicBezTo>
                    <a:pt x="12780" y="5806"/>
                    <a:pt x="12672" y="5420"/>
                    <a:pt x="12091" y="5303"/>
                  </a:cubicBezTo>
                  <a:cubicBezTo>
                    <a:pt x="12020" y="5288"/>
                    <a:pt x="11932" y="5281"/>
                    <a:pt x="11831" y="5281"/>
                  </a:cubicBezTo>
                  <a:cubicBezTo>
                    <a:pt x="11043" y="5281"/>
                    <a:pt x="9439" y="5688"/>
                    <a:pt x="8370" y="5986"/>
                  </a:cubicBezTo>
                  <a:lnTo>
                    <a:pt x="10115" y="3528"/>
                  </a:lnTo>
                  <a:cubicBezTo>
                    <a:pt x="10900" y="3111"/>
                    <a:pt x="13092" y="1870"/>
                    <a:pt x="13261" y="977"/>
                  </a:cubicBezTo>
                  <a:cubicBezTo>
                    <a:pt x="13301" y="783"/>
                    <a:pt x="13249" y="581"/>
                    <a:pt x="13120" y="431"/>
                  </a:cubicBezTo>
                  <a:cubicBezTo>
                    <a:pt x="12839" y="104"/>
                    <a:pt x="12424" y="0"/>
                    <a:pt x="119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30"/>
            <p:cNvSpPr/>
            <p:nvPr/>
          </p:nvSpPr>
          <p:spPr>
            <a:xfrm>
              <a:off x="661500" y="2639125"/>
              <a:ext cx="1278075" cy="1632050"/>
            </a:xfrm>
            <a:custGeom>
              <a:rect b="b" l="l" r="r" t="t"/>
              <a:pathLst>
                <a:path extrusionOk="0" h="65282" w="51123">
                  <a:moveTo>
                    <a:pt x="48139" y="1"/>
                  </a:moveTo>
                  <a:lnTo>
                    <a:pt x="35410" y="5372"/>
                  </a:lnTo>
                  <a:lnTo>
                    <a:pt x="35410" y="5383"/>
                  </a:lnTo>
                  <a:cubicBezTo>
                    <a:pt x="31551" y="6436"/>
                    <a:pt x="27120" y="7801"/>
                    <a:pt x="25929" y="8793"/>
                  </a:cubicBezTo>
                  <a:cubicBezTo>
                    <a:pt x="23706" y="10645"/>
                    <a:pt x="23706" y="16571"/>
                    <a:pt x="23706" y="17126"/>
                  </a:cubicBezTo>
                  <a:cubicBezTo>
                    <a:pt x="23706" y="17682"/>
                    <a:pt x="20372" y="23053"/>
                    <a:pt x="15744" y="27499"/>
                  </a:cubicBezTo>
                  <a:cubicBezTo>
                    <a:pt x="11114" y="31943"/>
                    <a:pt x="3705" y="35463"/>
                    <a:pt x="1854" y="37130"/>
                  </a:cubicBezTo>
                  <a:cubicBezTo>
                    <a:pt x="0" y="38796"/>
                    <a:pt x="1854" y="51020"/>
                    <a:pt x="7225" y="56576"/>
                  </a:cubicBezTo>
                  <a:cubicBezTo>
                    <a:pt x="12596" y="62132"/>
                    <a:pt x="19447" y="65282"/>
                    <a:pt x="19447" y="65282"/>
                  </a:cubicBezTo>
                  <a:cubicBezTo>
                    <a:pt x="19447" y="65282"/>
                    <a:pt x="31671" y="49724"/>
                    <a:pt x="33153" y="46946"/>
                  </a:cubicBezTo>
                  <a:cubicBezTo>
                    <a:pt x="34634" y="44167"/>
                    <a:pt x="35005" y="43612"/>
                    <a:pt x="35005" y="43612"/>
                  </a:cubicBezTo>
                  <a:cubicBezTo>
                    <a:pt x="35005" y="43612"/>
                    <a:pt x="39635" y="35650"/>
                    <a:pt x="39265" y="33241"/>
                  </a:cubicBezTo>
                  <a:cubicBezTo>
                    <a:pt x="38894" y="30833"/>
                    <a:pt x="38708" y="20647"/>
                    <a:pt x="38708" y="18424"/>
                  </a:cubicBezTo>
                  <a:cubicBezTo>
                    <a:pt x="38708" y="16201"/>
                    <a:pt x="42042" y="11386"/>
                    <a:pt x="42599" y="9718"/>
                  </a:cubicBezTo>
                  <a:cubicBezTo>
                    <a:pt x="42624" y="9641"/>
                    <a:pt x="42658" y="9555"/>
                    <a:pt x="42691" y="9470"/>
                  </a:cubicBezTo>
                  <a:lnTo>
                    <a:pt x="51123" y="2189"/>
                  </a:lnTo>
                  <a:lnTo>
                    <a:pt x="48139" y="1"/>
                  </a:lnTo>
                  <a:close/>
                </a:path>
              </a:pathLst>
            </a:custGeom>
            <a:solidFill>
              <a:srgbClr val="ACFF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30"/>
            <p:cNvSpPr/>
            <p:nvPr/>
          </p:nvSpPr>
          <p:spPr>
            <a:xfrm>
              <a:off x="678200" y="2630575"/>
              <a:ext cx="1271150" cy="1649150"/>
            </a:xfrm>
            <a:custGeom>
              <a:rect b="b" l="l" r="r" t="t"/>
              <a:pathLst>
                <a:path extrusionOk="0" h="65966" w="50846">
                  <a:moveTo>
                    <a:pt x="47427" y="735"/>
                  </a:moveTo>
                  <a:lnTo>
                    <a:pt x="49905" y="2552"/>
                  </a:lnTo>
                  <a:lnTo>
                    <a:pt x="41800" y="9554"/>
                  </a:lnTo>
                  <a:cubicBezTo>
                    <a:pt x="41757" y="9589"/>
                    <a:pt x="41725" y="9635"/>
                    <a:pt x="41704" y="9687"/>
                  </a:cubicBezTo>
                  <a:cubicBezTo>
                    <a:pt x="41668" y="9778"/>
                    <a:pt x="41633" y="9868"/>
                    <a:pt x="41606" y="9953"/>
                  </a:cubicBezTo>
                  <a:cubicBezTo>
                    <a:pt x="41419" y="10511"/>
                    <a:pt x="40887" y="11472"/>
                    <a:pt x="40272" y="12584"/>
                  </a:cubicBezTo>
                  <a:cubicBezTo>
                    <a:pt x="39065" y="14767"/>
                    <a:pt x="37697" y="17240"/>
                    <a:pt x="37697" y="18766"/>
                  </a:cubicBezTo>
                  <a:cubicBezTo>
                    <a:pt x="37697" y="20909"/>
                    <a:pt x="37885" y="31207"/>
                    <a:pt x="38259" y="33634"/>
                  </a:cubicBezTo>
                  <a:cubicBezTo>
                    <a:pt x="38547" y="35511"/>
                    <a:pt x="35311" y="41596"/>
                    <a:pt x="34052" y="43764"/>
                  </a:cubicBezTo>
                  <a:cubicBezTo>
                    <a:pt x="34037" y="43788"/>
                    <a:pt x="33655" y="44364"/>
                    <a:pt x="32182" y="47126"/>
                  </a:cubicBezTo>
                  <a:cubicBezTo>
                    <a:pt x="30827" y="49670"/>
                    <a:pt x="20162" y="63304"/>
                    <a:pt x="18680" y="65195"/>
                  </a:cubicBezTo>
                  <a:cubicBezTo>
                    <a:pt x="17418" y="64578"/>
                    <a:pt x="11503" y="61543"/>
                    <a:pt x="6803" y="56680"/>
                  </a:cubicBezTo>
                  <a:cubicBezTo>
                    <a:pt x="2681" y="52415"/>
                    <a:pt x="690" y="44263"/>
                    <a:pt x="838" y="40019"/>
                  </a:cubicBezTo>
                  <a:cubicBezTo>
                    <a:pt x="895" y="38366"/>
                    <a:pt x="1260" y="37866"/>
                    <a:pt x="1413" y="37728"/>
                  </a:cubicBezTo>
                  <a:cubicBezTo>
                    <a:pt x="2066" y="37140"/>
                    <a:pt x="3458" y="36299"/>
                    <a:pt x="5217" y="35237"/>
                  </a:cubicBezTo>
                  <a:cubicBezTo>
                    <a:pt x="8227" y="33421"/>
                    <a:pt x="12348" y="30932"/>
                    <a:pt x="15312" y="28087"/>
                  </a:cubicBezTo>
                  <a:cubicBezTo>
                    <a:pt x="19802" y="23777"/>
                    <a:pt x="23381" y="18279"/>
                    <a:pt x="23381" y="17468"/>
                  </a:cubicBezTo>
                  <a:cubicBezTo>
                    <a:pt x="23381" y="16413"/>
                    <a:pt x="23482" y="11062"/>
                    <a:pt x="25481" y="9398"/>
                  </a:cubicBezTo>
                  <a:cubicBezTo>
                    <a:pt x="26124" y="8862"/>
                    <a:pt x="28268" y="7847"/>
                    <a:pt x="34833" y="6057"/>
                  </a:cubicBezTo>
                  <a:cubicBezTo>
                    <a:pt x="34875" y="6045"/>
                    <a:pt x="34913" y="6025"/>
                    <a:pt x="34947" y="5999"/>
                  </a:cubicBezTo>
                  <a:lnTo>
                    <a:pt x="47427" y="735"/>
                  </a:lnTo>
                  <a:close/>
                  <a:moveTo>
                    <a:pt x="47471" y="0"/>
                  </a:moveTo>
                  <a:cubicBezTo>
                    <a:pt x="47426" y="0"/>
                    <a:pt x="47381" y="9"/>
                    <a:pt x="47338" y="28"/>
                  </a:cubicBezTo>
                  <a:lnTo>
                    <a:pt x="34609" y="5397"/>
                  </a:lnTo>
                  <a:cubicBezTo>
                    <a:pt x="34595" y="5403"/>
                    <a:pt x="34582" y="5411"/>
                    <a:pt x="34569" y="5418"/>
                  </a:cubicBezTo>
                  <a:cubicBezTo>
                    <a:pt x="29253" y="6872"/>
                    <a:pt x="26048" y="8033"/>
                    <a:pt x="25043" y="8871"/>
                  </a:cubicBezTo>
                  <a:cubicBezTo>
                    <a:pt x="22864" y="10685"/>
                    <a:pt x="22697" y="15911"/>
                    <a:pt x="22698" y="17448"/>
                  </a:cubicBezTo>
                  <a:cubicBezTo>
                    <a:pt x="22591" y="18071"/>
                    <a:pt x="19326" y="23285"/>
                    <a:pt x="14838" y="27593"/>
                  </a:cubicBezTo>
                  <a:cubicBezTo>
                    <a:pt x="11929" y="30385"/>
                    <a:pt x="7846" y="32850"/>
                    <a:pt x="4864" y="34649"/>
                  </a:cubicBezTo>
                  <a:cubicBezTo>
                    <a:pt x="3072" y="35732"/>
                    <a:pt x="1658" y="36586"/>
                    <a:pt x="956" y="37217"/>
                  </a:cubicBezTo>
                  <a:cubicBezTo>
                    <a:pt x="471" y="37652"/>
                    <a:pt x="201" y="38587"/>
                    <a:pt x="152" y="39995"/>
                  </a:cubicBezTo>
                  <a:cubicBezTo>
                    <a:pt x="1" y="44362"/>
                    <a:pt x="2056" y="52755"/>
                    <a:pt x="6310" y="57157"/>
                  </a:cubicBezTo>
                  <a:cubicBezTo>
                    <a:pt x="11663" y="62694"/>
                    <a:pt x="18567" y="65903"/>
                    <a:pt x="18637" y="65934"/>
                  </a:cubicBezTo>
                  <a:cubicBezTo>
                    <a:pt x="18681" y="65955"/>
                    <a:pt x="18730" y="65965"/>
                    <a:pt x="18779" y="65965"/>
                  </a:cubicBezTo>
                  <a:cubicBezTo>
                    <a:pt x="18885" y="65965"/>
                    <a:pt x="18984" y="65918"/>
                    <a:pt x="19050" y="65835"/>
                  </a:cubicBezTo>
                  <a:cubicBezTo>
                    <a:pt x="19550" y="65198"/>
                    <a:pt x="31309" y="50222"/>
                    <a:pt x="32788" y="47448"/>
                  </a:cubicBezTo>
                  <a:cubicBezTo>
                    <a:pt x="34232" y="44743"/>
                    <a:pt x="34619" y="44150"/>
                    <a:pt x="34634" y="44126"/>
                  </a:cubicBezTo>
                  <a:cubicBezTo>
                    <a:pt x="34826" y="43797"/>
                    <a:pt x="39321" y="36029"/>
                    <a:pt x="38936" y="33530"/>
                  </a:cubicBezTo>
                  <a:cubicBezTo>
                    <a:pt x="38568" y="31139"/>
                    <a:pt x="38384" y="20900"/>
                    <a:pt x="38384" y="18766"/>
                  </a:cubicBezTo>
                  <a:cubicBezTo>
                    <a:pt x="38384" y="17416"/>
                    <a:pt x="39765" y="14922"/>
                    <a:pt x="40872" y="12917"/>
                  </a:cubicBezTo>
                  <a:cubicBezTo>
                    <a:pt x="41505" y="11775"/>
                    <a:pt x="42050" y="10788"/>
                    <a:pt x="42256" y="10170"/>
                  </a:cubicBezTo>
                  <a:cubicBezTo>
                    <a:pt x="42273" y="10121"/>
                    <a:pt x="42292" y="10069"/>
                    <a:pt x="42311" y="10017"/>
                  </a:cubicBezTo>
                  <a:lnTo>
                    <a:pt x="50679" y="2791"/>
                  </a:lnTo>
                  <a:cubicBezTo>
                    <a:pt x="50845" y="2647"/>
                    <a:pt x="50835" y="2384"/>
                    <a:pt x="50658" y="2255"/>
                  </a:cubicBezTo>
                  <a:lnTo>
                    <a:pt x="47673" y="68"/>
                  </a:lnTo>
                  <a:cubicBezTo>
                    <a:pt x="47614" y="23"/>
                    <a:pt x="47543" y="0"/>
                    <a:pt x="47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30"/>
            <p:cNvSpPr/>
            <p:nvPr/>
          </p:nvSpPr>
          <p:spPr>
            <a:xfrm>
              <a:off x="1243075" y="2870025"/>
              <a:ext cx="216150" cy="205850"/>
            </a:xfrm>
            <a:custGeom>
              <a:rect b="b" l="l" r="r" t="t"/>
              <a:pathLst>
                <a:path extrusionOk="0" h="8234" w="8646">
                  <a:moveTo>
                    <a:pt x="8254" y="0"/>
                  </a:moveTo>
                  <a:cubicBezTo>
                    <a:pt x="8200" y="0"/>
                    <a:pt x="8146" y="13"/>
                    <a:pt x="8095" y="40"/>
                  </a:cubicBezTo>
                  <a:cubicBezTo>
                    <a:pt x="4491" y="1927"/>
                    <a:pt x="344" y="7451"/>
                    <a:pt x="170" y="7686"/>
                  </a:cubicBezTo>
                  <a:cubicBezTo>
                    <a:pt x="1" y="7911"/>
                    <a:pt x="162" y="8233"/>
                    <a:pt x="445" y="8233"/>
                  </a:cubicBezTo>
                  <a:cubicBezTo>
                    <a:pt x="552" y="8233"/>
                    <a:pt x="654" y="8183"/>
                    <a:pt x="719" y="8095"/>
                  </a:cubicBezTo>
                  <a:cubicBezTo>
                    <a:pt x="761" y="8039"/>
                    <a:pt x="4945" y="2463"/>
                    <a:pt x="8413" y="648"/>
                  </a:cubicBezTo>
                  <a:cubicBezTo>
                    <a:pt x="8581" y="559"/>
                    <a:pt x="8646" y="353"/>
                    <a:pt x="8558" y="185"/>
                  </a:cubicBezTo>
                  <a:cubicBezTo>
                    <a:pt x="8497" y="67"/>
                    <a:pt x="8378" y="0"/>
                    <a:pt x="82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30"/>
            <p:cNvSpPr/>
            <p:nvPr/>
          </p:nvSpPr>
          <p:spPr>
            <a:xfrm>
              <a:off x="1629200" y="2749375"/>
              <a:ext cx="444550" cy="438700"/>
            </a:xfrm>
            <a:custGeom>
              <a:rect b="b" l="l" r="r" t="t"/>
              <a:pathLst>
                <a:path extrusionOk="0" h="17548" w="17782">
                  <a:moveTo>
                    <a:pt x="10962" y="0"/>
                  </a:moveTo>
                  <a:cubicBezTo>
                    <a:pt x="9143" y="0"/>
                    <a:pt x="7337" y="456"/>
                    <a:pt x="6298" y="1235"/>
                  </a:cubicBezTo>
                  <a:cubicBezTo>
                    <a:pt x="4075" y="2901"/>
                    <a:pt x="2409" y="6420"/>
                    <a:pt x="2409" y="6420"/>
                  </a:cubicBezTo>
                  <a:cubicBezTo>
                    <a:pt x="2409" y="6420"/>
                    <a:pt x="0" y="6976"/>
                    <a:pt x="0" y="9013"/>
                  </a:cubicBezTo>
                  <a:cubicBezTo>
                    <a:pt x="0" y="11050"/>
                    <a:pt x="372" y="16606"/>
                    <a:pt x="372" y="16606"/>
                  </a:cubicBezTo>
                  <a:cubicBezTo>
                    <a:pt x="372" y="16606"/>
                    <a:pt x="3150" y="15124"/>
                    <a:pt x="4261" y="15124"/>
                  </a:cubicBezTo>
                  <a:cubicBezTo>
                    <a:pt x="5373" y="15124"/>
                    <a:pt x="8335" y="17347"/>
                    <a:pt x="9632" y="17532"/>
                  </a:cubicBezTo>
                  <a:cubicBezTo>
                    <a:pt x="9707" y="17543"/>
                    <a:pt x="9782" y="17548"/>
                    <a:pt x="9858" y="17548"/>
                  </a:cubicBezTo>
                  <a:cubicBezTo>
                    <a:pt x="11096" y="17548"/>
                    <a:pt x="12442" y="16172"/>
                    <a:pt x="12966" y="15124"/>
                  </a:cubicBezTo>
                  <a:lnTo>
                    <a:pt x="15003" y="11050"/>
                  </a:lnTo>
                  <a:cubicBezTo>
                    <a:pt x="15003" y="11050"/>
                    <a:pt x="15929" y="10124"/>
                    <a:pt x="16855" y="9383"/>
                  </a:cubicBezTo>
                  <a:cubicBezTo>
                    <a:pt x="17781" y="8642"/>
                    <a:pt x="15929" y="7901"/>
                    <a:pt x="16299" y="6235"/>
                  </a:cubicBezTo>
                  <a:cubicBezTo>
                    <a:pt x="16669" y="4567"/>
                    <a:pt x="16114" y="1974"/>
                    <a:pt x="16114" y="1974"/>
                  </a:cubicBezTo>
                  <a:cubicBezTo>
                    <a:pt x="15127" y="593"/>
                    <a:pt x="13036" y="0"/>
                    <a:pt x="109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30"/>
            <p:cNvSpPr/>
            <p:nvPr/>
          </p:nvSpPr>
          <p:spPr>
            <a:xfrm>
              <a:off x="1620650" y="2740850"/>
              <a:ext cx="452750" cy="455825"/>
            </a:xfrm>
            <a:custGeom>
              <a:rect b="b" l="l" r="r" t="t"/>
              <a:pathLst>
                <a:path extrusionOk="0" h="18233" w="18110">
                  <a:moveTo>
                    <a:pt x="11295" y="683"/>
                  </a:moveTo>
                  <a:cubicBezTo>
                    <a:pt x="11802" y="683"/>
                    <a:pt x="12311" y="720"/>
                    <a:pt x="12804" y="796"/>
                  </a:cubicBezTo>
                  <a:cubicBezTo>
                    <a:pt x="14325" y="1032"/>
                    <a:pt x="15504" y="1620"/>
                    <a:pt x="16135" y="2458"/>
                  </a:cubicBezTo>
                  <a:cubicBezTo>
                    <a:pt x="16218" y="2878"/>
                    <a:pt x="16623" y="5074"/>
                    <a:pt x="16306" y="6501"/>
                  </a:cubicBezTo>
                  <a:cubicBezTo>
                    <a:pt x="16090" y="7474"/>
                    <a:pt x="16522" y="8172"/>
                    <a:pt x="16839" y="8683"/>
                  </a:cubicBezTo>
                  <a:cubicBezTo>
                    <a:pt x="17194" y="9257"/>
                    <a:pt x="17168" y="9308"/>
                    <a:pt x="16983" y="9456"/>
                  </a:cubicBezTo>
                  <a:cubicBezTo>
                    <a:pt x="16052" y="10200"/>
                    <a:pt x="15140" y="11111"/>
                    <a:pt x="15101" y="11149"/>
                  </a:cubicBezTo>
                  <a:cubicBezTo>
                    <a:pt x="15076" y="11175"/>
                    <a:pt x="15054" y="11206"/>
                    <a:pt x="15037" y="11238"/>
                  </a:cubicBezTo>
                  <a:lnTo>
                    <a:pt x="13000" y="15313"/>
                  </a:lnTo>
                  <a:cubicBezTo>
                    <a:pt x="12512" y="16289"/>
                    <a:pt x="11243" y="17547"/>
                    <a:pt x="10196" y="17547"/>
                  </a:cubicBezTo>
                  <a:cubicBezTo>
                    <a:pt x="10137" y="17547"/>
                    <a:pt x="10079" y="17543"/>
                    <a:pt x="10021" y="17535"/>
                  </a:cubicBezTo>
                  <a:cubicBezTo>
                    <a:pt x="9460" y="17454"/>
                    <a:pt x="8462" y="16899"/>
                    <a:pt x="7497" y="16363"/>
                  </a:cubicBezTo>
                  <a:cubicBezTo>
                    <a:pt x="6351" y="15726"/>
                    <a:pt x="5267" y="15123"/>
                    <a:pt x="4603" y="15123"/>
                  </a:cubicBezTo>
                  <a:cubicBezTo>
                    <a:pt x="3690" y="15123"/>
                    <a:pt x="1893" y="15965"/>
                    <a:pt x="1023" y="16403"/>
                  </a:cubicBezTo>
                  <a:cubicBezTo>
                    <a:pt x="931" y="14973"/>
                    <a:pt x="686" y="10992"/>
                    <a:pt x="686" y="9354"/>
                  </a:cubicBezTo>
                  <a:cubicBezTo>
                    <a:pt x="686" y="7618"/>
                    <a:pt x="2741" y="7116"/>
                    <a:pt x="2828" y="7095"/>
                  </a:cubicBezTo>
                  <a:cubicBezTo>
                    <a:pt x="2931" y="7072"/>
                    <a:pt x="3015" y="7002"/>
                    <a:pt x="3060" y="6908"/>
                  </a:cubicBezTo>
                  <a:cubicBezTo>
                    <a:pt x="3078" y="6874"/>
                    <a:pt x="4719" y="3445"/>
                    <a:pt x="6845" y="1849"/>
                  </a:cubicBezTo>
                  <a:cubicBezTo>
                    <a:pt x="7825" y="1115"/>
                    <a:pt x="9551" y="683"/>
                    <a:pt x="11295" y="683"/>
                  </a:cubicBezTo>
                  <a:close/>
                  <a:moveTo>
                    <a:pt x="11322" y="1"/>
                  </a:moveTo>
                  <a:cubicBezTo>
                    <a:pt x="9424" y="1"/>
                    <a:pt x="7526" y="483"/>
                    <a:pt x="6435" y="1301"/>
                  </a:cubicBezTo>
                  <a:cubicBezTo>
                    <a:pt x="4404" y="2825"/>
                    <a:pt x="2858" y="5774"/>
                    <a:pt x="2512" y="6470"/>
                  </a:cubicBezTo>
                  <a:cubicBezTo>
                    <a:pt x="1560" y="6742"/>
                    <a:pt x="1" y="7628"/>
                    <a:pt x="1" y="9354"/>
                  </a:cubicBezTo>
                  <a:cubicBezTo>
                    <a:pt x="1" y="11379"/>
                    <a:pt x="356" y="16743"/>
                    <a:pt x="372" y="16970"/>
                  </a:cubicBezTo>
                  <a:cubicBezTo>
                    <a:pt x="385" y="17160"/>
                    <a:pt x="543" y="17292"/>
                    <a:pt x="714" y="17292"/>
                  </a:cubicBezTo>
                  <a:cubicBezTo>
                    <a:pt x="768" y="17292"/>
                    <a:pt x="823" y="17279"/>
                    <a:pt x="876" y="17251"/>
                  </a:cubicBezTo>
                  <a:cubicBezTo>
                    <a:pt x="1627" y="16849"/>
                    <a:pt x="3762" y="15809"/>
                    <a:pt x="4603" y="15809"/>
                  </a:cubicBezTo>
                  <a:cubicBezTo>
                    <a:pt x="5090" y="15809"/>
                    <a:pt x="6192" y="16422"/>
                    <a:pt x="7164" y="16963"/>
                  </a:cubicBezTo>
                  <a:cubicBezTo>
                    <a:pt x="8231" y="17555"/>
                    <a:pt x="9239" y="18115"/>
                    <a:pt x="9925" y="18215"/>
                  </a:cubicBezTo>
                  <a:cubicBezTo>
                    <a:pt x="10017" y="18227"/>
                    <a:pt x="10110" y="18232"/>
                    <a:pt x="10204" y="18232"/>
                  </a:cubicBezTo>
                  <a:cubicBezTo>
                    <a:pt x="11637" y="18232"/>
                    <a:pt x="13063" y="16722"/>
                    <a:pt x="13615" y="15619"/>
                  </a:cubicBezTo>
                  <a:lnTo>
                    <a:pt x="15627" y="11596"/>
                  </a:lnTo>
                  <a:cubicBezTo>
                    <a:pt x="15810" y="11414"/>
                    <a:pt x="16616" y="10630"/>
                    <a:pt x="17410" y="9993"/>
                  </a:cubicBezTo>
                  <a:cubicBezTo>
                    <a:pt x="18110" y="9433"/>
                    <a:pt x="17712" y="8791"/>
                    <a:pt x="17422" y="8322"/>
                  </a:cubicBezTo>
                  <a:cubicBezTo>
                    <a:pt x="17140" y="7866"/>
                    <a:pt x="16821" y="7351"/>
                    <a:pt x="16977" y="6650"/>
                  </a:cubicBezTo>
                  <a:cubicBezTo>
                    <a:pt x="17358" y="4932"/>
                    <a:pt x="16813" y="2354"/>
                    <a:pt x="16791" y="2244"/>
                  </a:cubicBezTo>
                  <a:cubicBezTo>
                    <a:pt x="16781" y="2198"/>
                    <a:pt x="16762" y="2155"/>
                    <a:pt x="16735" y="2118"/>
                  </a:cubicBezTo>
                  <a:cubicBezTo>
                    <a:pt x="15802" y="811"/>
                    <a:pt x="14139" y="309"/>
                    <a:pt x="12910" y="119"/>
                  </a:cubicBezTo>
                  <a:cubicBezTo>
                    <a:pt x="12392" y="39"/>
                    <a:pt x="11857" y="1"/>
                    <a:pt x="113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30"/>
            <p:cNvSpPr/>
            <p:nvPr/>
          </p:nvSpPr>
          <p:spPr>
            <a:xfrm>
              <a:off x="1762875" y="3053800"/>
              <a:ext cx="108775" cy="110050"/>
            </a:xfrm>
            <a:custGeom>
              <a:rect b="b" l="l" r="r" t="t"/>
              <a:pathLst>
                <a:path extrusionOk="0" h="4402" w="4351">
                  <a:moveTo>
                    <a:pt x="384" y="0"/>
                  </a:moveTo>
                  <a:cubicBezTo>
                    <a:pt x="305" y="0"/>
                    <a:pt x="226" y="27"/>
                    <a:pt x="161" y="82"/>
                  </a:cubicBezTo>
                  <a:cubicBezTo>
                    <a:pt x="13" y="210"/>
                    <a:pt x="1" y="436"/>
                    <a:pt x="136" y="578"/>
                  </a:cubicBezTo>
                  <a:cubicBezTo>
                    <a:pt x="338" y="814"/>
                    <a:pt x="1392" y="1993"/>
                    <a:pt x="2247" y="1993"/>
                  </a:cubicBezTo>
                  <a:lnTo>
                    <a:pt x="2735" y="1993"/>
                  </a:lnTo>
                  <a:cubicBezTo>
                    <a:pt x="2905" y="2537"/>
                    <a:pt x="3314" y="3774"/>
                    <a:pt x="3628" y="4249"/>
                  </a:cubicBezTo>
                  <a:cubicBezTo>
                    <a:pt x="3692" y="4344"/>
                    <a:pt x="3799" y="4402"/>
                    <a:pt x="3914" y="4402"/>
                  </a:cubicBezTo>
                  <a:lnTo>
                    <a:pt x="3914" y="4402"/>
                  </a:lnTo>
                  <a:cubicBezTo>
                    <a:pt x="4189" y="4401"/>
                    <a:pt x="4350" y="4097"/>
                    <a:pt x="4199" y="3869"/>
                  </a:cubicBezTo>
                  <a:cubicBezTo>
                    <a:pt x="3920" y="3450"/>
                    <a:pt x="3467" y="2054"/>
                    <a:pt x="3317" y="1554"/>
                  </a:cubicBezTo>
                  <a:cubicBezTo>
                    <a:pt x="3274" y="1408"/>
                    <a:pt x="3140" y="1309"/>
                    <a:pt x="2988" y="1309"/>
                  </a:cubicBezTo>
                  <a:lnTo>
                    <a:pt x="2247" y="1309"/>
                  </a:lnTo>
                  <a:cubicBezTo>
                    <a:pt x="1847" y="1309"/>
                    <a:pt x="1074" y="621"/>
                    <a:pt x="656" y="133"/>
                  </a:cubicBezTo>
                  <a:cubicBezTo>
                    <a:pt x="588" y="45"/>
                    <a:pt x="486" y="0"/>
                    <a:pt x="384" y="0"/>
                  </a:cubicBezTo>
                  <a:close/>
                  <a:moveTo>
                    <a:pt x="3914" y="4402"/>
                  </a:moveTo>
                  <a:cubicBezTo>
                    <a:pt x="3914" y="4402"/>
                    <a:pt x="3914" y="4402"/>
                    <a:pt x="3914" y="4402"/>
                  </a:cubicBezTo>
                  <a:lnTo>
                    <a:pt x="3915" y="4402"/>
                  </a:lnTo>
                  <a:cubicBezTo>
                    <a:pt x="3915" y="4402"/>
                    <a:pt x="3915" y="4402"/>
                    <a:pt x="3914" y="44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30"/>
            <p:cNvSpPr/>
            <p:nvPr/>
          </p:nvSpPr>
          <p:spPr>
            <a:xfrm>
              <a:off x="1991050" y="2878175"/>
              <a:ext cx="50650" cy="72700"/>
            </a:xfrm>
            <a:custGeom>
              <a:rect b="b" l="l" r="r" t="t"/>
              <a:pathLst>
                <a:path extrusionOk="0" h="2908" w="2026">
                  <a:moveTo>
                    <a:pt x="1637" y="0"/>
                  </a:moveTo>
                  <a:cubicBezTo>
                    <a:pt x="1569" y="0"/>
                    <a:pt x="1501" y="20"/>
                    <a:pt x="1441" y="62"/>
                  </a:cubicBezTo>
                  <a:cubicBezTo>
                    <a:pt x="1381" y="104"/>
                    <a:pt x="0" y="1109"/>
                    <a:pt x="0" y="2565"/>
                  </a:cubicBezTo>
                  <a:cubicBezTo>
                    <a:pt x="0" y="2753"/>
                    <a:pt x="155" y="2908"/>
                    <a:pt x="343" y="2908"/>
                  </a:cubicBezTo>
                  <a:cubicBezTo>
                    <a:pt x="533" y="2908"/>
                    <a:pt x="686" y="2753"/>
                    <a:pt x="686" y="2565"/>
                  </a:cubicBezTo>
                  <a:cubicBezTo>
                    <a:pt x="686" y="1464"/>
                    <a:pt x="1828" y="628"/>
                    <a:pt x="1840" y="621"/>
                  </a:cubicBezTo>
                  <a:cubicBezTo>
                    <a:pt x="1992" y="509"/>
                    <a:pt x="2026" y="297"/>
                    <a:pt x="1916" y="144"/>
                  </a:cubicBezTo>
                  <a:cubicBezTo>
                    <a:pt x="1849" y="51"/>
                    <a:pt x="1744" y="0"/>
                    <a:pt x="1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30"/>
            <p:cNvSpPr/>
            <p:nvPr/>
          </p:nvSpPr>
          <p:spPr>
            <a:xfrm>
              <a:off x="1573675" y="2546575"/>
              <a:ext cx="560250" cy="516125"/>
            </a:xfrm>
            <a:custGeom>
              <a:rect b="b" l="l" r="r" t="t"/>
              <a:pathLst>
                <a:path extrusionOk="0" h="20645" w="22410">
                  <a:moveTo>
                    <a:pt x="11305" y="1"/>
                  </a:moveTo>
                  <a:cubicBezTo>
                    <a:pt x="9421" y="1"/>
                    <a:pt x="7268" y="546"/>
                    <a:pt x="5000" y="2310"/>
                  </a:cubicBezTo>
                  <a:cubicBezTo>
                    <a:pt x="0" y="6197"/>
                    <a:pt x="1112" y="11384"/>
                    <a:pt x="3148" y="15457"/>
                  </a:cubicBezTo>
                  <a:cubicBezTo>
                    <a:pt x="5185" y="19532"/>
                    <a:pt x="7964" y="20644"/>
                    <a:pt x="7964" y="20644"/>
                  </a:cubicBezTo>
                  <a:cubicBezTo>
                    <a:pt x="7964" y="20644"/>
                    <a:pt x="7223" y="18236"/>
                    <a:pt x="8519" y="17125"/>
                  </a:cubicBezTo>
                  <a:cubicBezTo>
                    <a:pt x="8688" y="16980"/>
                    <a:pt x="8864" y="16917"/>
                    <a:pt x="9042" y="16917"/>
                  </a:cubicBezTo>
                  <a:cubicBezTo>
                    <a:pt x="10232" y="16917"/>
                    <a:pt x="11556" y="19718"/>
                    <a:pt x="12038" y="19718"/>
                  </a:cubicBezTo>
                  <a:cubicBezTo>
                    <a:pt x="12594" y="19718"/>
                    <a:pt x="12779" y="18236"/>
                    <a:pt x="12779" y="17680"/>
                  </a:cubicBezTo>
                  <a:cubicBezTo>
                    <a:pt x="12779" y="17125"/>
                    <a:pt x="13890" y="16384"/>
                    <a:pt x="15002" y="16014"/>
                  </a:cubicBezTo>
                  <a:cubicBezTo>
                    <a:pt x="16113" y="15643"/>
                    <a:pt x="14261" y="13791"/>
                    <a:pt x="14076" y="12865"/>
                  </a:cubicBezTo>
                  <a:cubicBezTo>
                    <a:pt x="13890" y="11940"/>
                    <a:pt x="19817" y="11570"/>
                    <a:pt x="21113" y="7681"/>
                  </a:cubicBezTo>
                  <a:cubicBezTo>
                    <a:pt x="22409" y="3790"/>
                    <a:pt x="18890" y="1938"/>
                    <a:pt x="16669" y="1197"/>
                  </a:cubicBezTo>
                  <a:cubicBezTo>
                    <a:pt x="15454" y="792"/>
                    <a:pt x="13575" y="1"/>
                    <a:pt x="113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30"/>
            <p:cNvSpPr/>
            <p:nvPr/>
          </p:nvSpPr>
          <p:spPr>
            <a:xfrm>
              <a:off x="1532125" y="2921050"/>
              <a:ext cx="222125" cy="382425"/>
            </a:xfrm>
            <a:custGeom>
              <a:rect b="b" l="l" r="r" t="t"/>
              <a:pathLst>
                <a:path extrusionOk="0" h="15297" w="8885">
                  <a:moveTo>
                    <a:pt x="3212" y="0"/>
                  </a:moveTo>
                  <a:cubicBezTo>
                    <a:pt x="3212" y="0"/>
                    <a:pt x="0" y="2104"/>
                    <a:pt x="741" y="6179"/>
                  </a:cubicBezTo>
                  <a:cubicBezTo>
                    <a:pt x="1482" y="10254"/>
                    <a:pt x="3144" y="15297"/>
                    <a:pt x="3144" y="15297"/>
                  </a:cubicBezTo>
                  <a:lnTo>
                    <a:pt x="8885" y="15297"/>
                  </a:lnTo>
                  <a:lnTo>
                    <a:pt x="6106" y="9185"/>
                  </a:lnTo>
                  <a:lnTo>
                    <a:pt x="4810" y="478"/>
                  </a:lnTo>
                  <a:lnTo>
                    <a:pt x="3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30"/>
            <p:cNvSpPr/>
            <p:nvPr/>
          </p:nvSpPr>
          <p:spPr>
            <a:xfrm>
              <a:off x="1522925" y="2912475"/>
              <a:ext cx="241725" cy="399575"/>
            </a:xfrm>
            <a:custGeom>
              <a:rect b="b" l="l" r="r" t="t"/>
              <a:pathLst>
                <a:path extrusionOk="0" h="15983" w="9669">
                  <a:moveTo>
                    <a:pt x="3643" y="720"/>
                  </a:moveTo>
                  <a:lnTo>
                    <a:pt x="4871" y="1089"/>
                  </a:lnTo>
                  <a:lnTo>
                    <a:pt x="6136" y="9577"/>
                  </a:lnTo>
                  <a:cubicBezTo>
                    <a:pt x="6140" y="9609"/>
                    <a:pt x="6149" y="9639"/>
                    <a:pt x="6163" y="9669"/>
                  </a:cubicBezTo>
                  <a:lnTo>
                    <a:pt x="8720" y="15297"/>
                  </a:lnTo>
                  <a:lnTo>
                    <a:pt x="3760" y="15297"/>
                  </a:lnTo>
                  <a:cubicBezTo>
                    <a:pt x="3427" y="14256"/>
                    <a:pt x="2085" y="9969"/>
                    <a:pt x="1446" y="6460"/>
                  </a:cubicBezTo>
                  <a:cubicBezTo>
                    <a:pt x="830" y="3073"/>
                    <a:pt x="3069" y="1150"/>
                    <a:pt x="3643" y="720"/>
                  </a:cubicBezTo>
                  <a:close/>
                  <a:moveTo>
                    <a:pt x="3579" y="0"/>
                  </a:moveTo>
                  <a:cubicBezTo>
                    <a:pt x="3514" y="0"/>
                    <a:pt x="3449" y="19"/>
                    <a:pt x="3393" y="57"/>
                  </a:cubicBezTo>
                  <a:cubicBezTo>
                    <a:pt x="3359" y="79"/>
                    <a:pt x="0" y="2335"/>
                    <a:pt x="772" y="6583"/>
                  </a:cubicBezTo>
                  <a:cubicBezTo>
                    <a:pt x="1509" y="10634"/>
                    <a:pt x="3169" y="15696"/>
                    <a:pt x="3185" y="15747"/>
                  </a:cubicBezTo>
                  <a:cubicBezTo>
                    <a:pt x="3231" y="15886"/>
                    <a:pt x="3363" y="15981"/>
                    <a:pt x="3511" y="15981"/>
                  </a:cubicBezTo>
                  <a:lnTo>
                    <a:pt x="9253" y="15981"/>
                  </a:lnTo>
                  <a:lnTo>
                    <a:pt x="9253" y="15983"/>
                  </a:lnTo>
                  <a:cubicBezTo>
                    <a:pt x="9502" y="15983"/>
                    <a:pt x="9669" y="15724"/>
                    <a:pt x="9565" y="15497"/>
                  </a:cubicBezTo>
                  <a:lnTo>
                    <a:pt x="6807" y="9430"/>
                  </a:lnTo>
                  <a:lnTo>
                    <a:pt x="5518" y="772"/>
                  </a:lnTo>
                  <a:cubicBezTo>
                    <a:pt x="5499" y="640"/>
                    <a:pt x="5405" y="532"/>
                    <a:pt x="5276" y="495"/>
                  </a:cubicBezTo>
                  <a:lnTo>
                    <a:pt x="3678" y="15"/>
                  </a:lnTo>
                  <a:cubicBezTo>
                    <a:pt x="3646" y="5"/>
                    <a:pt x="3612" y="0"/>
                    <a:pt x="35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30"/>
            <p:cNvSpPr/>
            <p:nvPr/>
          </p:nvSpPr>
          <p:spPr>
            <a:xfrm>
              <a:off x="2346900" y="3534925"/>
              <a:ext cx="324125" cy="236200"/>
            </a:xfrm>
            <a:custGeom>
              <a:rect b="b" l="l" r="r" t="t"/>
              <a:pathLst>
                <a:path extrusionOk="0" h="9448" w="12965">
                  <a:moveTo>
                    <a:pt x="7787" y="1"/>
                  </a:moveTo>
                  <a:cubicBezTo>
                    <a:pt x="7554" y="1"/>
                    <a:pt x="7286" y="63"/>
                    <a:pt x="7040" y="186"/>
                  </a:cubicBezTo>
                  <a:cubicBezTo>
                    <a:pt x="6299" y="557"/>
                    <a:pt x="2779" y="2595"/>
                    <a:pt x="2224" y="2595"/>
                  </a:cubicBezTo>
                  <a:cubicBezTo>
                    <a:pt x="1668" y="2595"/>
                    <a:pt x="1" y="6112"/>
                    <a:pt x="1" y="6112"/>
                  </a:cubicBezTo>
                  <a:lnTo>
                    <a:pt x="556" y="9448"/>
                  </a:lnTo>
                  <a:cubicBezTo>
                    <a:pt x="556" y="9448"/>
                    <a:pt x="4629" y="9262"/>
                    <a:pt x="6297" y="9076"/>
                  </a:cubicBezTo>
                  <a:cubicBezTo>
                    <a:pt x="7965" y="8891"/>
                    <a:pt x="10188" y="6484"/>
                    <a:pt x="10743" y="5743"/>
                  </a:cubicBezTo>
                  <a:cubicBezTo>
                    <a:pt x="11298" y="5002"/>
                    <a:pt x="12964" y="4077"/>
                    <a:pt x="12780" y="3150"/>
                  </a:cubicBezTo>
                  <a:cubicBezTo>
                    <a:pt x="12740" y="2948"/>
                    <a:pt x="12533" y="2870"/>
                    <a:pt x="12235" y="2870"/>
                  </a:cubicBezTo>
                  <a:cubicBezTo>
                    <a:pt x="11159" y="2870"/>
                    <a:pt x="8891" y="3891"/>
                    <a:pt x="8891" y="3891"/>
                  </a:cubicBezTo>
                  <a:lnTo>
                    <a:pt x="4817" y="3705"/>
                  </a:lnTo>
                  <a:cubicBezTo>
                    <a:pt x="4817" y="3705"/>
                    <a:pt x="7965" y="1482"/>
                    <a:pt x="8336" y="741"/>
                  </a:cubicBezTo>
                  <a:cubicBezTo>
                    <a:pt x="8582" y="247"/>
                    <a:pt x="8253" y="1"/>
                    <a:pt x="7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30"/>
            <p:cNvSpPr/>
            <p:nvPr/>
          </p:nvSpPr>
          <p:spPr>
            <a:xfrm>
              <a:off x="2338150" y="3526375"/>
              <a:ext cx="340775" cy="253300"/>
            </a:xfrm>
            <a:custGeom>
              <a:rect b="b" l="l" r="r" t="t"/>
              <a:pathLst>
                <a:path extrusionOk="0" h="10132" w="13631">
                  <a:moveTo>
                    <a:pt x="8135" y="685"/>
                  </a:moveTo>
                  <a:cubicBezTo>
                    <a:pt x="8277" y="685"/>
                    <a:pt x="8382" y="715"/>
                    <a:pt x="8420" y="754"/>
                  </a:cubicBezTo>
                  <a:cubicBezTo>
                    <a:pt x="8432" y="766"/>
                    <a:pt x="8428" y="829"/>
                    <a:pt x="8377" y="929"/>
                  </a:cubicBezTo>
                  <a:cubicBezTo>
                    <a:pt x="8136" y="1413"/>
                    <a:pt x="6157" y="2926"/>
                    <a:pt x="4968" y="3767"/>
                  </a:cubicBezTo>
                  <a:cubicBezTo>
                    <a:pt x="4700" y="3955"/>
                    <a:pt x="4824" y="4375"/>
                    <a:pt x="5150" y="4389"/>
                  </a:cubicBezTo>
                  <a:lnTo>
                    <a:pt x="9225" y="4574"/>
                  </a:lnTo>
                  <a:cubicBezTo>
                    <a:pt x="9233" y="4575"/>
                    <a:pt x="9241" y="4575"/>
                    <a:pt x="9249" y="4575"/>
                  </a:cubicBezTo>
                  <a:cubicBezTo>
                    <a:pt x="9294" y="4575"/>
                    <a:pt x="9339" y="4565"/>
                    <a:pt x="9381" y="4545"/>
                  </a:cubicBezTo>
                  <a:cubicBezTo>
                    <a:pt x="10724" y="3940"/>
                    <a:pt x="12100" y="3526"/>
                    <a:pt x="12616" y="3526"/>
                  </a:cubicBezTo>
                  <a:cubicBezTo>
                    <a:pt x="12698" y="3526"/>
                    <a:pt x="12758" y="3537"/>
                    <a:pt x="12793" y="3559"/>
                  </a:cubicBezTo>
                  <a:cubicBezTo>
                    <a:pt x="12879" y="3988"/>
                    <a:pt x="12205" y="4574"/>
                    <a:pt x="11665" y="5047"/>
                  </a:cubicBezTo>
                  <a:cubicBezTo>
                    <a:pt x="11334" y="5335"/>
                    <a:pt x="11022" y="5608"/>
                    <a:pt x="10818" y="5878"/>
                  </a:cubicBezTo>
                  <a:cubicBezTo>
                    <a:pt x="10245" y="6642"/>
                    <a:pt x="8096" y="8912"/>
                    <a:pt x="6610" y="9077"/>
                  </a:cubicBezTo>
                  <a:cubicBezTo>
                    <a:pt x="5236" y="9230"/>
                    <a:pt x="2170" y="9384"/>
                    <a:pt x="1194" y="9432"/>
                  </a:cubicBezTo>
                  <a:lnTo>
                    <a:pt x="706" y="6505"/>
                  </a:lnTo>
                  <a:cubicBezTo>
                    <a:pt x="1404" y="5045"/>
                    <a:pt x="2330" y="3421"/>
                    <a:pt x="2572" y="3278"/>
                  </a:cubicBezTo>
                  <a:cubicBezTo>
                    <a:pt x="2996" y="3278"/>
                    <a:pt x="4238" y="2638"/>
                    <a:pt x="6533" y="1379"/>
                  </a:cubicBezTo>
                  <a:cubicBezTo>
                    <a:pt x="6986" y="1131"/>
                    <a:pt x="7354" y="927"/>
                    <a:pt x="7541" y="834"/>
                  </a:cubicBezTo>
                  <a:cubicBezTo>
                    <a:pt x="7761" y="724"/>
                    <a:pt x="7973" y="685"/>
                    <a:pt x="8135" y="685"/>
                  </a:cubicBezTo>
                  <a:close/>
                  <a:moveTo>
                    <a:pt x="8141" y="0"/>
                  </a:moveTo>
                  <a:cubicBezTo>
                    <a:pt x="7835" y="0"/>
                    <a:pt x="7508" y="85"/>
                    <a:pt x="7235" y="222"/>
                  </a:cubicBezTo>
                  <a:cubicBezTo>
                    <a:pt x="7042" y="317"/>
                    <a:pt x="6666" y="525"/>
                    <a:pt x="6202" y="779"/>
                  </a:cubicBezTo>
                  <a:cubicBezTo>
                    <a:pt x="5230" y="1312"/>
                    <a:pt x="2955" y="2561"/>
                    <a:pt x="2572" y="2592"/>
                  </a:cubicBezTo>
                  <a:cubicBezTo>
                    <a:pt x="2381" y="2592"/>
                    <a:pt x="1800" y="2592"/>
                    <a:pt x="41" y="6307"/>
                  </a:cubicBezTo>
                  <a:cubicBezTo>
                    <a:pt x="11" y="6371"/>
                    <a:pt x="0" y="6443"/>
                    <a:pt x="12" y="6511"/>
                  </a:cubicBezTo>
                  <a:lnTo>
                    <a:pt x="568" y="9845"/>
                  </a:lnTo>
                  <a:cubicBezTo>
                    <a:pt x="594" y="10009"/>
                    <a:pt x="738" y="10131"/>
                    <a:pt x="905" y="10131"/>
                  </a:cubicBezTo>
                  <a:lnTo>
                    <a:pt x="923" y="10131"/>
                  </a:lnTo>
                  <a:cubicBezTo>
                    <a:pt x="1089" y="10124"/>
                    <a:pt x="5027" y="9944"/>
                    <a:pt x="6686" y="9760"/>
                  </a:cubicBezTo>
                  <a:cubicBezTo>
                    <a:pt x="8551" y="9552"/>
                    <a:pt x="10888" y="6928"/>
                    <a:pt x="11368" y="6291"/>
                  </a:cubicBezTo>
                  <a:cubicBezTo>
                    <a:pt x="11527" y="6077"/>
                    <a:pt x="11813" y="5828"/>
                    <a:pt x="12116" y="5563"/>
                  </a:cubicBezTo>
                  <a:cubicBezTo>
                    <a:pt x="12826" y="4944"/>
                    <a:pt x="13631" y="4243"/>
                    <a:pt x="13466" y="3425"/>
                  </a:cubicBezTo>
                  <a:cubicBezTo>
                    <a:pt x="13427" y="3231"/>
                    <a:pt x="13301" y="3064"/>
                    <a:pt x="13123" y="2977"/>
                  </a:cubicBezTo>
                  <a:cubicBezTo>
                    <a:pt x="12985" y="2906"/>
                    <a:pt x="12802" y="2876"/>
                    <a:pt x="12590" y="2876"/>
                  </a:cubicBezTo>
                  <a:cubicBezTo>
                    <a:pt x="11563" y="2876"/>
                    <a:pt x="9848" y="3588"/>
                    <a:pt x="9174" y="3887"/>
                  </a:cubicBezTo>
                  <a:lnTo>
                    <a:pt x="6163" y="3750"/>
                  </a:lnTo>
                  <a:cubicBezTo>
                    <a:pt x="7170" y="3006"/>
                    <a:pt x="8705" y="1809"/>
                    <a:pt x="8992" y="1238"/>
                  </a:cubicBezTo>
                  <a:cubicBezTo>
                    <a:pt x="9258" y="706"/>
                    <a:pt x="9020" y="384"/>
                    <a:pt x="8906" y="270"/>
                  </a:cubicBezTo>
                  <a:cubicBezTo>
                    <a:pt x="8715" y="80"/>
                    <a:pt x="8438" y="0"/>
                    <a:pt x="8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30"/>
            <p:cNvSpPr/>
            <p:nvPr/>
          </p:nvSpPr>
          <p:spPr>
            <a:xfrm>
              <a:off x="1379175" y="3308050"/>
              <a:ext cx="1004775" cy="699250"/>
            </a:xfrm>
            <a:custGeom>
              <a:rect b="b" l="l" r="r" t="t"/>
              <a:pathLst>
                <a:path extrusionOk="0" h="27970" w="40191">
                  <a:moveTo>
                    <a:pt x="5187" y="1"/>
                  </a:moveTo>
                  <a:cubicBezTo>
                    <a:pt x="3891" y="1"/>
                    <a:pt x="1668" y="1853"/>
                    <a:pt x="1668" y="1853"/>
                  </a:cubicBezTo>
                  <a:lnTo>
                    <a:pt x="0" y="10557"/>
                  </a:lnTo>
                  <a:cubicBezTo>
                    <a:pt x="0" y="10557"/>
                    <a:pt x="18151" y="27781"/>
                    <a:pt x="20188" y="27967"/>
                  </a:cubicBezTo>
                  <a:cubicBezTo>
                    <a:pt x="20211" y="27969"/>
                    <a:pt x="20235" y="27970"/>
                    <a:pt x="20261" y="27970"/>
                  </a:cubicBezTo>
                  <a:cubicBezTo>
                    <a:pt x="22619" y="27970"/>
                    <a:pt x="40190" y="19819"/>
                    <a:pt x="40190" y="19819"/>
                  </a:cubicBezTo>
                  <a:lnTo>
                    <a:pt x="38710" y="14262"/>
                  </a:lnTo>
                  <a:lnTo>
                    <a:pt x="20744" y="18337"/>
                  </a:lnTo>
                  <a:cubicBezTo>
                    <a:pt x="20744" y="18337"/>
                    <a:pt x="6484" y="1"/>
                    <a:pt x="5187" y="1"/>
                  </a:cubicBezTo>
                  <a:close/>
                </a:path>
              </a:pathLst>
            </a:custGeom>
            <a:solidFill>
              <a:srgbClr val="ACFF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30"/>
            <p:cNvSpPr/>
            <p:nvPr/>
          </p:nvSpPr>
          <p:spPr>
            <a:xfrm>
              <a:off x="1369825" y="3299475"/>
              <a:ext cx="1023475" cy="716400"/>
            </a:xfrm>
            <a:custGeom>
              <a:rect b="b" l="l" r="r" t="t"/>
              <a:pathLst>
                <a:path extrusionOk="0" h="28656" w="40939">
                  <a:moveTo>
                    <a:pt x="5561" y="1"/>
                  </a:moveTo>
                  <a:cubicBezTo>
                    <a:pt x="4180" y="1"/>
                    <a:pt x="2060" y="1734"/>
                    <a:pt x="1822" y="1933"/>
                  </a:cubicBezTo>
                  <a:cubicBezTo>
                    <a:pt x="1677" y="2053"/>
                    <a:pt x="1657" y="2270"/>
                    <a:pt x="1778" y="2415"/>
                  </a:cubicBezTo>
                  <a:cubicBezTo>
                    <a:pt x="1846" y="2497"/>
                    <a:pt x="1943" y="2538"/>
                    <a:pt x="2041" y="2538"/>
                  </a:cubicBezTo>
                  <a:cubicBezTo>
                    <a:pt x="2119" y="2538"/>
                    <a:pt x="2197" y="2512"/>
                    <a:pt x="2262" y="2458"/>
                  </a:cubicBezTo>
                  <a:cubicBezTo>
                    <a:pt x="2853" y="1965"/>
                    <a:pt x="4599" y="687"/>
                    <a:pt x="5523" y="682"/>
                  </a:cubicBezTo>
                  <a:cubicBezTo>
                    <a:pt x="6641" y="1031"/>
                    <a:pt x="15516" y="12035"/>
                    <a:pt x="20847" y="18889"/>
                  </a:cubicBezTo>
                  <a:cubicBezTo>
                    <a:pt x="20912" y="18975"/>
                    <a:pt x="21013" y="19023"/>
                    <a:pt x="21117" y="19023"/>
                  </a:cubicBezTo>
                  <a:cubicBezTo>
                    <a:pt x="21142" y="19023"/>
                    <a:pt x="21168" y="19020"/>
                    <a:pt x="21193" y="19014"/>
                  </a:cubicBezTo>
                  <a:lnTo>
                    <a:pt x="38837" y="15012"/>
                  </a:lnTo>
                  <a:lnTo>
                    <a:pt x="40159" y="19970"/>
                  </a:lnTo>
                  <a:cubicBezTo>
                    <a:pt x="33074" y="23250"/>
                    <a:pt x="22323" y="27972"/>
                    <a:pt x="20664" y="27972"/>
                  </a:cubicBezTo>
                  <a:cubicBezTo>
                    <a:pt x="20638" y="27972"/>
                    <a:pt x="20615" y="27971"/>
                    <a:pt x="20593" y="27968"/>
                  </a:cubicBezTo>
                  <a:cubicBezTo>
                    <a:pt x="19196" y="27842"/>
                    <a:pt x="7596" y="17280"/>
                    <a:pt x="612" y="10651"/>
                  </a:cubicBezTo>
                  <a:cubicBezTo>
                    <a:pt x="546" y="10590"/>
                    <a:pt x="462" y="10560"/>
                    <a:pt x="378" y="10560"/>
                  </a:cubicBezTo>
                  <a:cubicBezTo>
                    <a:pt x="287" y="10560"/>
                    <a:pt x="197" y="10595"/>
                    <a:pt x="129" y="10666"/>
                  </a:cubicBezTo>
                  <a:cubicBezTo>
                    <a:pt x="0" y="10802"/>
                    <a:pt x="5" y="11018"/>
                    <a:pt x="140" y="11148"/>
                  </a:cubicBezTo>
                  <a:cubicBezTo>
                    <a:pt x="2006" y="12920"/>
                    <a:pt x="18437" y="28461"/>
                    <a:pt x="20533" y="28651"/>
                  </a:cubicBezTo>
                  <a:cubicBezTo>
                    <a:pt x="20558" y="28654"/>
                    <a:pt x="20586" y="28656"/>
                    <a:pt x="20616" y="28656"/>
                  </a:cubicBezTo>
                  <a:cubicBezTo>
                    <a:pt x="23000" y="28656"/>
                    <a:pt x="38885" y="21319"/>
                    <a:pt x="40708" y="20472"/>
                  </a:cubicBezTo>
                  <a:cubicBezTo>
                    <a:pt x="40860" y="20403"/>
                    <a:pt x="40939" y="20233"/>
                    <a:pt x="40896" y="20073"/>
                  </a:cubicBezTo>
                  <a:lnTo>
                    <a:pt x="39415" y="14516"/>
                  </a:lnTo>
                  <a:cubicBezTo>
                    <a:pt x="39374" y="14364"/>
                    <a:pt x="39237" y="14262"/>
                    <a:pt x="39085" y="14262"/>
                  </a:cubicBezTo>
                  <a:cubicBezTo>
                    <a:pt x="39060" y="14262"/>
                    <a:pt x="39034" y="14265"/>
                    <a:pt x="39008" y="14271"/>
                  </a:cubicBezTo>
                  <a:lnTo>
                    <a:pt x="21254" y="18297"/>
                  </a:lnTo>
                  <a:cubicBezTo>
                    <a:pt x="16863" y="12654"/>
                    <a:pt x="6870" y="1"/>
                    <a:pt x="55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30"/>
            <p:cNvSpPr/>
            <p:nvPr/>
          </p:nvSpPr>
          <p:spPr>
            <a:xfrm>
              <a:off x="948575" y="3965550"/>
              <a:ext cx="435275" cy="313675"/>
            </a:xfrm>
            <a:custGeom>
              <a:rect b="b" l="l" r="r" t="t"/>
              <a:pathLst>
                <a:path extrusionOk="0" h="12547" w="17411">
                  <a:moveTo>
                    <a:pt x="17410" y="1"/>
                  </a:moveTo>
                  <a:cubicBezTo>
                    <a:pt x="17410" y="1"/>
                    <a:pt x="6482" y="6852"/>
                    <a:pt x="3890" y="7779"/>
                  </a:cubicBezTo>
                  <a:cubicBezTo>
                    <a:pt x="1297" y="8704"/>
                    <a:pt x="1" y="9261"/>
                    <a:pt x="1" y="9261"/>
                  </a:cubicBezTo>
                  <a:cubicBezTo>
                    <a:pt x="1" y="9261"/>
                    <a:pt x="1766" y="11476"/>
                    <a:pt x="2731" y="11959"/>
                  </a:cubicBezTo>
                  <a:cubicBezTo>
                    <a:pt x="3632" y="12410"/>
                    <a:pt x="4636" y="12546"/>
                    <a:pt x="5521" y="12546"/>
                  </a:cubicBezTo>
                  <a:cubicBezTo>
                    <a:pt x="6883" y="12546"/>
                    <a:pt x="7964" y="12223"/>
                    <a:pt x="7964" y="12223"/>
                  </a:cubicBezTo>
                  <a:lnTo>
                    <a:pt x="17410" y="1"/>
                  </a:lnTo>
                  <a:close/>
                </a:path>
              </a:pathLst>
            </a:custGeom>
            <a:solidFill>
              <a:srgbClr val="ACFF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30"/>
            <p:cNvSpPr/>
            <p:nvPr/>
          </p:nvSpPr>
          <p:spPr>
            <a:xfrm>
              <a:off x="938375" y="3956975"/>
              <a:ext cx="454775" cy="330925"/>
            </a:xfrm>
            <a:custGeom>
              <a:rect b="b" l="l" r="r" t="t"/>
              <a:pathLst>
                <a:path extrusionOk="0" h="13237" w="18191">
                  <a:moveTo>
                    <a:pt x="16384" y="1640"/>
                  </a:moveTo>
                  <a:lnTo>
                    <a:pt x="8172" y="12268"/>
                  </a:lnTo>
                  <a:cubicBezTo>
                    <a:pt x="7878" y="12344"/>
                    <a:pt x="6989" y="12548"/>
                    <a:pt x="5928" y="12548"/>
                  </a:cubicBezTo>
                  <a:cubicBezTo>
                    <a:pt x="5086" y="12548"/>
                    <a:pt x="4137" y="12419"/>
                    <a:pt x="3292" y="11998"/>
                  </a:cubicBezTo>
                  <a:cubicBezTo>
                    <a:pt x="2673" y="11687"/>
                    <a:pt x="1583" y="10479"/>
                    <a:pt x="967" y="9746"/>
                  </a:cubicBezTo>
                  <a:lnTo>
                    <a:pt x="967" y="9745"/>
                  </a:lnTo>
                  <a:cubicBezTo>
                    <a:pt x="1542" y="9512"/>
                    <a:pt x="2695" y="9059"/>
                    <a:pt x="4413" y="8447"/>
                  </a:cubicBezTo>
                  <a:cubicBezTo>
                    <a:pt x="6430" y="7727"/>
                    <a:pt x="13230" y="3588"/>
                    <a:pt x="16384" y="1640"/>
                  </a:cubicBezTo>
                  <a:close/>
                  <a:moveTo>
                    <a:pt x="17817" y="1"/>
                  </a:moveTo>
                  <a:cubicBezTo>
                    <a:pt x="17755" y="1"/>
                    <a:pt x="17692" y="18"/>
                    <a:pt x="17635" y="53"/>
                  </a:cubicBezTo>
                  <a:cubicBezTo>
                    <a:pt x="17527" y="121"/>
                    <a:pt x="6711" y="6897"/>
                    <a:pt x="4183" y="7800"/>
                  </a:cubicBezTo>
                  <a:cubicBezTo>
                    <a:pt x="1610" y="8719"/>
                    <a:pt x="287" y="9283"/>
                    <a:pt x="273" y="9289"/>
                  </a:cubicBezTo>
                  <a:cubicBezTo>
                    <a:pt x="66" y="9378"/>
                    <a:pt x="0" y="9641"/>
                    <a:pt x="141" y="9818"/>
                  </a:cubicBezTo>
                  <a:cubicBezTo>
                    <a:pt x="214" y="9911"/>
                    <a:pt x="1965" y="12099"/>
                    <a:pt x="2986" y="12609"/>
                  </a:cubicBezTo>
                  <a:cubicBezTo>
                    <a:pt x="3947" y="13091"/>
                    <a:pt x="5006" y="13236"/>
                    <a:pt x="5934" y="13236"/>
                  </a:cubicBezTo>
                  <a:cubicBezTo>
                    <a:pt x="7306" y="13236"/>
                    <a:pt x="8396" y="12918"/>
                    <a:pt x="8470" y="12896"/>
                  </a:cubicBezTo>
                  <a:cubicBezTo>
                    <a:pt x="8540" y="12875"/>
                    <a:pt x="8599" y="12834"/>
                    <a:pt x="8644" y="12777"/>
                  </a:cubicBezTo>
                  <a:lnTo>
                    <a:pt x="18090" y="553"/>
                  </a:lnTo>
                  <a:cubicBezTo>
                    <a:pt x="18191" y="422"/>
                    <a:pt x="18183" y="237"/>
                    <a:pt x="18072" y="114"/>
                  </a:cubicBezTo>
                  <a:cubicBezTo>
                    <a:pt x="18005" y="39"/>
                    <a:pt x="17912" y="1"/>
                    <a:pt x="178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1" name="Google Shape;301;p30"/>
          <p:cNvSpPr txBox="1"/>
          <p:nvPr>
            <p:ph idx="4294967295" type="body"/>
          </p:nvPr>
        </p:nvSpPr>
        <p:spPr>
          <a:xfrm>
            <a:off x="87075" y="1919025"/>
            <a:ext cx="2786700" cy="539700"/>
          </a:xfrm>
          <a:prstGeom prst="rect">
            <a:avLst/>
          </a:prstGeom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Průvodce klientů; konzultant při tvorbě katalogu</a:t>
            </a:r>
            <a:endParaRPr sz="1400"/>
          </a:p>
        </p:txBody>
      </p:sp>
      <p:sp>
        <p:nvSpPr>
          <p:cNvPr id="302" name="Google Shape;302;p30"/>
          <p:cNvSpPr txBox="1"/>
          <p:nvPr>
            <p:ph idx="4294967295" type="title"/>
          </p:nvPr>
        </p:nvSpPr>
        <p:spPr>
          <a:xfrm>
            <a:off x="377654" y="1554525"/>
            <a:ext cx="18084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AI</a:t>
            </a:r>
            <a:endParaRPr sz="1800"/>
          </a:p>
        </p:txBody>
      </p:sp>
      <p:sp>
        <p:nvSpPr>
          <p:cNvPr id="303" name="Google Shape;303;p30"/>
          <p:cNvSpPr txBox="1"/>
          <p:nvPr>
            <p:ph idx="4294967295" type="body"/>
          </p:nvPr>
        </p:nvSpPr>
        <p:spPr>
          <a:xfrm>
            <a:off x="142500" y="3404925"/>
            <a:ext cx="2091300" cy="797100"/>
          </a:xfrm>
          <a:prstGeom prst="rect">
            <a:avLst/>
          </a:prstGeom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200+ IT projektů</a:t>
            </a:r>
            <a:endParaRPr sz="1400"/>
          </a:p>
          <a:p>
            <a:pPr indent="0" lvl="0" marL="0" rtl="0" algn="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Back-testing</a:t>
            </a:r>
            <a:endParaRPr sz="1400"/>
          </a:p>
          <a:p>
            <a:pPr indent="0" lvl="0" marL="0" rtl="0" algn="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304" name="Google Shape;304;p30"/>
          <p:cNvSpPr txBox="1"/>
          <p:nvPr>
            <p:ph idx="4294967295" type="title"/>
          </p:nvPr>
        </p:nvSpPr>
        <p:spPr>
          <a:xfrm>
            <a:off x="377654" y="3040425"/>
            <a:ext cx="18084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Zkušenosti</a:t>
            </a:r>
            <a:endParaRPr sz="1800"/>
          </a:p>
        </p:txBody>
      </p:sp>
      <p:sp>
        <p:nvSpPr>
          <p:cNvPr id="305" name="Google Shape;305;p30"/>
          <p:cNvSpPr txBox="1"/>
          <p:nvPr>
            <p:ph idx="4294967295" type="body"/>
          </p:nvPr>
        </p:nvSpPr>
        <p:spPr>
          <a:xfrm>
            <a:off x="6666025" y="2661975"/>
            <a:ext cx="2391000" cy="539700"/>
          </a:xfrm>
          <a:prstGeom prst="rect">
            <a:avLst/>
          </a:prstGeom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Sběr dat včetně zpětné vazby od klientů</a:t>
            </a:r>
            <a:endParaRPr sz="1400"/>
          </a:p>
        </p:txBody>
      </p:sp>
      <p:sp>
        <p:nvSpPr>
          <p:cNvPr id="306" name="Google Shape;306;p30"/>
          <p:cNvSpPr txBox="1"/>
          <p:nvPr>
            <p:ph idx="4294967295" type="title"/>
          </p:nvPr>
        </p:nvSpPr>
        <p:spPr>
          <a:xfrm>
            <a:off x="6957954" y="2297475"/>
            <a:ext cx="18084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Data</a:t>
            </a:r>
            <a:endParaRPr sz="1800"/>
          </a:p>
        </p:txBody>
      </p:sp>
      <p:sp>
        <p:nvSpPr>
          <p:cNvPr id="307" name="Google Shape;307;p30"/>
          <p:cNvSpPr txBox="1"/>
          <p:nvPr>
            <p:ph idx="4294967295" type="title"/>
          </p:nvPr>
        </p:nvSpPr>
        <p:spPr>
          <a:xfrm>
            <a:off x="4038439" y="1265475"/>
            <a:ext cx="850500" cy="36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5%</a:t>
            </a:r>
            <a:endParaRPr sz="1400"/>
          </a:p>
        </p:txBody>
      </p:sp>
      <p:sp>
        <p:nvSpPr>
          <p:cNvPr id="308" name="Google Shape;308;p30"/>
          <p:cNvSpPr txBox="1"/>
          <p:nvPr>
            <p:ph idx="4294967295" type="title"/>
          </p:nvPr>
        </p:nvSpPr>
        <p:spPr>
          <a:xfrm>
            <a:off x="3672150" y="2431123"/>
            <a:ext cx="850500" cy="36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55%</a:t>
            </a:r>
            <a:endParaRPr sz="1400"/>
          </a:p>
        </p:txBody>
      </p:sp>
      <p:sp>
        <p:nvSpPr>
          <p:cNvPr id="309" name="Google Shape;309;p30"/>
          <p:cNvSpPr txBox="1"/>
          <p:nvPr>
            <p:ph idx="4294967295" type="title"/>
          </p:nvPr>
        </p:nvSpPr>
        <p:spPr>
          <a:xfrm>
            <a:off x="5046600" y="2754475"/>
            <a:ext cx="850500" cy="36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40%</a:t>
            </a:r>
            <a:endParaRPr sz="1400"/>
          </a:p>
        </p:txBody>
      </p:sp>
      <p:cxnSp>
        <p:nvCxnSpPr>
          <p:cNvPr id="310" name="Google Shape;310;p30"/>
          <p:cNvCxnSpPr>
            <a:stCxn id="302" idx="3"/>
            <a:endCxn id="307" idx="0"/>
          </p:cNvCxnSpPr>
          <p:nvPr/>
        </p:nvCxnSpPr>
        <p:spPr>
          <a:xfrm flipH="1" rot="10800000">
            <a:off x="2186054" y="1265475"/>
            <a:ext cx="2277600" cy="558900"/>
          </a:xfrm>
          <a:prstGeom prst="bentConnector4">
            <a:avLst>
              <a:gd fmla="val 40665" name="adj1"/>
              <a:gd fmla="val 142606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11" name="Google Shape;311;p30"/>
          <p:cNvCxnSpPr>
            <a:stCxn id="304" idx="3"/>
            <a:endCxn id="308" idx="2"/>
          </p:cNvCxnSpPr>
          <p:nvPr/>
        </p:nvCxnSpPr>
        <p:spPr>
          <a:xfrm flipH="1" rot="10800000">
            <a:off x="2186054" y="2800575"/>
            <a:ext cx="1911300" cy="509700"/>
          </a:xfrm>
          <a:prstGeom prst="bentConnector2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12" name="Google Shape;312;p30"/>
          <p:cNvCxnSpPr>
            <a:stCxn id="306" idx="1"/>
            <a:endCxn id="309" idx="2"/>
          </p:cNvCxnSpPr>
          <p:nvPr/>
        </p:nvCxnSpPr>
        <p:spPr>
          <a:xfrm flipH="1">
            <a:off x="5471754" y="2567325"/>
            <a:ext cx="1486200" cy="556800"/>
          </a:xfrm>
          <a:prstGeom prst="bentConnector4">
            <a:avLst>
              <a:gd fmla="val 35690" name="adj1"/>
              <a:gd fmla="val 99915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13" name="Google Shape;313;p30"/>
          <p:cNvSpPr txBox="1"/>
          <p:nvPr/>
        </p:nvSpPr>
        <p:spPr>
          <a:xfrm>
            <a:off x="4948050" y="4434550"/>
            <a:ext cx="3068700" cy="615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Každý může na katalogu pracovat (veřejnost, dodavatelé)</a:t>
            </a:r>
            <a:endParaRPr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314" name="Google Shape;314;p30"/>
          <p:cNvCxnSpPr/>
          <p:nvPr/>
        </p:nvCxnSpPr>
        <p:spPr>
          <a:xfrm flipH="1" rot="5400000">
            <a:off x="5481154" y="3291025"/>
            <a:ext cx="1088700" cy="10146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oval"/>
            <a:tailEnd len="med" w="med" type="oval"/>
          </a:ln>
        </p:spPr>
      </p:cxnSp>
      <p:pic>
        <p:nvPicPr>
          <p:cNvPr id="315" name="Google Shape;31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75" y="91175"/>
            <a:ext cx="2287324" cy="467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1"/>
          <p:cNvSpPr txBox="1"/>
          <p:nvPr>
            <p:ph type="title"/>
          </p:nvPr>
        </p:nvSpPr>
        <p:spPr>
          <a:xfrm>
            <a:off x="3166125" y="69750"/>
            <a:ext cx="4511100" cy="539700"/>
          </a:xfrm>
          <a:prstGeom prst="rect">
            <a:avLst/>
          </a:prstGeom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M Sans"/>
                <a:ea typeface="DM Sans"/>
                <a:cs typeface="DM Sans"/>
                <a:sym typeface="DM Sans"/>
              </a:rPr>
              <a:t>Čeho chceme dosáhnout?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21" name="Google Shape;32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9225" y="780663"/>
            <a:ext cx="2614825" cy="2224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2" name="Google Shape;322;p31"/>
          <p:cNvGrpSpPr/>
          <p:nvPr/>
        </p:nvGrpSpPr>
        <p:grpSpPr>
          <a:xfrm>
            <a:off x="4871914" y="1176550"/>
            <a:ext cx="2344804" cy="1432336"/>
            <a:chOff x="7009649" y="1541981"/>
            <a:chExt cx="524940" cy="320655"/>
          </a:xfrm>
        </p:grpSpPr>
        <p:sp>
          <p:nvSpPr>
            <p:cNvPr id="323" name="Google Shape;323;p31"/>
            <p:cNvSpPr/>
            <p:nvPr/>
          </p:nvSpPr>
          <p:spPr>
            <a:xfrm>
              <a:off x="7009649" y="1541981"/>
              <a:ext cx="524940" cy="320655"/>
            </a:xfrm>
            <a:custGeom>
              <a:rect b="b" l="l" r="r" t="t"/>
              <a:pathLst>
                <a:path extrusionOk="0" h="10074" w="16492">
                  <a:moveTo>
                    <a:pt x="13979" y="1227"/>
                  </a:moveTo>
                  <a:lnTo>
                    <a:pt x="13979" y="6764"/>
                  </a:lnTo>
                  <a:lnTo>
                    <a:pt x="11348" y="6764"/>
                  </a:lnTo>
                  <a:cubicBezTo>
                    <a:pt x="11205" y="6764"/>
                    <a:pt x="11109" y="6871"/>
                    <a:pt x="11109" y="7002"/>
                  </a:cubicBezTo>
                  <a:cubicBezTo>
                    <a:pt x="11109" y="7145"/>
                    <a:pt x="11205" y="7240"/>
                    <a:pt x="11348" y="7240"/>
                  </a:cubicBezTo>
                  <a:lnTo>
                    <a:pt x="13979" y="7240"/>
                  </a:lnTo>
                  <a:lnTo>
                    <a:pt x="13979" y="7514"/>
                  </a:lnTo>
                  <a:lnTo>
                    <a:pt x="2537" y="7514"/>
                  </a:lnTo>
                  <a:lnTo>
                    <a:pt x="2537" y="7240"/>
                  </a:lnTo>
                  <a:lnTo>
                    <a:pt x="10336" y="7240"/>
                  </a:lnTo>
                  <a:cubicBezTo>
                    <a:pt x="10466" y="7240"/>
                    <a:pt x="10574" y="7145"/>
                    <a:pt x="10574" y="7002"/>
                  </a:cubicBezTo>
                  <a:cubicBezTo>
                    <a:pt x="10574" y="6871"/>
                    <a:pt x="10466" y="6764"/>
                    <a:pt x="10336" y="6764"/>
                  </a:cubicBezTo>
                  <a:lnTo>
                    <a:pt x="7014" y="6764"/>
                  </a:lnTo>
                  <a:lnTo>
                    <a:pt x="7014" y="1227"/>
                  </a:lnTo>
                  <a:close/>
                  <a:moveTo>
                    <a:pt x="14169" y="7990"/>
                  </a:moveTo>
                  <a:lnTo>
                    <a:pt x="14943" y="8287"/>
                  </a:lnTo>
                  <a:lnTo>
                    <a:pt x="1537" y="8287"/>
                  </a:lnTo>
                  <a:lnTo>
                    <a:pt x="2323" y="7990"/>
                  </a:lnTo>
                  <a:close/>
                  <a:moveTo>
                    <a:pt x="10240" y="8776"/>
                  </a:moveTo>
                  <a:lnTo>
                    <a:pt x="10014" y="9002"/>
                  </a:lnTo>
                  <a:lnTo>
                    <a:pt x="6526" y="9002"/>
                  </a:lnTo>
                  <a:lnTo>
                    <a:pt x="6299" y="8776"/>
                  </a:lnTo>
                  <a:close/>
                  <a:moveTo>
                    <a:pt x="16003" y="8776"/>
                  </a:moveTo>
                  <a:lnTo>
                    <a:pt x="16003" y="8823"/>
                  </a:lnTo>
                  <a:lnTo>
                    <a:pt x="16015" y="8823"/>
                  </a:lnTo>
                  <a:cubicBezTo>
                    <a:pt x="16015" y="9252"/>
                    <a:pt x="15658" y="9609"/>
                    <a:pt x="15229" y="9609"/>
                  </a:cubicBezTo>
                  <a:lnTo>
                    <a:pt x="1287" y="9609"/>
                  </a:lnTo>
                  <a:cubicBezTo>
                    <a:pt x="846" y="9609"/>
                    <a:pt x="489" y="9252"/>
                    <a:pt x="489" y="8823"/>
                  </a:cubicBezTo>
                  <a:lnTo>
                    <a:pt x="489" y="8776"/>
                  </a:lnTo>
                  <a:lnTo>
                    <a:pt x="5633" y="8776"/>
                  </a:lnTo>
                  <a:lnTo>
                    <a:pt x="6252" y="9407"/>
                  </a:lnTo>
                  <a:cubicBezTo>
                    <a:pt x="6299" y="9454"/>
                    <a:pt x="6359" y="9478"/>
                    <a:pt x="6418" y="9478"/>
                  </a:cubicBezTo>
                  <a:lnTo>
                    <a:pt x="10121" y="9478"/>
                  </a:lnTo>
                  <a:cubicBezTo>
                    <a:pt x="10181" y="9478"/>
                    <a:pt x="10240" y="9454"/>
                    <a:pt x="10288" y="9407"/>
                  </a:cubicBezTo>
                  <a:lnTo>
                    <a:pt x="10907" y="8776"/>
                  </a:lnTo>
                  <a:close/>
                  <a:moveTo>
                    <a:pt x="2811" y="1"/>
                  </a:moveTo>
                  <a:cubicBezTo>
                    <a:pt x="2382" y="1"/>
                    <a:pt x="2037" y="346"/>
                    <a:pt x="2037" y="775"/>
                  </a:cubicBezTo>
                  <a:lnTo>
                    <a:pt x="2037" y="3799"/>
                  </a:lnTo>
                  <a:cubicBezTo>
                    <a:pt x="2037" y="3930"/>
                    <a:pt x="2144" y="4037"/>
                    <a:pt x="2275" y="4037"/>
                  </a:cubicBezTo>
                  <a:cubicBezTo>
                    <a:pt x="2418" y="4037"/>
                    <a:pt x="2513" y="3930"/>
                    <a:pt x="2513" y="3799"/>
                  </a:cubicBezTo>
                  <a:lnTo>
                    <a:pt x="2513" y="1215"/>
                  </a:lnTo>
                  <a:lnTo>
                    <a:pt x="6526" y="1215"/>
                  </a:lnTo>
                  <a:lnTo>
                    <a:pt x="6526" y="6752"/>
                  </a:lnTo>
                  <a:lnTo>
                    <a:pt x="2513" y="6752"/>
                  </a:lnTo>
                  <a:lnTo>
                    <a:pt x="2513" y="4763"/>
                  </a:lnTo>
                  <a:cubicBezTo>
                    <a:pt x="2513" y="4632"/>
                    <a:pt x="2418" y="4525"/>
                    <a:pt x="2275" y="4525"/>
                  </a:cubicBezTo>
                  <a:cubicBezTo>
                    <a:pt x="2144" y="4525"/>
                    <a:pt x="2037" y="4632"/>
                    <a:pt x="2037" y="4763"/>
                  </a:cubicBezTo>
                  <a:lnTo>
                    <a:pt x="2037" y="7573"/>
                  </a:lnTo>
                  <a:lnTo>
                    <a:pt x="156" y="8299"/>
                  </a:lnTo>
                  <a:cubicBezTo>
                    <a:pt x="60" y="8335"/>
                    <a:pt x="1" y="8430"/>
                    <a:pt x="1" y="8526"/>
                  </a:cubicBezTo>
                  <a:lnTo>
                    <a:pt x="1" y="8811"/>
                  </a:lnTo>
                  <a:cubicBezTo>
                    <a:pt x="1" y="9502"/>
                    <a:pt x="572" y="10073"/>
                    <a:pt x="1263" y="10073"/>
                  </a:cubicBezTo>
                  <a:lnTo>
                    <a:pt x="15217" y="10073"/>
                  </a:lnTo>
                  <a:cubicBezTo>
                    <a:pt x="15908" y="10073"/>
                    <a:pt x="16479" y="9502"/>
                    <a:pt x="16479" y="8811"/>
                  </a:cubicBezTo>
                  <a:lnTo>
                    <a:pt x="16479" y="8526"/>
                  </a:lnTo>
                  <a:cubicBezTo>
                    <a:pt x="16491" y="8430"/>
                    <a:pt x="16432" y="8347"/>
                    <a:pt x="16348" y="8323"/>
                  </a:cubicBezTo>
                  <a:lnTo>
                    <a:pt x="14467" y="7585"/>
                  </a:lnTo>
                  <a:lnTo>
                    <a:pt x="14467" y="775"/>
                  </a:lnTo>
                  <a:cubicBezTo>
                    <a:pt x="14467" y="346"/>
                    <a:pt x="14122" y="1"/>
                    <a:pt x="13693" y="1"/>
                  </a:cubicBezTo>
                  <a:lnTo>
                    <a:pt x="11550" y="1"/>
                  </a:lnTo>
                  <a:cubicBezTo>
                    <a:pt x="11419" y="1"/>
                    <a:pt x="11312" y="108"/>
                    <a:pt x="11312" y="239"/>
                  </a:cubicBezTo>
                  <a:cubicBezTo>
                    <a:pt x="11312" y="370"/>
                    <a:pt x="11419" y="477"/>
                    <a:pt x="11550" y="477"/>
                  </a:cubicBezTo>
                  <a:lnTo>
                    <a:pt x="13693" y="477"/>
                  </a:lnTo>
                  <a:cubicBezTo>
                    <a:pt x="13848" y="477"/>
                    <a:pt x="13967" y="596"/>
                    <a:pt x="13979" y="739"/>
                  </a:cubicBezTo>
                  <a:lnTo>
                    <a:pt x="2537" y="739"/>
                  </a:lnTo>
                  <a:cubicBezTo>
                    <a:pt x="2549" y="596"/>
                    <a:pt x="2668" y="477"/>
                    <a:pt x="2811" y="477"/>
                  </a:cubicBezTo>
                  <a:lnTo>
                    <a:pt x="10586" y="477"/>
                  </a:lnTo>
                  <a:cubicBezTo>
                    <a:pt x="10717" y="477"/>
                    <a:pt x="10824" y="370"/>
                    <a:pt x="10824" y="239"/>
                  </a:cubicBezTo>
                  <a:cubicBezTo>
                    <a:pt x="10824" y="108"/>
                    <a:pt x="10717" y="1"/>
                    <a:pt x="105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31"/>
            <p:cNvSpPr/>
            <p:nvPr/>
          </p:nvSpPr>
          <p:spPr>
            <a:xfrm>
              <a:off x="7110104" y="1604909"/>
              <a:ext cx="61782" cy="41697"/>
            </a:xfrm>
            <a:custGeom>
              <a:rect b="b" l="l" r="r" t="t"/>
              <a:pathLst>
                <a:path extrusionOk="0" h="1310" w="1941">
                  <a:moveTo>
                    <a:pt x="1441" y="488"/>
                  </a:moveTo>
                  <a:lnTo>
                    <a:pt x="1441" y="834"/>
                  </a:lnTo>
                  <a:lnTo>
                    <a:pt x="488" y="834"/>
                  </a:lnTo>
                  <a:lnTo>
                    <a:pt x="488" y="488"/>
                  </a:lnTo>
                  <a:close/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lnTo>
                    <a:pt x="0" y="1072"/>
                  </a:lnTo>
                  <a:cubicBezTo>
                    <a:pt x="0" y="1203"/>
                    <a:pt x="107" y="1310"/>
                    <a:pt x="238" y="1310"/>
                  </a:cubicBezTo>
                  <a:lnTo>
                    <a:pt x="1679" y="1310"/>
                  </a:lnTo>
                  <a:cubicBezTo>
                    <a:pt x="1822" y="1310"/>
                    <a:pt x="1917" y="1203"/>
                    <a:pt x="1917" y="1072"/>
                  </a:cubicBezTo>
                  <a:lnTo>
                    <a:pt x="1917" y="238"/>
                  </a:lnTo>
                  <a:cubicBezTo>
                    <a:pt x="1941" y="119"/>
                    <a:pt x="1822" y="0"/>
                    <a:pt x="1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31"/>
            <p:cNvSpPr/>
            <p:nvPr/>
          </p:nvSpPr>
          <p:spPr>
            <a:xfrm>
              <a:off x="7110455" y="1655296"/>
              <a:ext cx="96700" cy="15183"/>
            </a:xfrm>
            <a:custGeom>
              <a:rect b="b" l="l" r="r" t="t"/>
              <a:pathLst>
                <a:path extrusionOk="0" h="477" w="3038">
                  <a:moveTo>
                    <a:pt x="239" y="1"/>
                  </a:moveTo>
                  <a:cubicBezTo>
                    <a:pt x="108" y="1"/>
                    <a:pt x="1" y="96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lnTo>
                    <a:pt x="2799" y="477"/>
                  </a:lnTo>
                  <a:cubicBezTo>
                    <a:pt x="2942" y="477"/>
                    <a:pt x="3037" y="370"/>
                    <a:pt x="3037" y="239"/>
                  </a:cubicBezTo>
                  <a:cubicBezTo>
                    <a:pt x="3037" y="96"/>
                    <a:pt x="2942" y="1"/>
                    <a:pt x="2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31"/>
            <p:cNvSpPr/>
            <p:nvPr/>
          </p:nvSpPr>
          <p:spPr>
            <a:xfrm>
              <a:off x="7146104" y="1676909"/>
              <a:ext cx="61050" cy="41729"/>
            </a:xfrm>
            <a:custGeom>
              <a:rect b="b" l="l" r="r" t="t"/>
              <a:pathLst>
                <a:path extrusionOk="0" h="1311" w="1918">
                  <a:moveTo>
                    <a:pt x="1441" y="489"/>
                  </a:moveTo>
                  <a:lnTo>
                    <a:pt x="1441" y="834"/>
                  </a:lnTo>
                  <a:lnTo>
                    <a:pt x="488" y="834"/>
                  </a:lnTo>
                  <a:lnTo>
                    <a:pt x="488" y="489"/>
                  </a:lnTo>
                  <a:close/>
                  <a:moveTo>
                    <a:pt x="238" y="0"/>
                  </a:moveTo>
                  <a:cubicBezTo>
                    <a:pt x="107" y="0"/>
                    <a:pt x="0" y="108"/>
                    <a:pt x="0" y="239"/>
                  </a:cubicBezTo>
                  <a:lnTo>
                    <a:pt x="0" y="1072"/>
                  </a:lnTo>
                  <a:cubicBezTo>
                    <a:pt x="0" y="1203"/>
                    <a:pt x="107" y="1310"/>
                    <a:pt x="238" y="1310"/>
                  </a:cubicBezTo>
                  <a:lnTo>
                    <a:pt x="1679" y="1310"/>
                  </a:lnTo>
                  <a:cubicBezTo>
                    <a:pt x="1822" y="1310"/>
                    <a:pt x="1917" y="1203"/>
                    <a:pt x="1917" y="1072"/>
                  </a:cubicBezTo>
                  <a:lnTo>
                    <a:pt x="1917" y="239"/>
                  </a:lnTo>
                  <a:cubicBezTo>
                    <a:pt x="1917" y="108"/>
                    <a:pt x="1822" y="0"/>
                    <a:pt x="1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31"/>
            <p:cNvSpPr/>
            <p:nvPr/>
          </p:nvSpPr>
          <p:spPr>
            <a:xfrm>
              <a:off x="7110455" y="1726563"/>
              <a:ext cx="96700" cy="15183"/>
            </a:xfrm>
            <a:custGeom>
              <a:rect b="b" l="l" r="r" t="t"/>
              <a:pathLst>
                <a:path extrusionOk="0" h="477" w="3038">
                  <a:moveTo>
                    <a:pt x="239" y="0"/>
                  </a:moveTo>
                  <a:cubicBezTo>
                    <a:pt x="108" y="0"/>
                    <a:pt x="1" y="107"/>
                    <a:pt x="1" y="238"/>
                  </a:cubicBezTo>
                  <a:cubicBezTo>
                    <a:pt x="1" y="381"/>
                    <a:pt x="108" y="476"/>
                    <a:pt x="239" y="476"/>
                  </a:cubicBezTo>
                  <a:lnTo>
                    <a:pt x="2799" y="476"/>
                  </a:lnTo>
                  <a:cubicBezTo>
                    <a:pt x="2942" y="476"/>
                    <a:pt x="3037" y="381"/>
                    <a:pt x="3037" y="238"/>
                  </a:cubicBezTo>
                  <a:cubicBezTo>
                    <a:pt x="3037" y="107"/>
                    <a:pt x="2942" y="0"/>
                    <a:pt x="27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31"/>
            <p:cNvSpPr/>
            <p:nvPr/>
          </p:nvSpPr>
          <p:spPr>
            <a:xfrm>
              <a:off x="7262825" y="1636739"/>
              <a:ext cx="48541" cy="80371"/>
            </a:xfrm>
            <a:custGeom>
              <a:rect b="b" l="l" r="r" t="t"/>
              <a:pathLst>
                <a:path extrusionOk="0" h="2525" w="1525">
                  <a:moveTo>
                    <a:pt x="1268" y="0"/>
                  </a:moveTo>
                  <a:cubicBezTo>
                    <a:pt x="1206" y="0"/>
                    <a:pt x="1143" y="24"/>
                    <a:pt x="1096" y="72"/>
                  </a:cubicBezTo>
                  <a:lnTo>
                    <a:pt x="72" y="1096"/>
                  </a:lnTo>
                  <a:cubicBezTo>
                    <a:pt x="24" y="1143"/>
                    <a:pt x="0" y="1203"/>
                    <a:pt x="0" y="1262"/>
                  </a:cubicBezTo>
                  <a:cubicBezTo>
                    <a:pt x="0" y="1322"/>
                    <a:pt x="24" y="1381"/>
                    <a:pt x="72" y="1429"/>
                  </a:cubicBezTo>
                  <a:lnTo>
                    <a:pt x="1096" y="2453"/>
                  </a:lnTo>
                  <a:cubicBezTo>
                    <a:pt x="1143" y="2501"/>
                    <a:pt x="1203" y="2524"/>
                    <a:pt x="1262" y="2524"/>
                  </a:cubicBezTo>
                  <a:cubicBezTo>
                    <a:pt x="1322" y="2524"/>
                    <a:pt x="1381" y="2501"/>
                    <a:pt x="1429" y="2453"/>
                  </a:cubicBezTo>
                  <a:cubicBezTo>
                    <a:pt x="1524" y="2370"/>
                    <a:pt x="1524" y="2215"/>
                    <a:pt x="1441" y="2108"/>
                  </a:cubicBezTo>
                  <a:lnTo>
                    <a:pt x="596" y="1262"/>
                  </a:lnTo>
                  <a:lnTo>
                    <a:pt x="1441" y="417"/>
                  </a:lnTo>
                  <a:cubicBezTo>
                    <a:pt x="1524" y="322"/>
                    <a:pt x="1524" y="167"/>
                    <a:pt x="1441" y="72"/>
                  </a:cubicBezTo>
                  <a:cubicBezTo>
                    <a:pt x="1393" y="24"/>
                    <a:pt x="1331" y="0"/>
                    <a:pt x="12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31"/>
            <p:cNvSpPr/>
            <p:nvPr/>
          </p:nvSpPr>
          <p:spPr>
            <a:xfrm>
              <a:off x="7380691" y="1636357"/>
              <a:ext cx="48891" cy="80371"/>
            </a:xfrm>
            <a:custGeom>
              <a:rect b="b" l="l" r="r" t="t"/>
              <a:pathLst>
                <a:path extrusionOk="0" h="2525" w="1536">
                  <a:moveTo>
                    <a:pt x="261" y="0"/>
                  </a:moveTo>
                  <a:cubicBezTo>
                    <a:pt x="197" y="0"/>
                    <a:pt x="131" y="24"/>
                    <a:pt x="83" y="72"/>
                  </a:cubicBezTo>
                  <a:cubicBezTo>
                    <a:pt x="0" y="155"/>
                    <a:pt x="0" y="322"/>
                    <a:pt x="83" y="417"/>
                  </a:cubicBezTo>
                  <a:lnTo>
                    <a:pt x="941" y="1262"/>
                  </a:lnTo>
                  <a:lnTo>
                    <a:pt x="83" y="2108"/>
                  </a:lnTo>
                  <a:cubicBezTo>
                    <a:pt x="0" y="2203"/>
                    <a:pt x="0" y="2358"/>
                    <a:pt x="83" y="2453"/>
                  </a:cubicBezTo>
                  <a:cubicBezTo>
                    <a:pt x="131" y="2501"/>
                    <a:pt x="191" y="2525"/>
                    <a:pt x="250" y="2525"/>
                  </a:cubicBezTo>
                  <a:cubicBezTo>
                    <a:pt x="310" y="2525"/>
                    <a:pt x="369" y="2501"/>
                    <a:pt x="417" y="2453"/>
                  </a:cubicBezTo>
                  <a:lnTo>
                    <a:pt x="1441" y="1429"/>
                  </a:lnTo>
                  <a:cubicBezTo>
                    <a:pt x="1488" y="1382"/>
                    <a:pt x="1512" y="1322"/>
                    <a:pt x="1512" y="1262"/>
                  </a:cubicBezTo>
                  <a:cubicBezTo>
                    <a:pt x="1536" y="1203"/>
                    <a:pt x="1500" y="1143"/>
                    <a:pt x="1453" y="1096"/>
                  </a:cubicBezTo>
                  <a:lnTo>
                    <a:pt x="429" y="72"/>
                  </a:lnTo>
                  <a:cubicBezTo>
                    <a:pt x="387" y="24"/>
                    <a:pt x="325" y="0"/>
                    <a:pt x="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31"/>
            <p:cNvSpPr/>
            <p:nvPr/>
          </p:nvSpPr>
          <p:spPr>
            <a:xfrm>
              <a:off x="7321933" y="1626744"/>
              <a:ext cx="48923" cy="99851"/>
            </a:xfrm>
            <a:custGeom>
              <a:rect b="b" l="l" r="r" t="t"/>
              <a:pathLst>
                <a:path extrusionOk="0" h="3137" w="1537">
                  <a:moveTo>
                    <a:pt x="1249" y="0"/>
                  </a:moveTo>
                  <a:cubicBezTo>
                    <a:pt x="1154" y="0"/>
                    <a:pt x="1061" y="59"/>
                    <a:pt x="1025" y="160"/>
                  </a:cubicBezTo>
                  <a:lnTo>
                    <a:pt x="48" y="2815"/>
                  </a:lnTo>
                  <a:cubicBezTo>
                    <a:pt x="1" y="2934"/>
                    <a:pt x="60" y="3077"/>
                    <a:pt x="191" y="3124"/>
                  </a:cubicBezTo>
                  <a:cubicBezTo>
                    <a:pt x="227" y="3136"/>
                    <a:pt x="251" y="3136"/>
                    <a:pt x="286" y="3136"/>
                  </a:cubicBezTo>
                  <a:cubicBezTo>
                    <a:pt x="382" y="3136"/>
                    <a:pt x="477" y="3077"/>
                    <a:pt x="501" y="2981"/>
                  </a:cubicBezTo>
                  <a:lnTo>
                    <a:pt x="1489" y="326"/>
                  </a:lnTo>
                  <a:cubicBezTo>
                    <a:pt x="1537" y="207"/>
                    <a:pt x="1477" y="64"/>
                    <a:pt x="1334" y="17"/>
                  </a:cubicBezTo>
                  <a:cubicBezTo>
                    <a:pt x="1307" y="6"/>
                    <a:pt x="1278" y="0"/>
                    <a:pt x="12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31" name="Google Shape;331;p31"/>
          <p:cNvCxnSpPr/>
          <p:nvPr/>
        </p:nvCxnSpPr>
        <p:spPr>
          <a:xfrm>
            <a:off x="4572000" y="895125"/>
            <a:ext cx="0" cy="370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2" name="Google Shape;332;p31"/>
          <p:cNvSpPr txBox="1"/>
          <p:nvPr>
            <p:ph idx="4294967295" type="body"/>
          </p:nvPr>
        </p:nvSpPr>
        <p:spPr>
          <a:xfrm>
            <a:off x="2923288" y="2901976"/>
            <a:ext cx="626700" cy="3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ABS</a:t>
            </a:r>
            <a:endParaRPr/>
          </a:p>
        </p:txBody>
      </p:sp>
      <p:sp>
        <p:nvSpPr>
          <p:cNvPr id="333" name="Google Shape;333;p31"/>
          <p:cNvSpPr txBox="1"/>
          <p:nvPr>
            <p:ph idx="4294967295" type="body"/>
          </p:nvPr>
        </p:nvSpPr>
        <p:spPr>
          <a:xfrm>
            <a:off x="2515901" y="3233375"/>
            <a:ext cx="1441500" cy="3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Klimatizace</a:t>
            </a:r>
            <a:endParaRPr/>
          </a:p>
        </p:txBody>
      </p:sp>
      <p:sp>
        <p:nvSpPr>
          <p:cNvPr id="334" name="Google Shape;334;p31"/>
          <p:cNvSpPr txBox="1"/>
          <p:nvPr>
            <p:ph idx="4294967295" type="body"/>
          </p:nvPr>
        </p:nvSpPr>
        <p:spPr>
          <a:xfrm>
            <a:off x="2515888" y="3593975"/>
            <a:ext cx="1441500" cy="3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Autorádio</a:t>
            </a:r>
            <a:endParaRPr/>
          </a:p>
        </p:txBody>
      </p:sp>
      <p:sp>
        <p:nvSpPr>
          <p:cNvPr id="335" name="Google Shape;335;p31"/>
          <p:cNvSpPr txBox="1"/>
          <p:nvPr>
            <p:ph idx="4294967295" type="body"/>
          </p:nvPr>
        </p:nvSpPr>
        <p:spPr>
          <a:xfrm>
            <a:off x="5323575" y="2901975"/>
            <a:ext cx="1441500" cy="3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Responzivní</a:t>
            </a:r>
            <a:endParaRPr/>
          </a:p>
        </p:txBody>
      </p:sp>
      <p:sp>
        <p:nvSpPr>
          <p:cNvPr id="336" name="Google Shape;336;p31"/>
          <p:cNvSpPr txBox="1"/>
          <p:nvPr>
            <p:ph idx="4294967295" type="body"/>
          </p:nvPr>
        </p:nvSpPr>
        <p:spPr>
          <a:xfrm>
            <a:off x="5224425" y="3233375"/>
            <a:ext cx="1639800" cy="3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SQL injection</a:t>
            </a:r>
            <a:endParaRPr/>
          </a:p>
        </p:txBody>
      </p:sp>
      <p:sp>
        <p:nvSpPr>
          <p:cNvPr id="337" name="Google Shape;337;p31"/>
          <p:cNvSpPr txBox="1"/>
          <p:nvPr>
            <p:ph idx="4294967295" type="body"/>
          </p:nvPr>
        </p:nvSpPr>
        <p:spPr>
          <a:xfrm>
            <a:off x="5323563" y="3593975"/>
            <a:ext cx="1441500" cy="3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Auditní log</a:t>
            </a:r>
            <a:endParaRPr/>
          </a:p>
        </p:txBody>
      </p:sp>
      <p:sp>
        <p:nvSpPr>
          <p:cNvPr id="338" name="Google Shape;338;p31"/>
          <p:cNvSpPr txBox="1"/>
          <p:nvPr>
            <p:ph idx="4294967295" type="body"/>
          </p:nvPr>
        </p:nvSpPr>
        <p:spPr>
          <a:xfrm>
            <a:off x="534701" y="3189025"/>
            <a:ext cx="1441500" cy="3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Standardní výbava</a:t>
            </a:r>
            <a:endParaRPr/>
          </a:p>
        </p:txBody>
      </p:sp>
      <p:sp>
        <p:nvSpPr>
          <p:cNvPr id="339" name="Google Shape;339;p31"/>
          <p:cNvSpPr txBox="1"/>
          <p:nvPr>
            <p:ph idx="4294967295" type="body"/>
          </p:nvPr>
        </p:nvSpPr>
        <p:spPr>
          <a:xfrm>
            <a:off x="7539926" y="3189025"/>
            <a:ext cx="1441500" cy="3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Industry standard</a:t>
            </a:r>
            <a:endParaRPr/>
          </a:p>
        </p:txBody>
      </p:sp>
      <p:sp>
        <p:nvSpPr>
          <p:cNvPr id="340" name="Google Shape;340;p31"/>
          <p:cNvSpPr txBox="1"/>
          <p:nvPr/>
        </p:nvSpPr>
        <p:spPr>
          <a:xfrm>
            <a:off x="1823000" y="2572575"/>
            <a:ext cx="814800" cy="12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200">
                <a:solidFill>
                  <a:schemeClr val="lt2"/>
                </a:solidFill>
                <a:latin typeface="DM Sans ExtraLight"/>
                <a:ea typeface="DM Sans ExtraLight"/>
                <a:cs typeface="DM Sans ExtraLight"/>
                <a:sym typeface="DM Sans ExtraLight"/>
              </a:rPr>
              <a:t>{</a:t>
            </a:r>
            <a:endParaRPr sz="8200">
              <a:solidFill>
                <a:schemeClr val="lt2"/>
              </a:solidFill>
              <a:latin typeface="DM Sans ExtraLight"/>
              <a:ea typeface="DM Sans ExtraLight"/>
              <a:cs typeface="DM Sans ExtraLight"/>
              <a:sym typeface="DM Sans ExtraLight"/>
            </a:endParaRPr>
          </a:p>
        </p:txBody>
      </p:sp>
      <p:sp>
        <p:nvSpPr>
          <p:cNvPr id="341" name="Google Shape;341;p31"/>
          <p:cNvSpPr txBox="1"/>
          <p:nvPr/>
        </p:nvSpPr>
        <p:spPr>
          <a:xfrm>
            <a:off x="7004600" y="2572575"/>
            <a:ext cx="814800" cy="12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200">
                <a:solidFill>
                  <a:schemeClr val="lt2"/>
                </a:solidFill>
                <a:latin typeface="DM Sans ExtraLight"/>
                <a:ea typeface="DM Sans ExtraLight"/>
                <a:cs typeface="DM Sans ExtraLight"/>
                <a:sym typeface="DM Sans ExtraLight"/>
              </a:rPr>
              <a:t>}</a:t>
            </a:r>
            <a:endParaRPr sz="8200">
              <a:solidFill>
                <a:schemeClr val="lt2"/>
              </a:solidFill>
              <a:latin typeface="DM Sans ExtraLight"/>
              <a:ea typeface="DM Sans ExtraLight"/>
              <a:cs typeface="DM Sans ExtraLight"/>
              <a:sym typeface="DM Sans ExtraLight"/>
            </a:endParaRPr>
          </a:p>
        </p:txBody>
      </p:sp>
      <p:sp>
        <p:nvSpPr>
          <p:cNvPr id="342" name="Google Shape;342;p31"/>
          <p:cNvSpPr txBox="1"/>
          <p:nvPr>
            <p:ph idx="4294967295" type="body"/>
          </p:nvPr>
        </p:nvSpPr>
        <p:spPr>
          <a:xfrm>
            <a:off x="2192350" y="4048800"/>
            <a:ext cx="2088600" cy="3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C3B1"/>
                </a:solidFill>
              </a:rPr>
              <a:t>Masážní sedačky</a:t>
            </a:r>
            <a:endParaRPr>
              <a:solidFill>
                <a:srgbClr val="00C3B1"/>
              </a:solidFill>
            </a:endParaRPr>
          </a:p>
        </p:txBody>
      </p:sp>
      <p:sp>
        <p:nvSpPr>
          <p:cNvPr id="343" name="Google Shape;343;p31"/>
          <p:cNvSpPr txBox="1"/>
          <p:nvPr>
            <p:ph idx="4294967295" type="body"/>
          </p:nvPr>
        </p:nvSpPr>
        <p:spPr>
          <a:xfrm>
            <a:off x="2192350" y="4429800"/>
            <a:ext cx="2088600" cy="3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C3B1"/>
                </a:solidFill>
              </a:rPr>
              <a:t>Autopilot</a:t>
            </a:r>
            <a:endParaRPr>
              <a:solidFill>
                <a:srgbClr val="00C3B1"/>
              </a:solidFill>
            </a:endParaRPr>
          </a:p>
        </p:txBody>
      </p:sp>
      <p:sp>
        <p:nvSpPr>
          <p:cNvPr id="344" name="Google Shape;344;p31"/>
          <p:cNvSpPr txBox="1"/>
          <p:nvPr>
            <p:ph idx="4294967295" type="body"/>
          </p:nvPr>
        </p:nvSpPr>
        <p:spPr>
          <a:xfrm>
            <a:off x="455950" y="4229100"/>
            <a:ext cx="1599000" cy="3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C3B1"/>
                </a:solidFill>
              </a:rPr>
              <a:t>Nadstandard</a:t>
            </a:r>
            <a:endParaRPr>
              <a:solidFill>
                <a:srgbClr val="00C3B1"/>
              </a:solidFill>
            </a:endParaRPr>
          </a:p>
        </p:txBody>
      </p:sp>
      <p:sp>
        <p:nvSpPr>
          <p:cNvPr id="345" name="Google Shape;345;p31"/>
          <p:cNvSpPr txBox="1"/>
          <p:nvPr>
            <p:ph idx="4294967295" type="body"/>
          </p:nvPr>
        </p:nvSpPr>
        <p:spPr>
          <a:xfrm>
            <a:off x="5011750" y="4201200"/>
            <a:ext cx="2088600" cy="3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C3B1"/>
                </a:solidFill>
              </a:rPr>
              <a:t>???</a:t>
            </a:r>
            <a:endParaRPr>
              <a:solidFill>
                <a:srgbClr val="00C3B1"/>
              </a:solidFill>
            </a:endParaRPr>
          </a:p>
        </p:txBody>
      </p:sp>
      <p:sp>
        <p:nvSpPr>
          <p:cNvPr id="346" name="Google Shape;346;p31"/>
          <p:cNvSpPr txBox="1"/>
          <p:nvPr>
            <p:ph idx="4294967295" type="body"/>
          </p:nvPr>
        </p:nvSpPr>
        <p:spPr>
          <a:xfrm>
            <a:off x="7542550" y="4229100"/>
            <a:ext cx="1599000" cy="3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C3B1"/>
                </a:solidFill>
              </a:rPr>
              <a:t>Specifické požadavky</a:t>
            </a:r>
            <a:endParaRPr>
              <a:solidFill>
                <a:srgbClr val="00C3B1"/>
              </a:solidFill>
            </a:endParaRPr>
          </a:p>
        </p:txBody>
      </p:sp>
      <p:pic>
        <p:nvPicPr>
          <p:cNvPr id="347" name="Google Shape;34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675" y="91175"/>
            <a:ext cx="2287324" cy="467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659450"/>
            <a:ext cx="2043126" cy="229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2"/>
          <p:cNvSpPr txBox="1"/>
          <p:nvPr>
            <p:ph type="title"/>
          </p:nvPr>
        </p:nvSpPr>
        <p:spPr>
          <a:xfrm>
            <a:off x="3534750" y="77700"/>
            <a:ext cx="4712400" cy="539700"/>
          </a:xfrm>
          <a:prstGeom prst="rect">
            <a:avLst/>
          </a:prstGeom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M Sans"/>
                <a:ea typeface="DM Sans"/>
                <a:cs typeface="DM Sans"/>
                <a:sym typeface="DM Sans"/>
              </a:rPr>
              <a:t>PŘÍKLAD</a:t>
            </a:r>
            <a:r>
              <a:rPr b="1" lang="en">
                <a:latin typeface="DM Sans"/>
                <a:ea typeface="DM Sans"/>
                <a:cs typeface="DM Sans"/>
                <a:sym typeface="DM Sans"/>
              </a:rPr>
              <a:t>: </a:t>
            </a:r>
            <a:r>
              <a:rPr b="1" lang="en" sz="1000">
                <a:latin typeface="DM Sans"/>
                <a:ea typeface="DM Sans"/>
                <a:cs typeface="DM Sans"/>
                <a:sym typeface="DM Sans"/>
              </a:rPr>
              <a:t>mobilní aplikace pro banku…</a:t>
            </a:r>
            <a:endParaRPr b="1" sz="10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54" name="Google Shape;35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3894" y="2249387"/>
            <a:ext cx="3657084" cy="1723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6150" y="1699960"/>
            <a:ext cx="860563" cy="1746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89252" y="1673567"/>
            <a:ext cx="1224648" cy="163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4153" y="1604825"/>
            <a:ext cx="1276720" cy="885248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2"/>
          <p:cNvSpPr/>
          <p:nvPr/>
        </p:nvSpPr>
        <p:spPr>
          <a:xfrm>
            <a:off x="4431209" y="2890244"/>
            <a:ext cx="388892" cy="247135"/>
          </a:xfrm>
          <a:custGeom>
            <a:rect b="b" l="l" r="r" t="t"/>
            <a:pathLst>
              <a:path extrusionOk="0" h="22936" w="37108">
                <a:moveTo>
                  <a:pt x="773" y="0"/>
                </a:moveTo>
                <a:lnTo>
                  <a:pt x="0" y="22936"/>
                </a:lnTo>
                <a:lnTo>
                  <a:pt x="31696" y="22936"/>
                </a:lnTo>
                <a:lnTo>
                  <a:pt x="3710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32"/>
          <p:cNvSpPr/>
          <p:nvPr/>
        </p:nvSpPr>
        <p:spPr>
          <a:xfrm>
            <a:off x="4480839" y="2798657"/>
            <a:ext cx="306372" cy="313639"/>
          </a:xfrm>
          <a:custGeom>
            <a:rect b="b" l="l" r="r" t="t"/>
            <a:pathLst>
              <a:path extrusionOk="0" h="29108" w="29234">
                <a:moveTo>
                  <a:pt x="117" y="0"/>
                </a:moveTo>
                <a:lnTo>
                  <a:pt x="1" y="26346"/>
                </a:lnTo>
                <a:lnTo>
                  <a:pt x="27186" y="29108"/>
                </a:lnTo>
                <a:lnTo>
                  <a:pt x="29234" y="1094"/>
                </a:lnTo>
                <a:lnTo>
                  <a:pt x="1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32"/>
          <p:cNvSpPr/>
          <p:nvPr/>
        </p:nvSpPr>
        <p:spPr>
          <a:xfrm>
            <a:off x="4387991" y="2843301"/>
            <a:ext cx="375394" cy="297110"/>
          </a:xfrm>
          <a:custGeom>
            <a:rect b="b" l="l" r="r" t="t"/>
            <a:pathLst>
              <a:path extrusionOk="0" h="27574" w="35820">
                <a:moveTo>
                  <a:pt x="15204" y="0"/>
                </a:moveTo>
                <a:lnTo>
                  <a:pt x="1" y="516"/>
                </a:lnTo>
                <a:lnTo>
                  <a:pt x="4124" y="27574"/>
                </a:lnTo>
                <a:lnTo>
                  <a:pt x="35820" y="27574"/>
                </a:lnTo>
                <a:lnTo>
                  <a:pt x="33759" y="3093"/>
                </a:lnTo>
                <a:lnTo>
                  <a:pt x="16751" y="3093"/>
                </a:lnTo>
                <a:lnTo>
                  <a:pt x="15204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32"/>
          <p:cNvSpPr/>
          <p:nvPr/>
        </p:nvSpPr>
        <p:spPr>
          <a:xfrm>
            <a:off x="5615677" y="2340974"/>
            <a:ext cx="388892" cy="247135"/>
          </a:xfrm>
          <a:custGeom>
            <a:rect b="b" l="l" r="r" t="t"/>
            <a:pathLst>
              <a:path extrusionOk="0" h="22936" w="37108">
                <a:moveTo>
                  <a:pt x="773" y="0"/>
                </a:moveTo>
                <a:lnTo>
                  <a:pt x="0" y="22936"/>
                </a:lnTo>
                <a:lnTo>
                  <a:pt x="31696" y="22936"/>
                </a:lnTo>
                <a:lnTo>
                  <a:pt x="3710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32"/>
          <p:cNvSpPr/>
          <p:nvPr/>
        </p:nvSpPr>
        <p:spPr>
          <a:xfrm>
            <a:off x="5665308" y="2249387"/>
            <a:ext cx="306372" cy="313639"/>
          </a:xfrm>
          <a:custGeom>
            <a:rect b="b" l="l" r="r" t="t"/>
            <a:pathLst>
              <a:path extrusionOk="0" h="29108" w="29234">
                <a:moveTo>
                  <a:pt x="117" y="0"/>
                </a:moveTo>
                <a:lnTo>
                  <a:pt x="1" y="26346"/>
                </a:lnTo>
                <a:lnTo>
                  <a:pt x="27186" y="29108"/>
                </a:lnTo>
                <a:lnTo>
                  <a:pt x="29234" y="1094"/>
                </a:lnTo>
                <a:lnTo>
                  <a:pt x="1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32"/>
          <p:cNvSpPr/>
          <p:nvPr/>
        </p:nvSpPr>
        <p:spPr>
          <a:xfrm>
            <a:off x="5572459" y="2294032"/>
            <a:ext cx="375394" cy="297110"/>
          </a:xfrm>
          <a:custGeom>
            <a:rect b="b" l="l" r="r" t="t"/>
            <a:pathLst>
              <a:path extrusionOk="0" h="27574" w="35820">
                <a:moveTo>
                  <a:pt x="15204" y="0"/>
                </a:moveTo>
                <a:lnTo>
                  <a:pt x="1" y="516"/>
                </a:lnTo>
                <a:lnTo>
                  <a:pt x="4124" y="27574"/>
                </a:lnTo>
                <a:lnTo>
                  <a:pt x="35820" y="27574"/>
                </a:lnTo>
                <a:lnTo>
                  <a:pt x="33759" y="3093"/>
                </a:lnTo>
                <a:lnTo>
                  <a:pt x="16751" y="3093"/>
                </a:lnTo>
                <a:lnTo>
                  <a:pt x="15204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32"/>
          <p:cNvSpPr/>
          <p:nvPr/>
        </p:nvSpPr>
        <p:spPr>
          <a:xfrm>
            <a:off x="7146488" y="1889069"/>
            <a:ext cx="388892" cy="247135"/>
          </a:xfrm>
          <a:custGeom>
            <a:rect b="b" l="l" r="r" t="t"/>
            <a:pathLst>
              <a:path extrusionOk="0" h="22936" w="37108">
                <a:moveTo>
                  <a:pt x="773" y="0"/>
                </a:moveTo>
                <a:lnTo>
                  <a:pt x="0" y="22936"/>
                </a:lnTo>
                <a:lnTo>
                  <a:pt x="31696" y="22936"/>
                </a:lnTo>
                <a:lnTo>
                  <a:pt x="3710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32"/>
          <p:cNvSpPr/>
          <p:nvPr/>
        </p:nvSpPr>
        <p:spPr>
          <a:xfrm>
            <a:off x="7196119" y="1797483"/>
            <a:ext cx="306372" cy="313639"/>
          </a:xfrm>
          <a:custGeom>
            <a:rect b="b" l="l" r="r" t="t"/>
            <a:pathLst>
              <a:path extrusionOk="0" h="29108" w="29234">
                <a:moveTo>
                  <a:pt x="117" y="0"/>
                </a:moveTo>
                <a:lnTo>
                  <a:pt x="1" y="26346"/>
                </a:lnTo>
                <a:lnTo>
                  <a:pt x="27186" y="29108"/>
                </a:lnTo>
                <a:lnTo>
                  <a:pt x="29234" y="1094"/>
                </a:lnTo>
                <a:lnTo>
                  <a:pt x="1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32"/>
          <p:cNvSpPr/>
          <p:nvPr/>
        </p:nvSpPr>
        <p:spPr>
          <a:xfrm>
            <a:off x="7103271" y="1842127"/>
            <a:ext cx="375394" cy="297110"/>
          </a:xfrm>
          <a:custGeom>
            <a:rect b="b" l="l" r="r" t="t"/>
            <a:pathLst>
              <a:path extrusionOk="0" h="27574" w="35820">
                <a:moveTo>
                  <a:pt x="15204" y="0"/>
                </a:moveTo>
                <a:lnTo>
                  <a:pt x="1" y="516"/>
                </a:lnTo>
                <a:lnTo>
                  <a:pt x="4124" y="27574"/>
                </a:lnTo>
                <a:lnTo>
                  <a:pt x="35820" y="27574"/>
                </a:lnTo>
                <a:lnTo>
                  <a:pt x="33759" y="3093"/>
                </a:lnTo>
                <a:lnTo>
                  <a:pt x="16751" y="3093"/>
                </a:lnTo>
                <a:lnTo>
                  <a:pt x="15204" y="0"/>
                </a:ln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32"/>
          <p:cNvSpPr txBox="1"/>
          <p:nvPr/>
        </p:nvSpPr>
        <p:spPr>
          <a:xfrm>
            <a:off x="4381225" y="2890211"/>
            <a:ext cx="438900" cy="2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DM Sans"/>
                <a:ea typeface="DM Sans"/>
                <a:cs typeface="DM Sans"/>
                <a:sym typeface="DM Sans"/>
              </a:rPr>
              <a:t>0,5M</a:t>
            </a:r>
            <a:endParaRPr sz="8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8" name="Google Shape;368;p32"/>
          <p:cNvSpPr txBox="1"/>
          <p:nvPr/>
        </p:nvSpPr>
        <p:spPr>
          <a:xfrm>
            <a:off x="5582846" y="2340928"/>
            <a:ext cx="388800" cy="2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DM Sans"/>
                <a:ea typeface="DM Sans"/>
                <a:cs typeface="DM Sans"/>
                <a:sym typeface="DM Sans"/>
              </a:rPr>
              <a:t>1,8</a:t>
            </a:r>
            <a:r>
              <a:rPr lang="en" sz="800">
                <a:latin typeface="DM Sans"/>
                <a:ea typeface="DM Sans"/>
                <a:cs typeface="DM Sans"/>
                <a:sym typeface="DM Sans"/>
              </a:rPr>
              <a:t>M</a:t>
            </a:r>
            <a:endParaRPr sz="8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9" name="Google Shape;369;p32"/>
          <p:cNvSpPr txBox="1"/>
          <p:nvPr/>
        </p:nvSpPr>
        <p:spPr>
          <a:xfrm>
            <a:off x="7125595" y="1889003"/>
            <a:ext cx="388800" cy="2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DM Sans"/>
                <a:ea typeface="DM Sans"/>
                <a:cs typeface="DM Sans"/>
                <a:sym typeface="DM Sans"/>
              </a:rPr>
              <a:t>18</a:t>
            </a:r>
            <a:r>
              <a:rPr lang="en" sz="800">
                <a:latin typeface="DM Sans"/>
                <a:ea typeface="DM Sans"/>
                <a:cs typeface="DM Sans"/>
                <a:sym typeface="DM Sans"/>
              </a:rPr>
              <a:t>M</a:t>
            </a:r>
            <a:endParaRPr sz="8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70" name="Google Shape;370;p32"/>
          <p:cNvSpPr/>
          <p:nvPr/>
        </p:nvSpPr>
        <p:spPr>
          <a:xfrm>
            <a:off x="5910340" y="2444845"/>
            <a:ext cx="383034" cy="353776"/>
          </a:xfrm>
          <a:custGeom>
            <a:rect b="b" l="l" r="r" t="t"/>
            <a:pathLst>
              <a:path extrusionOk="0" h="32833" w="36549">
                <a:moveTo>
                  <a:pt x="17758" y="1"/>
                </a:moveTo>
                <a:cubicBezTo>
                  <a:pt x="17758" y="1"/>
                  <a:pt x="12183" y="14662"/>
                  <a:pt x="0" y="16726"/>
                </a:cubicBezTo>
                <a:cubicBezTo>
                  <a:pt x="0" y="16726"/>
                  <a:pt x="12183" y="31181"/>
                  <a:pt x="18998" y="32832"/>
                </a:cubicBezTo>
                <a:cubicBezTo>
                  <a:pt x="18998" y="32832"/>
                  <a:pt x="32833" y="26638"/>
                  <a:pt x="36549" y="20029"/>
                </a:cubicBezTo>
                <a:lnTo>
                  <a:pt x="36549" y="20029"/>
                </a:lnTo>
                <a:cubicBezTo>
                  <a:pt x="36549" y="20029"/>
                  <a:pt x="36549" y="20029"/>
                  <a:pt x="36549" y="20029"/>
                </a:cubicBezTo>
                <a:cubicBezTo>
                  <a:pt x="36547" y="20029"/>
                  <a:pt x="24365" y="13008"/>
                  <a:pt x="177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32"/>
          <p:cNvSpPr/>
          <p:nvPr/>
        </p:nvSpPr>
        <p:spPr>
          <a:xfrm rot="1870530">
            <a:off x="6830890" y="2052695"/>
            <a:ext cx="385851" cy="351369"/>
          </a:xfrm>
          <a:custGeom>
            <a:rect b="b" l="l" r="r" t="t"/>
            <a:pathLst>
              <a:path extrusionOk="0" h="32833" w="36549">
                <a:moveTo>
                  <a:pt x="17758" y="1"/>
                </a:moveTo>
                <a:cubicBezTo>
                  <a:pt x="17758" y="1"/>
                  <a:pt x="12183" y="14662"/>
                  <a:pt x="0" y="16726"/>
                </a:cubicBezTo>
                <a:cubicBezTo>
                  <a:pt x="0" y="16726"/>
                  <a:pt x="12183" y="31181"/>
                  <a:pt x="18998" y="32832"/>
                </a:cubicBezTo>
                <a:cubicBezTo>
                  <a:pt x="18998" y="32832"/>
                  <a:pt x="32833" y="26638"/>
                  <a:pt x="36549" y="20029"/>
                </a:cubicBezTo>
                <a:lnTo>
                  <a:pt x="36549" y="20029"/>
                </a:lnTo>
                <a:cubicBezTo>
                  <a:pt x="36549" y="20029"/>
                  <a:pt x="36549" y="20029"/>
                  <a:pt x="36549" y="20029"/>
                </a:cubicBezTo>
                <a:cubicBezTo>
                  <a:pt x="36547" y="20029"/>
                  <a:pt x="24365" y="13008"/>
                  <a:pt x="177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32"/>
          <p:cNvSpPr/>
          <p:nvPr/>
        </p:nvSpPr>
        <p:spPr>
          <a:xfrm rot="-2748593">
            <a:off x="4826148" y="2839305"/>
            <a:ext cx="388539" cy="349036"/>
          </a:xfrm>
          <a:custGeom>
            <a:rect b="b" l="l" r="r" t="t"/>
            <a:pathLst>
              <a:path extrusionOk="0" h="32833" w="36549">
                <a:moveTo>
                  <a:pt x="17758" y="1"/>
                </a:moveTo>
                <a:cubicBezTo>
                  <a:pt x="17758" y="1"/>
                  <a:pt x="12183" y="14662"/>
                  <a:pt x="0" y="16726"/>
                </a:cubicBezTo>
                <a:cubicBezTo>
                  <a:pt x="0" y="16726"/>
                  <a:pt x="12183" y="31181"/>
                  <a:pt x="18998" y="32832"/>
                </a:cubicBezTo>
                <a:cubicBezTo>
                  <a:pt x="18998" y="32832"/>
                  <a:pt x="32833" y="26638"/>
                  <a:pt x="36549" y="20029"/>
                </a:cubicBezTo>
                <a:lnTo>
                  <a:pt x="36549" y="20029"/>
                </a:lnTo>
                <a:cubicBezTo>
                  <a:pt x="36549" y="20029"/>
                  <a:pt x="36549" y="20029"/>
                  <a:pt x="36549" y="20029"/>
                </a:cubicBezTo>
                <a:cubicBezTo>
                  <a:pt x="36547" y="20029"/>
                  <a:pt x="24365" y="13008"/>
                  <a:pt x="177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5277540" y="3061167"/>
            <a:ext cx="370038" cy="193681"/>
          </a:xfrm>
          <a:custGeom>
            <a:rect b="b" l="l" r="r" t="t"/>
            <a:pathLst>
              <a:path extrusionOk="0" h="17975" w="35309">
                <a:moveTo>
                  <a:pt x="19445" y="1"/>
                </a:moveTo>
                <a:cubicBezTo>
                  <a:pt x="19262" y="1"/>
                  <a:pt x="19077" y="4"/>
                  <a:pt x="18893" y="11"/>
                </a:cubicBezTo>
                <a:cubicBezTo>
                  <a:pt x="10221" y="319"/>
                  <a:pt x="619" y="11780"/>
                  <a:pt x="0" y="14258"/>
                </a:cubicBezTo>
                <a:cubicBezTo>
                  <a:pt x="0" y="14258"/>
                  <a:pt x="5762" y="12063"/>
                  <a:pt x="12895" y="12063"/>
                </a:cubicBezTo>
                <a:cubicBezTo>
                  <a:pt x="13341" y="12063"/>
                  <a:pt x="13792" y="12072"/>
                  <a:pt x="14248" y="12090"/>
                </a:cubicBezTo>
                <a:cubicBezTo>
                  <a:pt x="21991" y="12400"/>
                  <a:pt x="26327" y="17974"/>
                  <a:pt x="26327" y="17974"/>
                </a:cubicBezTo>
                <a:lnTo>
                  <a:pt x="35309" y="6824"/>
                </a:lnTo>
                <a:cubicBezTo>
                  <a:pt x="35309" y="6824"/>
                  <a:pt x="27892" y="1"/>
                  <a:pt x="194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32"/>
          <p:cNvSpPr/>
          <p:nvPr/>
        </p:nvSpPr>
        <p:spPr>
          <a:xfrm rot="5400000">
            <a:off x="6703421" y="2527542"/>
            <a:ext cx="380454" cy="188378"/>
          </a:xfrm>
          <a:custGeom>
            <a:rect b="b" l="l" r="r" t="t"/>
            <a:pathLst>
              <a:path extrusionOk="0" h="17975" w="35309">
                <a:moveTo>
                  <a:pt x="19445" y="1"/>
                </a:moveTo>
                <a:cubicBezTo>
                  <a:pt x="19262" y="1"/>
                  <a:pt x="19077" y="4"/>
                  <a:pt x="18893" y="11"/>
                </a:cubicBezTo>
                <a:cubicBezTo>
                  <a:pt x="10221" y="319"/>
                  <a:pt x="619" y="11780"/>
                  <a:pt x="0" y="14258"/>
                </a:cubicBezTo>
                <a:cubicBezTo>
                  <a:pt x="0" y="14258"/>
                  <a:pt x="5762" y="12063"/>
                  <a:pt x="12895" y="12063"/>
                </a:cubicBezTo>
                <a:cubicBezTo>
                  <a:pt x="13341" y="12063"/>
                  <a:pt x="13792" y="12072"/>
                  <a:pt x="14248" y="12090"/>
                </a:cubicBezTo>
                <a:cubicBezTo>
                  <a:pt x="21991" y="12400"/>
                  <a:pt x="26327" y="17974"/>
                  <a:pt x="26327" y="17974"/>
                </a:cubicBezTo>
                <a:lnTo>
                  <a:pt x="35309" y="6824"/>
                </a:lnTo>
                <a:cubicBezTo>
                  <a:pt x="35309" y="6824"/>
                  <a:pt x="27892" y="1"/>
                  <a:pt x="194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32"/>
          <p:cNvSpPr/>
          <p:nvPr/>
        </p:nvSpPr>
        <p:spPr>
          <a:xfrm rot="5400000">
            <a:off x="6517365" y="2760999"/>
            <a:ext cx="393815" cy="344090"/>
          </a:xfrm>
          <a:custGeom>
            <a:rect b="b" l="l" r="r" t="t"/>
            <a:pathLst>
              <a:path extrusionOk="0" h="32833" w="36549">
                <a:moveTo>
                  <a:pt x="17758" y="1"/>
                </a:moveTo>
                <a:cubicBezTo>
                  <a:pt x="17758" y="1"/>
                  <a:pt x="12183" y="14662"/>
                  <a:pt x="0" y="16726"/>
                </a:cubicBezTo>
                <a:cubicBezTo>
                  <a:pt x="0" y="16726"/>
                  <a:pt x="12183" y="31181"/>
                  <a:pt x="18998" y="32832"/>
                </a:cubicBezTo>
                <a:cubicBezTo>
                  <a:pt x="18998" y="32832"/>
                  <a:pt x="32833" y="26638"/>
                  <a:pt x="36549" y="20029"/>
                </a:cubicBezTo>
                <a:lnTo>
                  <a:pt x="36549" y="20029"/>
                </a:lnTo>
                <a:cubicBezTo>
                  <a:pt x="36549" y="20029"/>
                  <a:pt x="36549" y="20029"/>
                  <a:pt x="36549" y="20029"/>
                </a:cubicBezTo>
                <a:cubicBezTo>
                  <a:pt x="36547" y="20029"/>
                  <a:pt x="24365" y="13008"/>
                  <a:pt x="177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32"/>
          <p:cNvSpPr/>
          <p:nvPr/>
        </p:nvSpPr>
        <p:spPr>
          <a:xfrm>
            <a:off x="5277540" y="3883509"/>
            <a:ext cx="370038" cy="193681"/>
          </a:xfrm>
          <a:custGeom>
            <a:rect b="b" l="l" r="r" t="t"/>
            <a:pathLst>
              <a:path extrusionOk="0" h="17975" w="35309">
                <a:moveTo>
                  <a:pt x="19445" y="1"/>
                </a:moveTo>
                <a:cubicBezTo>
                  <a:pt x="19262" y="1"/>
                  <a:pt x="19077" y="4"/>
                  <a:pt x="18893" y="11"/>
                </a:cubicBezTo>
                <a:cubicBezTo>
                  <a:pt x="10221" y="319"/>
                  <a:pt x="619" y="11780"/>
                  <a:pt x="0" y="14258"/>
                </a:cubicBezTo>
                <a:cubicBezTo>
                  <a:pt x="0" y="14258"/>
                  <a:pt x="5762" y="12063"/>
                  <a:pt x="12895" y="12063"/>
                </a:cubicBezTo>
                <a:cubicBezTo>
                  <a:pt x="13341" y="12063"/>
                  <a:pt x="13792" y="12072"/>
                  <a:pt x="14248" y="12090"/>
                </a:cubicBezTo>
                <a:cubicBezTo>
                  <a:pt x="21991" y="12400"/>
                  <a:pt x="26327" y="17974"/>
                  <a:pt x="26327" y="17974"/>
                </a:cubicBezTo>
                <a:lnTo>
                  <a:pt x="35309" y="6824"/>
                </a:lnTo>
                <a:cubicBezTo>
                  <a:pt x="35309" y="6824"/>
                  <a:pt x="27892" y="1"/>
                  <a:pt x="194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32"/>
          <p:cNvSpPr/>
          <p:nvPr/>
        </p:nvSpPr>
        <p:spPr>
          <a:xfrm rot="-708637">
            <a:off x="6057190" y="3712968"/>
            <a:ext cx="370466" cy="193489"/>
          </a:xfrm>
          <a:custGeom>
            <a:rect b="b" l="l" r="r" t="t"/>
            <a:pathLst>
              <a:path extrusionOk="0" h="17975" w="35309">
                <a:moveTo>
                  <a:pt x="19445" y="1"/>
                </a:moveTo>
                <a:cubicBezTo>
                  <a:pt x="19262" y="1"/>
                  <a:pt x="19077" y="4"/>
                  <a:pt x="18893" y="11"/>
                </a:cubicBezTo>
                <a:cubicBezTo>
                  <a:pt x="10221" y="319"/>
                  <a:pt x="619" y="11780"/>
                  <a:pt x="0" y="14258"/>
                </a:cubicBezTo>
                <a:cubicBezTo>
                  <a:pt x="0" y="14258"/>
                  <a:pt x="5762" y="12063"/>
                  <a:pt x="12895" y="12063"/>
                </a:cubicBezTo>
                <a:cubicBezTo>
                  <a:pt x="13341" y="12063"/>
                  <a:pt x="13792" y="12072"/>
                  <a:pt x="14248" y="12090"/>
                </a:cubicBezTo>
                <a:cubicBezTo>
                  <a:pt x="21991" y="12400"/>
                  <a:pt x="26327" y="17974"/>
                  <a:pt x="26327" y="17974"/>
                </a:cubicBezTo>
                <a:lnTo>
                  <a:pt x="35309" y="6824"/>
                </a:lnTo>
                <a:cubicBezTo>
                  <a:pt x="35309" y="6824"/>
                  <a:pt x="27892" y="1"/>
                  <a:pt x="194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32"/>
          <p:cNvSpPr/>
          <p:nvPr/>
        </p:nvSpPr>
        <p:spPr>
          <a:xfrm rot="3074240">
            <a:off x="5463968" y="3694682"/>
            <a:ext cx="389514" cy="348124"/>
          </a:xfrm>
          <a:custGeom>
            <a:rect b="b" l="l" r="r" t="t"/>
            <a:pathLst>
              <a:path extrusionOk="0" h="32833" w="36549">
                <a:moveTo>
                  <a:pt x="17758" y="1"/>
                </a:moveTo>
                <a:cubicBezTo>
                  <a:pt x="17758" y="1"/>
                  <a:pt x="12183" y="14662"/>
                  <a:pt x="0" y="16726"/>
                </a:cubicBezTo>
                <a:cubicBezTo>
                  <a:pt x="0" y="16726"/>
                  <a:pt x="12183" y="31181"/>
                  <a:pt x="18998" y="32832"/>
                </a:cubicBezTo>
                <a:cubicBezTo>
                  <a:pt x="18998" y="32832"/>
                  <a:pt x="32833" y="26638"/>
                  <a:pt x="36549" y="20029"/>
                </a:cubicBezTo>
                <a:lnTo>
                  <a:pt x="36549" y="20029"/>
                </a:lnTo>
                <a:cubicBezTo>
                  <a:pt x="36549" y="20029"/>
                  <a:pt x="36549" y="20029"/>
                  <a:pt x="36549" y="20029"/>
                </a:cubicBezTo>
                <a:cubicBezTo>
                  <a:pt x="36547" y="20029"/>
                  <a:pt x="24365" y="13008"/>
                  <a:pt x="177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32"/>
          <p:cNvSpPr/>
          <p:nvPr/>
        </p:nvSpPr>
        <p:spPr>
          <a:xfrm rot="1870530">
            <a:off x="5877209" y="3693097"/>
            <a:ext cx="385851" cy="351369"/>
          </a:xfrm>
          <a:custGeom>
            <a:rect b="b" l="l" r="r" t="t"/>
            <a:pathLst>
              <a:path extrusionOk="0" h="32833" w="36549">
                <a:moveTo>
                  <a:pt x="17758" y="1"/>
                </a:moveTo>
                <a:cubicBezTo>
                  <a:pt x="17758" y="1"/>
                  <a:pt x="12183" y="14662"/>
                  <a:pt x="0" y="16726"/>
                </a:cubicBezTo>
                <a:cubicBezTo>
                  <a:pt x="0" y="16726"/>
                  <a:pt x="12183" y="31181"/>
                  <a:pt x="18998" y="32832"/>
                </a:cubicBezTo>
                <a:cubicBezTo>
                  <a:pt x="18998" y="32832"/>
                  <a:pt x="32833" y="26638"/>
                  <a:pt x="36549" y="20029"/>
                </a:cubicBezTo>
                <a:lnTo>
                  <a:pt x="36549" y="20029"/>
                </a:lnTo>
                <a:cubicBezTo>
                  <a:pt x="36549" y="20029"/>
                  <a:pt x="36549" y="20029"/>
                  <a:pt x="36549" y="20029"/>
                </a:cubicBezTo>
                <a:cubicBezTo>
                  <a:pt x="36547" y="20029"/>
                  <a:pt x="24365" y="13008"/>
                  <a:pt x="177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32"/>
          <p:cNvSpPr/>
          <p:nvPr/>
        </p:nvSpPr>
        <p:spPr>
          <a:xfrm>
            <a:off x="5665302" y="3638676"/>
            <a:ext cx="383034" cy="353776"/>
          </a:xfrm>
          <a:custGeom>
            <a:rect b="b" l="l" r="r" t="t"/>
            <a:pathLst>
              <a:path extrusionOk="0" h="32833" w="36549">
                <a:moveTo>
                  <a:pt x="17758" y="1"/>
                </a:moveTo>
                <a:cubicBezTo>
                  <a:pt x="17758" y="1"/>
                  <a:pt x="12183" y="14662"/>
                  <a:pt x="0" y="16726"/>
                </a:cubicBezTo>
                <a:cubicBezTo>
                  <a:pt x="0" y="16726"/>
                  <a:pt x="12183" y="31181"/>
                  <a:pt x="18998" y="32832"/>
                </a:cubicBezTo>
                <a:cubicBezTo>
                  <a:pt x="18998" y="32832"/>
                  <a:pt x="32833" y="26638"/>
                  <a:pt x="36549" y="20029"/>
                </a:cubicBezTo>
                <a:lnTo>
                  <a:pt x="36549" y="20029"/>
                </a:lnTo>
                <a:cubicBezTo>
                  <a:pt x="36549" y="20029"/>
                  <a:pt x="36549" y="20029"/>
                  <a:pt x="36549" y="20029"/>
                </a:cubicBezTo>
                <a:cubicBezTo>
                  <a:pt x="36547" y="20029"/>
                  <a:pt x="24365" y="13008"/>
                  <a:pt x="177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32"/>
          <p:cNvSpPr txBox="1"/>
          <p:nvPr/>
        </p:nvSpPr>
        <p:spPr>
          <a:xfrm>
            <a:off x="4364238" y="4083150"/>
            <a:ext cx="3536400" cy="461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Kvalitní zadání od klienta</a:t>
            </a:r>
            <a:endParaRPr sz="18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82" name="Google Shape;382;p32"/>
          <p:cNvSpPr txBox="1"/>
          <p:nvPr/>
        </p:nvSpPr>
        <p:spPr>
          <a:xfrm>
            <a:off x="4301913" y="819250"/>
            <a:ext cx="3536400" cy="461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Nabídky: 0,5M až 18M</a:t>
            </a:r>
            <a:endParaRPr sz="18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83" name="Google Shape;383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5675" y="91175"/>
            <a:ext cx="2287324" cy="467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4601" y="809175"/>
            <a:ext cx="2432600" cy="4247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3"/>
          <p:cNvSpPr txBox="1"/>
          <p:nvPr>
            <p:ph idx="1" type="subTitle"/>
          </p:nvPr>
        </p:nvSpPr>
        <p:spPr>
          <a:xfrm>
            <a:off x="53850" y="832375"/>
            <a:ext cx="3184800" cy="792600"/>
          </a:xfrm>
          <a:prstGeom prst="rect">
            <a:avLst/>
          </a:prstGeom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počítá s různými variantami zadání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33"/>
          <p:cNvSpPr txBox="1"/>
          <p:nvPr>
            <p:ph type="title"/>
          </p:nvPr>
        </p:nvSpPr>
        <p:spPr>
          <a:xfrm>
            <a:off x="4172200" y="144825"/>
            <a:ext cx="3637200" cy="539700"/>
          </a:xfrm>
          <a:prstGeom prst="rect">
            <a:avLst/>
          </a:prstGeom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DM Sans"/>
                <a:ea typeface="DM Sans"/>
                <a:cs typeface="DM Sans"/>
                <a:sym typeface="DM Sans"/>
              </a:rPr>
              <a:t>Jak to vyřešíme?</a:t>
            </a:r>
            <a:endParaRPr b="1" sz="24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91" name="Google Shape;39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75" y="91175"/>
            <a:ext cx="2287324" cy="46796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3"/>
          <p:cNvSpPr txBox="1"/>
          <p:nvPr/>
        </p:nvSpPr>
        <p:spPr>
          <a:xfrm>
            <a:off x="367125" y="1697450"/>
            <a:ext cx="2871600" cy="15699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Od 1. stupně specifikace (pouhý popis projektu)</a:t>
            </a:r>
            <a:endParaRPr sz="18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= výstupem je hrubý odhad s vyšším rozptylem</a:t>
            </a:r>
            <a:endParaRPr sz="18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93" name="Google Shape;393;p33"/>
          <p:cNvSpPr txBox="1"/>
          <p:nvPr/>
        </p:nvSpPr>
        <p:spPr>
          <a:xfrm>
            <a:off x="724550" y="3339825"/>
            <a:ext cx="2903100" cy="15699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Po vyšší stupně specifikace zpřesňování</a:t>
            </a:r>
            <a:endParaRPr sz="18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= výstupem je zpřesněný odhad s malým rozptylem</a:t>
            </a:r>
            <a:endParaRPr sz="1800">
              <a:solidFill>
                <a:schemeClr val="l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94" name="Google Shape;39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4037" y="947800"/>
            <a:ext cx="5857490" cy="231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9" name="Google Shape;399;p34"/>
          <p:cNvCxnSpPr/>
          <p:nvPr/>
        </p:nvCxnSpPr>
        <p:spPr>
          <a:xfrm rot="10800000">
            <a:off x="4572000" y="922500"/>
            <a:ext cx="0" cy="37365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00" name="Google Shape;400;p34"/>
          <p:cNvCxnSpPr/>
          <p:nvPr/>
        </p:nvCxnSpPr>
        <p:spPr>
          <a:xfrm>
            <a:off x="1028700" y="2790750"/>
            <a:ext cx="70866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01" name="Google Shape;401;p34"/>
          <p:cNvSpPr txBox="1"/>
          <p:nvPr>
            <p:ph type="title"/>
          </p:nvPr>
        </p:nvSpPr>
        <p:spPr>
          <a:xfrm>
            <a:off x="4479550" y="87500"/>
            <a:ext cx="4353000" cy="539700"/>
          </a:xfrm>
          <a:prstGeom prst="rect">
            <a:avLst/>
          </a:prstGeom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M Sans"/>
                <a:ea typeface="DM Sans"/>
                <a:cs typeface="DM Sans"/>
                <a:sym typeface="DM Sans"/>
              </a:rPr>
              <a:t>Co dostane náš klient?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02" name="Google Shape;402;p34"/>
          <p:cNvSpPr txBox="1"/>
          <p:nvPr>
            <p:ph type="title"/>
          </p:nvPr>
        </p:nvSpPr>
        <p:spPr>
          <a:xfrm>
            <a:off x="2095500" y="1813263"/>
            <a:ext cx="1390500" cy="3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DM Sans"/>
                <a:ea typeface="DM Sans"/>
                <a:cs typeface="DM Sans"/>
                <a:sym typeface="DM Sans"/>
              </a:rPr>
              <a:t>+-odchylka</a:t>
            </a:r>
            <a:endParaRPr b="1" sz="1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03" name="Google Shape;403;p34"/>
          <p:cNvSpPr txBox="1"/>
          <p:nvPr>
            <p:ph idx="4294967295" type="subTitle"/>
          </p:nvPr>
        </p:nvSpPr>
        <p:spPr>
          <a:xfrm>
            <a:off x="1847850" y="2069150"/>
            <a:ext cx="1638300" cy="5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/>
              <a:t>Stanoveno na základě zadání</a:t>
            </a:r>
            <a:endParaRPr sz="1200"/>
          </a:p>
        </p:txBody>
      </p:sp>
      <p:sp>
        <p:nvSpPr>
          <p:cNvPr id="404" name="Google Shape;404;p34"/>
          <p:cNvSpPr txBox="1"/>
          <p:nvPr>
            <p:ph idx="4294967295" type="title"/>
          </p:nvPr>
        </p:nvSpPr>
        <p:spPr>
          <a:xfrm>
            <a:off x="1310800" y="1455250"/>
            <a:ext cx="2196900" cy="3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DM Sans"/>
                <a:ea typeface="DM Sans"/>
                <a:cs typeface="DM Sans"/>
                <a:sym typeface="DM Sans"/>
              </a:rPr>
              <a:t>Celková cena</a:t>
            </a:r>
            <a:endParaRPr b="1" sz="2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05" name="Google Shape;405;p34"/>
          <p:cNvSpPr/>
          <p:nvPr/>
        </p:nvSpPr>
        <p:spPr>
          <a:xfrm>
            <a:off x="1394024" y="3453375"/>
            <a:ext cx="406800" cy="400800"/>
          </a:xfrm>
          <a:prstGeom prst="ellipse">
            <a:avLst/>
          </a:pr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34"/>
          <p:cNvSpPr/>
          <p:nvPr/>
        </p:nvSpPr>
        <p:spPr>
          <a:xfrm>
            <a:off x="1394024" y="3888479"/>
            <a:ext cx="406800" cy="400800"/>
          </a:xfrm>
          <a:prstGeom prst="ellipse">
            <a:avLst/>
          </a:pr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34"/>
          <p:cNvSpPr/>
          <p:nvPr/>
        </p:nvSpPr>
        <p:spPr>
          <a:xfrm>
            <a:off x="1394024" y="4338993"/>
            <a:ext cx="406800" cy="400800"/>
          </a:xfrm>
          <a:prstGeom prst="ellipse">
            <a:avLst/>
          </a:pr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8" name="Google Shape;408;p34"/>
          <p:cNvGrpSpPr/>
          <p:nvPr/>
        </p:nvGrpSpPr>
        <p:grpSpPr>
          <a:xfrm>
            <a:off x="1868478" y="3562255"/>
            <a:ext cx="1563218" cy="180158"/>
            <a:chOff x="3530140" y="2785891"/>
            <a:chExt cx="1962610" cy="229500"/>
          </a:xfrm>
        </p:grpSpPr>
        <p:sp>
          <p:nvSpPr>
            <p:cNvPr id="409" name="Google Shape;409;p34"/>
            <p:cNvSpPr/>
            <p:nvPr/>
          </p:nvSpPr>
          <p:spPr>
            <a:xfrm>
              <a:off x="3530150" y="2790075"/>
              <a:ext cx="1962600" cy="225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34"/>
            <p:cNvSpPr/>
            <p:nvPr/>
          </p:nvSpPr>
          <p:spPr>
            <a:xfrm>
              <a:off x="3530140" y="2785891"/>
              <a:ext cx="1104900" cy="229500"/>
            </a:xfrm>
            <a:prstGeom prst="rect">
              <a:avLst/>
            </a:pr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1" name="Google Shape;411;p34"/>
          <p:cNvGrpSpPr/>
          <p:nvPr/>
        </p:nvGrpSpPr>
        <p:grpSpPr>
          <a:xfrm>
            <a:off x="1868478" y="4006697"/>
            <a:ext cx="1563219" cy="180158"/>
            <a:chOff x="3530140" y="2785891"/>
            <a:chExt cx="1962610" cy="229500"/>
          </a:xfrm>
        </p:grpSpPr>
        <p:sp>
          <p:nvSpPr>
            <p:cNvPr id="412" name="Google Shape;412;p34"/>
            <p:cNvSpPr/>
            <p:nvPr/>
          </p:nvSpPr>
          <p:spPr>
            <a:xfrm>
              <a:off x="3530150" y="2790075"/>
              <a:ext cx="1962600" cy="225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34"/>
            <p:cNvSpPr/>
            <p:nvPr/>
          </p:nvSpPr>
          <p:spPr>
            <a:xfrm>
              <a:off x="3530140" y="2785891"/>
              <a:ext cx="1484400" cy="229500"/>
            </a:xfrm>
            <a:prstGeom prst="rect">
              <a:avLst/>
            </a:pr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4" name="Google Shape;414;p34"/>
          <p:cNvGrpSpPr/>
          <p:nvPr/>
        </p:nvGrpSpPr>
        <p:grpSpPr>
          <a:xfrm>
            <a:off x="1868478" y="4449360"/>
            <a:ext cx="1563219" cy="180157"/>
            <a:chOff x="3530140" y="2785891"/>
            <a:chExt cx="1962610" cy="229500"/>
          </a:xfrm>
        </p:grpSpPr>
        <p:sp>
          <p:nvSpPr>
            <p:cNvPr id="415" name="Google Shape;415;p34"/>
            <p:cNvSpPr/>
            <p:nvPr/>
          </p:nvSpPr>
          <p:spPr>
            <a:xfrm>
              <a:off x="3530150" y="2790075"/>
              <a:ext cx="1962600" cy="225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34"/>
            <p:cNvSpPr/>
            <p:nvPr/>
          </p:nvSpPr>
          <p:spPr>
            <a:xfrm>
              <a:off x="3530140" y="2785891"/>
              <a:ext cx="684900" cy="229500"/>
            </a:xfrm>
            <a:prstGeom prst="rect">
              <a:avLst/>
            </a:pr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7" name="Google Shape;417;p34"/>
          <p:cNvGrpSpPr/>
          <p:nvPr/>
        </p:nvGrpSpPr>
        <p:grpSpPr>
          <a:xfrm>
            <a:off x="5491577" y="3541591"/>
            <a:ext cx="1140877" cy="1140877"/>
            <a:chOff x="4049800" y="640400"/>
            <a:chExt cx="858900" cy="858900"/>
          </a:xfrm>
        </p:grpSpPr>
        <p:sp>
          <p:nvSpPr>
            <p:cNvPr id="418" name="Google Shape;418;p34"/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fmla="val 9973" name="adj"/>
              </a:avLst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34"/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fmla="val 4531874" name="adj1"/>
                <a:gd fmla="val 2161899" name="adj2"/>
                <a:gd fmla="val 9751" name="adj3"/>
              </a:avLst>
            </a:pr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0" name="Google Shape;420;p34"/>
          <p:cNvGrpSpPr/>
          <p:nvPr/>
        </p:nvGrpSpPr>
        <p:grpSpPr>
          <a:xfrm>
            <a:off x="6856777" y="3541591"/>
            <a:ext cx="1140877" cy="1140877"/>
            <a:chOff x="4049800" y="640400"/>
            <a:chExt cx="858900" cy="858900"/>
          </a:xfrm>
        </p:grpSpPr>
        <p:sp>
          <p:nvSpPr>
            <p:cNvPr id="421" name="Google Shape;421;p34"/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fmla="val 9973" name="adj"/>
              </a:avLst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34"/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fmla="val 11478446" name="adj1"/>
                <a:gd fmla="val 2161899" name="adj2"/>
                <a:gd fmla="val 9751" name="adj3"/>
              </a:avLst>
            </a:pr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3" name="Google Shape;423;p34"/>
          <p:cNvSpPr txBox="1"/>
          <p:nvPr>
            <p:ph idx="4294967295" type="title"/>
          </p:nvPr>
        </p:nvSpPr>
        <p:spPr>
          <a:xfrm>
            <a:off x="5614113" y="3806037"/>
            <a:ext cx="895800" cy="61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Riziko 1</a:t>
            </a:r>
            <a:endParaRPr sz="1400"/>
          </a:p>
        </p:txBody>
      </p:sp>
      <p:sp>
        <p:nvSpPr>
          <p:cNvPr id="424" name="Google Shape;424;p34"/>
          <p:cNvSpPr txBox="1"/>
          <p:nvPr>
            <p:ph idx="4294967295" type="title"/>
          </p:nvPr>
        </p:nvSpPr>
        <p:spPr>
          <a:xfrm>
            <a:off x="6979300" y="3806037"/>
            <a:ext cx="895800" cy="61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Riziko 2</a:t>
            </a:r>
            <a:endParaRPr sz="1400"/>
          </a:p>
        </p:txBody>
      </p:sp>
      <p:grpSp>
        <p:nvGrpSpPr>
          <p:cNvPr id="425" name="Google Shape;425;p34"/>
          <p:cNvGrpSpPr/>
          <p:nvPr/>
        </p:nvGrpSpPr>
        <p:grpSpPr>
          <a:xfrm>
            <a:off x="4424693" y="2087650"/>
            <a:ext cx="452989" cy="485003"/>
            <a:chOff x="7055134" y="2919170"/>
            <a:chExt cx="290321" cy="310820"/>
          </a:xfrm>
        </p:grpSpPr>
        <p:sp>
          <p:nvSpPr>
            <p:cNvPr id="426" name="Google Shape;426;p34"/>
            <p:cNvSpPr/>
            <p:nvPr/>
          </p:nvSpPr>
          <p:spPr>
            <a:xfrm>
              <a:off x="7102497" y="2970989"/>
              <a:ext cx="191044" cy="259001"/>
            </a:xfrm>
            <a:custGeom>
              <a:rect b="b" l="l" r="r" t="t"/>
              <a:pathLst>
                <a:path extrusionOk="0" h="8137" w="6002">
                  <a:moveTo>
                    <a:pt x="3097" y="314"/>
                  </a:moveTo>
                  <a:cubicBezTo>
                    <a:pt x="3739" y="314"/>
                    <a:pt x="4347" y="552"/>
                    <a:pt x="4835" y="980"/>
                  </a:cubicBezTo>
                  <a:cubicBezTo>
                    <a:pt x="5394" y="1481"/>
                    <a:pt x="5716" y="2195"/>
                    <a:pt x="5716" y="2933"/>
                  </a:cubicBezTo>
                  <a:cubicBezTo>
                    <a:pt x="5704" y="3445"/>
                    <a:pt x="5549" y="3933"/>
                    <a:pt x="5287" y="4350"/>
                  </a:cubicBezTo>
                  <a:cubicBezTo>
                    <a:pt x="5013" y="4767"/>
                    <a:pt x="4644" y="5100"/>
                    <a:pt x="4204" y="5302"/>
                  </a:cubicBezTo>
                  <a:cubicBezTo>
                    <a:pt x="3930" y="5433"/>
                    <a:pt x="3751" y="5719"/>
                    <a:pt x="3751" y="6029"/>
                  </a:cubicBezTo>
                  <a:lnTo>
                    <a:pt x="3751" y="6207"/>
                  </a:lnTo>
                  <a:lnTo>
                    <a:pt x="2430" y="6207"/>
                  </a:lnTo>
                  <a:lnTo>
                    <a:pt x="2430" y="6029"/>
                  </a:lnTo>
                  <a:cubicBezTo>
                    <a:pt x="2430" y="5719"/>
                    <a:pt x="2251" y="5433"/>
                    <a:pt x="1965" y="5302"/>
                  </a:cubicBezTo>
                  <a:cubicBezTo>
                    <a:pt x="942" y="4814"/>
                    <a:pt x="346" y="3731"/>
                    <a:pt x="489" y="2588"/>
                  </a:cubicBezTo>
                  <a:cubicBezTo>
                    <a:pt x="644" y="1421"/>
                    <a:pt x="1608" y="457"/>
                    <a:pt x="2799" y="326"/>
                  </a:cubicBezTo>
                  <a:cubicBezTo>
                    <a:pt x="2906" y="314"/>
                    <a:pt x="3013" y="314"/>
                    <a:pt x="3097" y="314"/>
                  </a:cubicBezTo>
                  <a:close/>
                  <a:moveTo>
                    <a:pt x="3728" y="6505"/>
                  </a:moveTo>
                  <a:lnTo>
                    <a:pt x="3739" y="7017"/>
                  </a:lnTo>
                  <a:cubicBezTo>
                    <a:pt x="3739" y="7100"/>
                    <a:pt x="3668" y="7195"/>
                    <a:pt x="3561" y="7195"/>
                  </a:cubicBezTo>
                  <a:lnTo>
                    <a:pt x="2573" y="7195"/>
                  </a:lnTo>
                  <a:cubicBezTo>
                    <a:pt x="2489" y="7195"/>
                    <a:pt x="2394" y="7124"/>
                    <a:pt x="2394" y="7017"/>
                  </a:cubicBezTo>
                  <a:lnTo>
                    <a:pt x="2394" y="6505"/>
                  </a:lnTo>
                  <a:close/>
                  <a:moveTo>
                    <a:pt x="3394" y="7469"/>
                  </a:moveTo>
                  <a:lnTo>
                    <a:pt x="3406" y="7648"/>
                  </a:lnTo>
                  <a:cubicBezTo>
                    <a:pt x="3406" y="7743"/>
                    <a:pt x="3335" y="7838"/>
                    <a:pt x="3228" y="7838"/>
                  </a:cubicBezTo>
                  <a:lnTo>
                    <a:pt x="2906" y="7838"/>
                  </a:lnTo>
                  <a:cubicBezTo>
                    <a:pt x="2811" y="7838"/>
                    <a:pt x="2727" y="7755"/>
                    <a:pt x="2727" y="7648"/>
                  </a:cubicBezTo>
                  <a:lnTo>
                    <a:pt x="2727" y="7469"/>
                  </a:lnTo>
                  <a:close/>
                  <a:moveTo>
                    <a:pt x="3056" y="0"/>
                  </a:moveTo>
                  <a:cubicBezTo>
                    <a:pt x="2951" y="0"/>
                    <a:pt x="2845" y="6"/>
                    <a:pt x="2739" y="16"/>
                  </a:cubicBezTo>
                  <a:cubicBezTo>
                    <a:pt x="1418" y="171"/>
                    <a:pt x="322" y="1230"/>
                    <a:pt x="168" y="2552"/>
                  </a:cubicBezTo>
                  <a:cubicBezTo>
                    <a:pt x="1" y="3814"/>
                    <a:pt x="668" y="5040"/>
                    <a:pt x="1811" y="5564"/>
                  </a:cubicBezTo>
                  <a:cubicBezTo>
                    <a:pt x="1977" y="5648"/>
                    <a:pt x="2096" y="5826"/>
                    <a:pt x="2096" y="6017"/>
                  </a:cubicBezTo>
                  <a:lnTo>
                    <a:pt x="2096" y="7005"/>
                  </a:lnTo>
                  <a:cubicBezTo>
                    <a:pt x="2096" y="7207"/>
                    <a:pt x="2239" y="7386"/>
                    <a:pt x="2430" y="7457"/>
                  </a:cubicBezTo>
                  <a:lnTo>
                    <a:pt x="2430" y="7648"/>
                  </a:lnTo>
                  <a:cubicBezTo>
                    <a:pt x="2430" y="7922"/>
                    <a:pt x="2632" y="8136"/>
                    <a:pt x="2906" y="8136"/>
                  </a:cubicBezTo>
                  <a:lnTo>
                    <a:pt x="3228" y="8136"/>
                  </a:lnTo>
                  <a:cubicBezTo>
                    <a:pt x="3501" y="8136"/>
                    <a:pt x="3704" y="7922"/>
                    <a:pt x="3704" y="7648"/>
                  </a:cubicBezTo>
                  <a:lnTo>
                    <a:pt x="3704" y="7457"/>
                  </a:lnTo>
                  <a:cubicBezTo>
                    <a:pt x="3906" y="7398"/>
                    <a:pt x="4037" y="7219"/>
                    <a:pt x="4037" y="7005"/>
                  </a:cubicBezTo>
                  <a:lnTo>
                    <a:pt x="4037" y="6017"/>
                  </a:lnTo>
                  <a:cubicBezTo>
                    <a:pt x="4037" y="5826"/>
                    <a:pt x="4144" y="5648"/>
                    <a:pt x="4323" y="5564"/>
                  </a:cubicBezTo>
                  <a:cubicBezTo>
                    <a:pt x="4811" y="5326"/>
                    <a:pt x="5228" y="4969"/>
                    <a:pt x="5537" y="4517"/>
                  </a:cubicBezTo>
                  <a:cubicBezTo>
                    <a:pt x="5847" y="4040"/>
                    <a:pt x="6002" y="3481"/>
                    <a:pt x="6002" y="2921"/>
                  </a:cubicBezTo>
                  <a:cubicBezTo>
                    <a:pt x="6002" y="2100"/>
                    <a:pt x="5644" y="1302"/>
                    <a:pt x="5037" y="754"/>
                  </a:cubicBezTo>
                  <a:cubicBezTo>
                    <a:pt x="4485" y="254"/>
                    <a:pt x="3788" y="0"/>
                    <a:pt x="3056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34"/>
            <p:cNvSpPr/>
            <p:nvPr/>
          </p:nvSpPr>
          <p:spPr>
            <a:xfrm>
              <a:off x="7304872" y="3059413"/>
              <a:ext cx="40583" cy="9485"/>
            </a:xfrm>
            <a:custGeom>
              <a:rect b="b" l="l" r="r" t="t"/>
              <a:pathLst>
                <a:path extrusionOk="0" h="298" w="1275">
                  <a:moveTo>
                    <a:pt x="144" y="0"/>
                  </a:moveTo>
                  <a:cubicBezTo>
                    <a:pt x="60" y="0"/>
                    <a:pt x="1" y="72"/>
                    <a:pt x="1" y="143"/>
                  </a:cubicBezTo>
                  <a:cubicBezTo>
                    <a:pt x="1" y="238"/>
                    <a:pt x="72" y="298"/>
                    <a:pt x="144" y="298"/>
                  </a:cubicBezTo>
                  <a:lnTo>
                    <a:pt x="1132" y="298"/>
                  </a:lnTo>
                  <a:cubicBezTo>
                    <a:pt x="1215" y="298"/>
                    <a:pt x="1275" y="215"/>
                    <a:pt x="1275" y="143"/>
                  </a:cubicBezTo>
                  <a:cubicBezTo>
                    <a:pt x="1275" y="72"/>
                    <a:pt x="1203" y="0"/>
                    <a:pt x="1132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34"/>
            <p:cNvSpPr/>
            <p:nvPr/>
          </p:nvSpPr>
          <p:spPr>
            <a:xfrm>
              <a:off x="7055134" y="3059413"/>
              <a:ext cx="41347" cy="9485"/>
            </a:xfrm>
            <a:custGeom>
              <a:rect b="b" l="l" r="r" t="t"/>
              <a:pathLst>
                <a:path extrusionOk="0" h="298" w="1299">
                  <a:moveTo>
                    <a:pt x="155" y="0"/>
                  </a:moveTo>
                  <a:cubicBezTo>
                    <a:pt x="60" y="0"/>
                    <a:pt x="1" y="72"/>
                    <a:pt x="1" y="143"/>
                  </a:cubicBezTo>
                  <a:cubicBezTo>
                    <a:pt x="1" y="238"/>
                    <a:pt x="72" y="298"/>
                    <a:pt x="155" y="298"/>
                  </a:cubicBezTo>
                  <a:lnTo>
                    <a:pt x="1132" y="298"/>
                  </a:lnTo>
                  <a:cubicBezTo>
                    <a:pt x="1215" y="298"/>
                    <a:pt x="1287" y="215"/>
                    <a:pt x="1287" y="143"/>
                  </a:cubicBezTo>
                  <a:cubicBezTo>
                    <a:pt x="1298" y="72"/>
                    <a:pt x="1227" y="0"/>
                    <a:pt x="1132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34"/>
            <p:cNvSpPr/>
            <p:nvPr/>
          </p:nvSpPr>
          <p:spPr>
            <a:xfrm>
              <a:off x="7195727" y="2919170"/>
              <a:ext cx="9517" cy="40583"/>
            </a:xfrm>
            <a:custGeom>
              <a:rect b="b" l="l" r="r" t="t"/>
              <a:pathLst>
                <a:path extrusionOk="0" h="1275" w="299">
                  <a:moveTo>
                    <a:pt x="156" y="1"/>
                  </a:moveTo>
                  <a:cubicBezTo>
                    <a:pt x="60" y="1"/>
                    <a:pt x="1" y="72"/>
                    <a:pt x="1" y="144"/>
                  </a:cubicBezTo>
                  <a:lnTo>
                    <a:pt x="1" y="1132"/>
                  </a:lnTo>
                  <a:cubicBezTo>
                    <a:pt x="1" y="1215"/>
                    <a:pt x="84" y="1275"/>
                    <a:pt x="156" y="1275"/>
                  </a:cubicBezTo>
                  <a:cubicBezTo>
                    <a:pt x="227" y="1275"/>
                    <a:pt x="299" y="1204"/>
                    <a:pt x="299" y="1132"/>
                  </a:cubicBezTo>
                  <a:lnTo>
                    <a:pt x="299" y="144"/>
                  </a:lnTo>
                  <a:cubicBezTo>
                    <a:pt x="299" y="72"/>
                    <a:pt x="227" y="1"/>
                    <a:pt x="156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34"/>
            <p:cNvSpPr/>
            <p:nvPr/>
          </p:nvSpPr>
          <p:spPr>
            <a:xfrm>
              <a:off x="7185128" y="3007116"/>
              <a:ext cx="30334" cy="92880"/>
            </a:xfrm>
            <a:custGeom>
              <a:rect b="b" l="l" r="r" t="t"/>
              <a:pathLst>
                <a:path extrusionOk="0" h="2918" w="953">
                  <a:moveTo>
                    <a:pt x="477" y="310"/>
                  </a:moveTo>
                  <a:cubicBezTo>
                    <a:pt x="512" y="310"/>
                    <a:pt x="560" y="334"/>
                    <a:pt x="596" y="357"/>
                  </a:cubicBezTo>
                  <a:cubicBezTo>
                    <a:pt x="620" y="393"/>
                    <a:pt x="632" y="429"/>
                    <a:pt x="632" y="476"/>
                  </a:cubicBezTo>
                  <a:lnTo>
                    <a:pt x="548" y="2608"/>
                  </a:lnTo>
                  <a:lnTo>
                    <a:pt x="405" y="2620"/>
                  </a:lnTo>
                  <a:cubicBezTo>
                    <a:pt x="405" y="2620"/>
                    <a:pt x="393" y="2620"/>
                    <a:pt x="393" y="2608"/>
                  </a:cubicBezTo>
                  <a:lnTo>
                    <a:pt x="310" y="476"/>
                  </a:lnTo>
                  <a:cubicBezTo>
                    <a:pt x="310" y="429"/>
                    <a:pt x="322" y="393"/>
                    <a:pt x="358" y="357"/>
                  </a:cubicBezTo>
                  <a:cubicBezTo>
                    <a:pt x="381" y="334"/>
                    <a:pt x="429" y="310"/>
                    <a:pt x="477" y="310"/>
                  </a:cubicBezTo>
                  <a:close/>
                  <a:moveTo>
                    <a:pt x="477" y="0"/>
                  </a:moveTo>
                  <a:cubicBezTo>
                    <a:pt x="334" y="0"/>
                    <a:pt x="215" y="48"/>
                    <a:pt x="131" y="155"/>
                  </a:cubicBezTo>
                  <a:cubicBezTo>
                    <a:pt x="36" y="238"/>
                    <a:pt x="0" y="357"/>
                    <a:pt x="0" y="488"/>
                  </a:cubicBezTo>
                  <a:lnTo>
                    <a:pt x="84" y="2620"/>
                  </a:lnTo>
                  <a:cubicBezTo>
                    <a:pt x="84" y="2786"/>
                    <a:pt x="239" y="2917"/>
                    <a:pt x="393" y="2917"/>
                  </a:cubicBezTo>
                  <a:lnTo>
                    <a:pt x="512" y="2917"/>
                  </a:lnTo>
                  <a:cubicBezTo>
                    <a:pt x="679" y="2917"/>
                    <a:pt x="822" y="2786"/>
                    <a:pt x="822" y="2620"/>
                  </a:cubicBezTo>
                  <a:lnTo>
                    <a:pt x="917" y="488"/>
                  </a:lnTo>
                  <a:cubicBezTo>
                    <a:pt x="953" y="369"/>
                    <a:pt x="905" y="238"/>
                    <a:pt x="810" y="155"/>
                  </a:cubicBezTo>
                  <a:cubicBezTo>
                    <a:pt x="727" y="60"/>
                    <a:pt x="608" y="0"/>
                    <a:pt x="477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34"/>
            <p:cNvSpPr/>
            <p:nvPr/>
          </p:nvSpPr>
          <p:spPr>
            <a:xfrm>
              <a:off x="7187770" y="3111328"/>
              <a:ext cx="25814" cy="25814"/>
            </a:xfrm>
            <a:custGeom>
              <a:rect b="b" l="l" r="r" t="t"/>
              <a:pathLst>
                <a:path extrusionOk="0" h="811" w="811">
                  <a:moveTo>
                    <a:pt x="406" y="310"/>
                  </a:moveTo>
                  <a:cubicBezTo>
                    <a:pt x="453" y="310"/>
                    <a:pt x="489" y="358"/>
                    <a:pt x="489" y="405"/>
                  </a:cubicBezTo>
                  <a:cubicBezTo>
                    <a:pt x="489" y="453"/>
                    <a:pt x="453" y="489"/>
                    <a:pt x="406" y="489"/>
                  </a:cubicBezTo>
                  <a:cubicBezTo>
                    <a:pt x="358" y="489"/>
                    <a:pt x="310" y="453"/>
                    <a:pt x="310" y="405"/>
                  </a:cubicBezTo>
                  <a:cubicBezTo>
                    <a:pt x="310" y="358"/>
                    <a:pt x="358" y="310"/>
                    <a:pt x="406" y="310"/>
                  </a:cubicBezTo>
                  <a:close/>
                  <a:moveTo>
                    <a:pt x="406" y="0"/>
                  </a:moveTo>
                  <a:cubicBezTo>
                    <a:pt x="179" y="0"/>
                    <a:pt x="1" y="179"/>
                    <a:pt x="1" y="405"/>
                  </a:cubicBezTo>
                  <a:cubicBezTo>
                    <a:pt x="1" y="631"/>
                    <a:pt x="179" y="810"/>
                    <a:pt x="406" y="810"/>
                  </a:cubicBezTo>
                  <a:cubicBezTo>
                    <a:pt x="632" y="810"/>
                    <a:pt x="810" y="631"/>
                    <a:pt x="810" y="405"/>
                  </a:cubicBezTo>
                  <a:cubicBezTo>
                    <a:pt x="787" y="179"/>
                    <a:pt x="608" y="0"/>
                    <a:pt x="406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34"/>
            <p:cNvSpPr/>
            <p:nvPr/>
          </p:nvSpPr>
          <p:spPr>
            <a:xfrm>
              <a:off x="7249552" y="2951477"/>
              <a:ext cx="18971" cy="23077"/>
            </a:xfrm>
            <a:custGeom>
              <a:rect b="b" l="l" r="r" t="t"/>
              <a:pathLst>
                <a:path extrusionOk="0" h="725" w="596">
                  <a:moveTo>
                    <a:pt x="417" y="0"/>
                  </a:moveTo>
                  <a:cubicBezTo>
                    <a:pt x="362" y="0"/>
                    <a:pt x="307" y="32"/>
                    <a:pt x="274" y="81"/>
                  </a:cubicBezTo>
                  <a:lnTo>
                    <a:pt x="36" y="498"/>
                  </a:lnTo>
                  <a:cubicBezTo>
                    <a:pt x="1" y="570"/>
                    <a:pt x="24" y="665"/>
                    <a:pt x="96" y="700"/>
                  </a:cubicBezTo>
                  <a:cubicBezTo>
                    <a:pt x="132" y="724"/>
                    <a:pt x="143" y="724"/>
                    <a:pt x="179" y="724"/>
                  </a:cubicBezTo>
                  <a:cubicBezTo>
                    <a:pt x="239" y="724"/>
                    <a:pt x="274" y="689"/>
                    <a:pt x="310" y="641"/>
                  </a:cubicBezTo>
                  <a:lnTo>
                    <a:pt x="548" y="224"/>
                  </a:lnTo>
                  <a:cubicBezTo>
                    <a:pt x="596" y="153"/>
                    <a:pt x="560" y="69"/>
                    <a:pt x="489" y="22"/>
                  </a:cubicBezTo>
                  <a:cubicBezTo>
                    <a:pt x="466" y="7"/>
                    <a:pt x="442" y="0"/>
                    <a:pt x="417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34"/>
            <p:cNvSpPr/>
            <p:nvPr/>
          </p:nvSpPr>
          <p:spPr>
            <a:xfrm>
              <a:off x="7132831" y="3153852"/>
              <a:ext cx="18589" cy="22695"/>
            </a:xfrm>
            <a:custGeom>
              <a:rect b="b" l="l" r="r" t="t"/>
              <a:pathLst>
                <a:path extrusionOk="0" h="713" w="584">
                  <a:moveTo>
                    <a:pt x="419" y="0"/>
                  </a:moveTo>
                  <a:cubicBezTo>
                    <a:pt x="368" y="0"/>
                    <a:pt x="319" y="32"/>
                    <a:pt x="286" y="81"/>
                  </a:cubicBezTo>
                  <a:lnTo>
                    <a:pt x="48" y="498"/>
                  </a:lnTo>
                  <a:cubicBezTo>
                    <a:pt x="0" y="569"/>
                    <a:pt x="36" y="665"/>
                    <a:pt x="108" y="700"/>
                  </a:cubicBezTo>
                  <a:cubicBezTo>
                    <a:pt x="131" y="712"/>
                    <a:pt x="155" y="712"/>
                    <a:pt x="179" y="712"/>
                  </a:cubicBezTo>
                  <a:cubicBezTo>
                    <a:pt x="239" y="712"/>
                    <a:pt x="286" y="689"/>
                    <a:pt x="310" y="641"/>
                  </a:cubicBezTo>
                  <a:lnTo>
                    <a:pt x="548" y="224"/>
                  </a:lnTo>
                  <a:cubicBezTo>
                    <a:pt x="584" y="153"/>
                    <a:pt x="572" y="69"/>
                    <a:pt x="489" y="22"/>
                  </a:cubicBezTo>
                  <a:cubicBezTo>
                    <a:pt x="466" y="7"/>
                    <a:pt x="443" y="0"/>
                    <a:pt x="419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34"/>
            <p:cNvSpPr/>
            <p:nvPr/>
          </p:nvSpPr>
          <p:spPr>
            <a:xfrm>
              <a:off x="7132449" y="2951477"/>
              <a:ext cx="18971" cy="23077"/>
            </a:xfrm>
            <a:custGeom>
              <a:rect b="b" l="l" r="r" t="t"/>
              <a:pathLst>
                <a:path extrusionOk="0" h="725" w="596">
                  <a:moveTo>
                    <a:pt x="177" y="0"/>
                  </a:moveTo>
                  <a:cubicBezTo>
                    <a:pt x="154" y="0"/>
                    <a:pt x="130" y="7"/>
                    <a:pt x="108" y="22"/>
                  </a:cubicBezTo>
                  <a:cubicBezTo>
                    <a:pt x="24" y="69"/>
                    <a:pt x="1" y="153"/>
                    <a:pt x="48" y="236"/>
                  </a:cubicBezTo>
                  <a:lnTo>
                    <a:pt x="274" y="653"/>
                  </a:lnTo>
                  <a:cubicBezTo>
                    <a:pt x="310" y="689"/>
                    <a:pt x="358" y="724"/>
                    <a:pt x="417" y="724"/>
                  </a:cubicBezTo>
                  <a:cubicBezTo>
                    <a:pt x="441" y="724"/>
                    <a:pt x="477" y="724"/>
                    <a:pt x="489" y="712"/>
                  </a:cubicBezTo>
                  <a:cubicBezTo>
                    <a:pt x="584" y="665"/>
                    <a:pt x="596" y="570"/>
                    <a:pt x="548" y="498"/>
                  </a:cubicBezTo>
                  <a:lnTo>
                    <a:pt x="310" y="81"/>
                  </a:lnTo>
                  <a:cubicBezTo>
                    <a:pt x="277" y="32"/>
                    <a:pt x="22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34"/>
            <p:cNvSpPr/>
            <p:nvPr/>
          </p:nvSpPr>
          <p:spPr>
            <a:xfrm>
              <a:off x="7249552" y="3153852"/>
              <a:ext cx="18971" cy="22695"/>
            </a:xfrm>
            <a:custGeom>
              <a:rect b="b" l="l" r="r" t="t"/>
              <a:pathLst>
                <a:path extrusionOk="0" h="713" w="596">
                  <a:moveTo>
                    <a:pt x="173" y="0"/>
                  </a:moveTo>
                  <a:cubicBezTo>
                    <a:pt x="148" y="0"/>
                    <a:pt x="122" y="7"/>
                    <a:pt x="96" y="22"/>
                  </a:cubicBezTo>
                  <a:cubicBezTo>
                    <a:pt x="24" y="69"/>
                    <a:pt x="1" y="153"/>
                    <a:pt x="36" y="224"/>
                  </a:cubicBezTo>
                  <a:lnTo>
                    <a:pt x="274" y="641"/>
                  </a:lnTo>
                  <a:cubicBezTo>
                    <a:pt x="310" y="689"/>
                    <a:pt x="358" y="712"/>
                    <a:pt x="417" y="712"/>
                  </a:cubicBezTo>
                  <a:cubicBezTo>
                    <a:pt x="441" y="712"/>
                    <a:pt x="477" y="712"/>
                    <a:pt x="489" y="700"/>
                  </a:cubicBezTo>
                  <a:cubicBezTo>
                    <a:pt x="560" y="665"/>
                    <a:pt x="596" y="569"/>
                    <a:pt x="548" y="498"/>
                  </a:cubicBezTo>
                  <a:lnTo>
                    <a:pt x="310" y="81"/>
                  </a:lnTo>
                  <a:cubicBezTo>
                    <a:pt x="277" y="32"/>
                    <a:pt x="228" y="0"/>
                    <a:pt x="173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34"/>
            <p:cNvSpPr/>
            <p:nvPr/>
          </p:nvSpPr>
          <p:spPr>
            <a:xfrm>
              <a:off x="7289721" y="3113969"/>
              <a:ext cx="24286" cy="17093"/>
            </a:xfrm>
            <a:custGeom>
              <a:rect b="b" l="l" r="r" t="t"/>
              <a:pathLst>
                <a:path extrusionOk="0" h="537" w="763">
                  <a:moveTo>
                    <a:pt x="172" y="0"/>
                  </a:moveTo>
                  <a:cubicBezTo>
                    <a:pt x="121" y="0"/>
                    <a:pt x="72" y="29"/>
                    <a:pt x="48" y="84"/>
                  </a:cubicBezTo>
                  <a:cubicBezTo>
                    <a:pt x="1" y="156"/>
                    <a:pt x="24" y="239"/>
                    <a:pt x="108" y="287"/>
                  </a:cubicBezTo>
                  <a:lnTo>
                    <a:pt x="524" y="525"/>
                  </a:lnTo>
                  <a:cubicBezTo>
                    <a:pt x="548" y="537"/>
                    <a:pt x="560" y="537"/>
                    <a:pt x="596" y="537"/>
                  </a:cubicBezTo>
                  <a:cubicBezTo>
                    <a:pt x="655" y="537"/>
                    <a:pt x="703" y="513"/>
                    <a:pt x="727" y="465"/>
                  </a:cubicBezTo>
                  <a:cubicBezTo>
                    <a:pt x="763" y="394"/>
                    <a:pt x="739" y="310"/>
                    <a:pt x="667" y="263"/>
                  </a:cubicBezTo>
                  <a:lnTo>
                    <a:pt x="251" y="25"/>
                  </a:lnTo>
                  <a:cubicBezTo>
                    <a:pt x="226" y="8"/>
                    <a:pt x="199" y="0"/>
                    <a:pt x="172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34"/>
            <p:cNvSpPr/>
            <p:nvPr/>
          </p:nvSpPr>
          <p:spPr>
            <a:xfrm>
              <a:off x="7086964" y="2996931"/>
              <a:ext cx="24668" cy="17411"/>
            </a:xfrm>
            <a:custGeom>
              <a:rect b="b" l="l" r="r" t="t"/>
              <a:pathLst>
                <a:path extrusionOk="0" h="547" w="775">
                  <a:moveTo>
                    <a:pt x="179" y="1"/>
                  </a:moveTo>
                  <a:cubicBezTo>
                    <a:pt x="125" y="1"/>
                    <a:pt x="73" y="33"/>
                    <a:pt x="48" y="82"/>
                  </a:cubicBezTo>
                  <a:cubicBezTo>
                    <a:pt x="1" y="154"/>
                    <a:pt x="25" y="249"/>
                    <a:pt x="108" y="285"/>
                  </a:cubicBezTo>
                  <a:lnTo>
                    <a:pt x="525" y="535"/>
                  </a:lnTo>
                  <a:cubicBezTo>
                    <a:pt x="548" y="546"/>
                    <a:pt x="560" y="546"/>
                    <a:pt x="596" y="546"/>
                  </a:cubicBezTo>
                  <a:cubicBezTo>
                    <a:pt x="656" y="546"/>
                    <a:pt x="703" y="511"/>
                    <a:pt x="727" y="475"/>
                  </a:cubicBezTo>
                  <a:cubicBezTo>
                    <a:pt x="775" y="415"/>
                    <a:pt x="739" y="308"/>
                    <a:pt x="668" y="261"/>
                  </a:cubicBezTo>
                  <a:lnTo>
                    <a:pt x="251" y="23"/>
                  </a:lnTo>
                  <a:cubicBezTo>
                    <a:pt x="228" y="8"/>
                    <a:pt x="204" y="1"/>
                    <a:pt x="179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34"/>
            <p:cNvSpPr/>
            <p:nvPr/>
          </p:nvSpPr>
          <p:spPr>
            <a:xfrm>
              <a:off x="7289339" y="2996931"/>
              <a:ext cx="24668" cy="17411"/>
            </a:xfrm>
            <a:custGeom>
              <a:rect b="b" l="l" r="r" t="t"/>
              <a:pathLst>
                <a:path extrusionOk="0" h="547" w="775">
                  <a:moveTo>
                    <a:pt x="590" y="1"/>
                  </a:moveTo>
                  <a:cubicBezTo>
                    <a:pt x="565" y="1"/>
                    <a:pt x="539" y="8"/>
                    <a:pt x="513" y="23"/>
                  </a:cubicBezTo>
                  <a:lnTo>
                    <a:pt x="96" y="261"/>
                  </a:lnTo>
                  <a:cubicBezTo>
                    <a:pt x="25" y="308"/>
                    <a:pt x="1" y="392"/>
                    <a:pt x="36" y="475"/>
                  </a:cubicBezTo>
                  <a:cubicBezTo>
                    <a:pt x="72" y="511"/>
                    <a:pt x="108" y="546"/>
                    <a:pt x="179" y="546"/>
                  </a:cubicBezTo>
                  <a:cubicBezTo>
                    <a:pt x="203" y="546"/>
                    <a:pt x="239" y="546"/>
                    <a:pt x="251" y="535"/>
                  </a:cubicBezTo>
                  <a:lnTo>
                    <a:pt x="667" y="285"/>
                  </a:lnTo>
                  <a:cubicBezTo>
                    <a:pt x="751" y="249"/>
                    <a:pt x="775" y="154"/>
                    <a:pt x="727" y="82"/>
                  </a:cubicBezTo>
                  <a:cubicBezTo>
                    <a:pt x="694" y="33"/>
                    <a:pt x="645" y="1"/>
                    <a:pt x="590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34"/>
            <p:cNvSpPr/>
            <p:nvPr/>
          </p:nvSpPr>
          <p:spPr>
            <a:xfrm>
              <a:off x="7086964" y="3113587"/>
              <a:ext cx="24668" cy="17093"/>
            </a:xfrm>
            <a:custGeom>
              <a:rect b="b" l="l" r="r" t="t"/>
              <a:pathLst>
                <a:path extrusionOk="0" h="537" w="775">
                  <a:moveTo>
                    <a:pt x="597" y="0"/>
                  </a:moveTo>
                  <a:cubicBezTo>
                    <a:pt x="570" y="0"/>
                    <a:pt x="541" y="8"/>
                    <a:pt x="513" y="25"/>
                  </a:cubicBezTo>
                  <a:lnTo>
                    <a:pt x="108" y="263"/>
                  </a:lnTo>
                  <a:cubicBezTo>
                    <a:pt x="25" y="299"/>
                    <a:pt x="1" y="394"/>
                    <a:pt x="36" y="465"/>
                  </a:cubicBezTo>
                  <a:cubicBezTo>
                    <a:pt x="72" y="513"/>
                    <a:pt x="120" y="537"/>
                    <a:pt x="179" y="537"/>
                  </a:cubicBezTo>
                  <a:cubicBezTo>
                    <a:pt x="203" y="537"/>
                    <a:pt x="239" y="537"/>
                    <a:pt x="251" y="525"/>
                  </a:cubicBezTo>
                  <a:lnTo>
                    <a:pt x="668" y="287"/>
                  </a:lnTo>
                  <a:cubicBezTo>
                    <a:pt x="739" y="263"/>
                    <a:pt x="775" y="156"/>
                    <a:pt x="727" y="84"/>
                  </a:cubicBezTo>
                  <a:cubicBezTo>
                    <a:pt x="696" y="29"/>
                    <a:pt x="649" y="0"/>
                    <a:pt x="597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0" name="Google Shape;440;p34"/>
          <p:cNvSpPr/>
          <p:nvPr/>
        </p:nvSpPr>
        <p:spPr>
          <a:xfrm>
            <a:off x="3633050" y="1953888"/>
            <a:ext cx="2039927" cy="1888716"/>
          </a:xfrm>
          <a:custGeom>
            <a:rect b="b" l="l" r="r" t="t"/>
            <a:pathLst>
              <a:path extrusionOk="0" h="150886" w="162966">
                <a:moveTo>
                  <a:pt x="91496" y="1"/>
                </a:moveTo>
                <a:cubicBezTo>
                  <a:pt x="91131" y="1"/>
                  <a:pt x="90769" y="47"/>
                  <a:pt x="90421" y="145"/>
                </a:cubicBezTo>
                <a:lnTo>
                  <a:pt x="2597" y="24864"/>
                </a:lnTo>
                <a:cubicBezTo>
                  <a:pt x="750" y="25384"/>
                  <a:pt x="1" y="27153"/>
                  <a:pt x="925" y="28815"/>
                </a:cubicBezTo>
                <a:lnTo>
                  <a:pt x="67528" y="148674"/>
                </a:lnTo>
                <a:cubicBezTo>
                  <a:pt x="68278" y="150022"/>
                  <a:pt x="69897" y="150886"/>
                  <a:pt x="71469" y="150886"/>
                </a:cubicBezTo>
                <a:cubicBezTo>
                  <a:pt x="71834" y="150886"/>
                  <a:pt x="72197" y="150839"/>
                  <a:pt x="72545" y="150741"/>
                </a:cubicBezTo>
                <a:lnTo>
                  <a:pt x="160369" y="126022"/>
                </a:lnTo>
                <a:cubicBezTo>
                  <a:pt x="162216" y="125502"/>
                  <a:pt x="162965" y="123734"/>
                  <a:pt x="162041" y="122072"/>
                </a:cubicBezTo>
                <a:lnTo>
                  <a:pt x="95438" y="2212"/>
                </a:lnTo>
                <a:cubicBezTo>
                  <a:pt x="94688" y="863"/>
                  <a:pt x="93068" y="1"/>
                  <a:pt x="9149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34"/>
          <p:cNvSpPr/>
          <p:nvPr/>
        </p:nvSpPr>
        <p:spPr>
          <a:xfrm>
            <a:off x="3634277" y="1950208"/>
            <a:ext cx="2037461" cy="1896088"/>
          </a:xfrm>
          <a:custGeom>
            <a:rect b="b" l="l" r="r" t="t"/>
            <a:pathLst>
              <a:path extrusionOk="0" h="151475" w="162769">
                <a:moveTo>
                  <a:pt x="91392" y="589"/>
                </a:moveTo>
                <a:cubicBezTo>
                  <a:pt x="91396" y="589"/>
                  <a:pt x="91401" y="589"/>
                  <a:pt x="91405" y="589"/>
                </a:cubicBezTo>
                <a:cubicBezTo>
                  <a:pt x="92871" y="589"/>
                  <a:pt x="94384" y="1394"/>
                  <a:pt x="95080" y="2650"/>
                </a:cubicBezTo>
                <a:lnTo>
                  <a:pt x="161685" y="122510"/>
                </a:lnTo>
                <a:cubicBezTo>
                  <a:pt x="162083" y="123227"/>
                  <a:pt x="162152" y="123984"/>
                  <a:pt x="161879" y="124642"/>
                </a:cubicBezTo>
                <a:cubicBezTo>
                  <a:pt x="161601" y="125310"/>
                  <a:pt x="161000" y="125803"/>
                  <a:pt x="160190" y="126031"/>
                </a:cubicBezTo>
                <a:lnTo>
                  <a:pt x="72367" y="150751"/>
                </a:lnTo>
                <a:cubicBezTo>
                  <a:pt x="72043" y="150842"/>
                  <a:pt x="71705" y="150885"/>
                  <a:pt x="71365" y="150885"/>
                </a:cubicBezTo>
                <a:cubicBezTo>
                  <a:pt x="69900" y="150885"/>
                  <a:pt x="68386" y="150081"/>
                  <a:pt x="67688" y="148826"/>
                </a:cubicBezTo>
                <a:lnTo>
                  <a:pt x="1085" y="28964"/>
                </a:lnTo>
                <a:cubicBezTo>
                  <a:pt x="687" y="28247"/>
                  <a:pt x="616" y="27490"/>
                  <a:pt x="891" y="26833"/>
                </a:cubicBezTo>
                <a:cubicBezTo>
                  <a:pt x="1169" y="26164"/>
                  <a:pt x="1768" y="25671"/>
                  <a:pt x="2579" y="25443"/>
                </a:cubicBezTo>
                <a:lnTo>
                  <a:pt x="90403" y="723"/>
                </a:lnTo>
                <a:cubicBezTo>
                  <a:pt x="90725" y="634"/>
                  <a:pt x="91058" y="589"/>
                  <a:pt x="91392" y="589"/>
                </a:cubicBezTo>
                <a:close/>
                <a:moveTo>
                  <a:pt x="91389" y="0"/>
                </a:moveTo>
                <a:cubicBezTo>
                  <a:pt x="91000" y="0"/>
                  <a:pt x="90614" y="50"/>
                  <a:pt x="90243" y="154"/>
                </a:cubicBezTo>
                <a:lnTo>
                  <a:pt x="2419" y="24874"/>
                </a:lnTo>
                <a:cubicBezTo>
                  <a:pt x="1431" y="25152"/>
                  <a:pt x="694" y="25767"/>
                  <a:pt x="344" y="26605"/>
                </a:cubicBezTo>
                <a:cubicBezTo>
                  <a:pt x="1" y="27433"/>
                  <a:pt x="80" y="28373"/>
                  <a:pt x="567" y="29251"/>
                </a:cubicBezTo>
                <a:lnTo>
                  <a:pt x="67172" y="149114"/>
                </a:lnTo>
                <a:cubicBezTo>
                  <a:pt x="67971" y="150551"/>
                  <a:pt x="69705" y="151475"/>
                  <a:pt x="71382" y="151475"/>
                </a:cubicBezTo>
                <a:cubicBezTo>
                  <a:pt x="71768" y="151475"/>
                  <a:pt x="72154" y="151423"/>
                  <a:pt x="72526" y="151320"/>
                </a:cubicBezTo>
                <a:lnTo>
                  <a:pt x="160350" y="126600"/>
                </a:lnTo>
                <a:cubicBezTo>
                  <a:pt x="161339" y="126323"/>
                  <a:pt x="162075" y="125708"/>
                  <a:pt x="162424" y="124869"/>
                </a:cubicBezTo>
                <a:cubicBezTo>
                  <a:pt x="162769" y="124042"/>
                  <a:pt x="162690" y="123101"/>
                  <a:pt x="162202" y="122223"/>
                </a:cubicBezTo>
                <a:lnTo>
                  <a:pt x="95598" y="2363"/>
                </a:lnTo>
                <a:cubicBezTo>
                  <a:pt x="94799" y="925"/>
                  <a:pt x="93066" y="0"/>
                  <a:pt x="91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34"/>
          <p:cNvSpPr/>
          <p:nvPr/>
        </p:nvSpPr>
        <p:spPr>
          <a:xfrm>
            <a:off x="3703556" y="1996394"/>
            <a:ext cx="1884960" cy="1778599"/>
          </a:xfrm>
          <a:custGeom>
            <a:rect b="b" l="l" r="r" t="t"/>
            <a:pathLst>
              <a:path extrusionOk="0" h="142089" w="150586">
                <a:moveTo>
                  <a:pt x="84908" y="1"/>
                </a:moveTo>
                <a:lnTo>
                  <a:pt x="0" y="23900"/>
                </a:lnTo>
                <a:lnTo>
                  <a:pt x="65677" y="142089"/>
                </a:lnTo>
                <a:lnTo>
                  <a:pt x="150585" y="118190"/>
                </a:lnTo>
                <a:lnTo>
                  <a:pt x="8490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34"/>
          <p:cNvSpPr/>
          <p:nvPr/>
        </p:nvSpPr>
        <p:spPr>
          <a:xfrm>
            <a:off x="3698062" y="1992051"/>
            <a:ext cx="1895951" cy="1787311"/>
          </a:xfrm>
          <a:custGeom>
            <a:rect b="b" l="l" r="r" t="t"/>
            <a:pathLst>
              <a:path extrusionOk="0" h="142785" w="151464">
                <a:moveTo>
                  <a:pt x="85203" y="695"/>
                </a:moveTo>
                <a:lnTo>
                  <a:pt x="150583" y="118353"/>
                </a:lnTo>
                <a:lnTo>
                  <a:pt x="66261" y="142088"/>
                </a:lnTo>
                <a:lnTo>
                  <a:pt x="880" y="24430"/>
                </a:lnTo>
                <a:lnTo>
                  <a:pt x="85203" y="695"/>
                </a:lnTo>
                <a:close/>
                <a:moveTo>
                  <a:pt x="85492" y="0"/>
                </a:moveTo>
                <a:lnTo>
                  <a:pt x="0" y="24064"/>
                </a:lnTo>
                <a:lnTo>
                  <a:pt x="65858" y="142579"/>
                </a:lnTo>
                <a:lnTo>
                  <a:pt x="65971" y="142785"/>
                </a:lnTo>
                <a:lnTo>
                  <a:pt x="151103" y="118823"/>
                </a:lnTo>
                <a:lnTo>
                  <a:pt x="151463" y="118721"/>
                </a:lnTo>
                <a:lnTo>
                  <a:pt x="85607" y="206"/>
                </a:lnTo>
                <a:lnTo>
                  <a:pt x="85492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34"/>
          <p:cNvSpPr/>
          <p:nvPr/>
        </p:nvSpPr>
        <p:spPr>
          <a:xfrm>
            <a:off x="4451534" y="2286466"/>
            <a:ext cx="82553" cy="23245"/>
          </a:xfrm>
          <a:custGeom>
            <a:rect b="b" l="l" r="r" t="t"/>
            <a:pathLst>
              <a:path extrusionOk="0" h="1857" w="6595">
                <a:moveTo>
                  <a:pt x="1" y="1856"/>
                </a:moveTo>
                <a:lnTo>
                  <a:pt x="6594" y="1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34"/>
          <p:cNvSpPr/>
          <p:nvPr/>
        </p:nvSpPr>
        <p:spPr>
          <a:xfrm>
            <a:off x="4450508" y="2282973"/>
            <a:ext cx="84568" cy="30317"/>
          </a:xfrm>
          <a:custGeom>
            <a:rect b="b" l="l" r="r" t="t"/>
            <a:pathLst>
              <a:path extrusionOk="0" h="2422" w="6756">
                <a:moveTo>
                  <a:pt x="6596" y="0"/>
                </a:moveTo>
                <a:lnTo>
                  <a:pt x="1" y="1852"/>
                </a:lnTo>
                <a:lnTo>
                  <a:pt x="161" y="2421"/>
                </a:lnTo>
                <a:lnTo>
                  <a:pt x="6755" y="569"/>
                </a:lnTo>
                <a:lnTo>
                  <a:pt x="659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4"/>
          <p:cNvSpPr/>
          <p:nvPr/>
        </p:nvSpPr>
        <p:spPr>
          <a:xfrm>
            <a:off x="3879201" y="2327670"/>
            <a:ext cx="508498" cy="143138"/>
          </a:xfrm>
          <a:custGeom>
            <a:rect b="b" l="l" r="r" t="t"/>
            <a:pathLst>
              <a:path extrusionOk="0" h="11435" w="40623">
                <a:moveTo>
                  <a:pt x="0" y="11434"/>
                </a:moveTo>
                <a:lnTo>
                  <a:pt x="40623" y="1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34"/>
          <p:cNvSpPr/>
          <p:nvPr/>
        </p:nvSpPr>
        <p:spPr>
          <a:xfrm>
            <a:off x="3878150" y="2324278"/>
            <a:ext cx="510564" cy="149997"/>
          </a:xfrm>
          <a:custGeom>
            <a:rect b="b" l="l" r="r" t="t"/>
            <a:pathLst>
              <a:path extrusionOk="0" h="11983" w="40788">
                <a:moveTo>
                  <a:pt x="40627" y="0"/>
                </a:moveTo>
                <a:lnTo>
                  <a:pt x="0" y="11413"/>
                </a:lnTo>
                <a:lnTo>
                  <a:pt x="160" y="11982"/>
                </a:lnTo>
                <a:lnTo>
                  <a:pt x="40787" y="570"/>
                </a:lnTo>
                <a:lnTo>
                  <a:pt x="4062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34"/>
          <p:cNvSpPr/>
          <p:nvPr/>
        </p:nvSpPr>
        <p:spPr>
          <a:xfrm>
            <a:off x="4361014" y="2343929"/>
            <a:ext cx="204999" cy="57718"/>
          </a:xfrm>
          <a:custGeom>
            <a:rect b="b" l="l" r="r" t="t"/>
            <a:pathLst>
              <a:path extrusionOk="0" h="4611" w="16377">
                <a:moveTo>
                  <a:pt x="1" y="4611"/>
                </a:moveTo>
                <a:lnTo>
                  <a:pt x="16377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34"/>
          <p:cNvSpPr/>
          <p:nvPr/>
        </p:nvSpPr>
        <p:spPr>
          <a:xfrm>
            <a:off x="4359975" y="2340462"/>
            <a:ext cx="207052" cy="64728"/>
          </a:xfrm>
          <a:custGeom>
            <a:rect b="b" l="l" r="r" t="t"/>
            <a:pathLst>
              <a:path extrusionOk="0" h="5171" w="16541">
                <a:moveTo>
                  <a:pt x="16381" y="0"/>
                </a:moveTo>
                <a:lnTo>
                  <a:pt x="1" y="4602"/>
                </a:lnTo>
                <a:lnTo>
                  <a:pt x="161" y="5171"/>
                </a:lnTo>
                <a:lnTo>
                  <a:pt x="16540" y="570"/>
                </a:lnTo>
                <a:lnTo>
                  <a:pt x="1638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34"/>
          <p:cNvSpPr/>
          <p:nvPr/>
        </p:nvSpPr>
        <p:spPr>
          <a:xfrm>
            <a:off x="4046886" y="2417364"/>
            <a:ext cx="258249" cy="72689"/>
          </a:xfrm>
          <a:custGeom>
            <a:rect b="b" l="l" r="r" t="t"/>
            <a:pathLst>
              <a:path extrusionOk="0" h="5807" w="20631">
                <a:moveTo>
                  <a:pt x="1" y="5807"/>
                </a:moveTo>
                <a:lnTo>
                  <a:pt x="20631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34"/>
          <p:cNvSpPr/>
          <p:nvPr/>
        </p:nvSpPr>
        <p:spPr>
          <a:xfrm>
            <a:off x="4045859" y="2413897"/>
            <a:ext cx="260289" cy="79686"/>
          </a:xfrm>
          <a:custGeom>
            <a:rect b="b" l="l" r="r" t="t"/>
            <a:pathLst>
              <a:path extrusionOk="0" h="6366" w="20794">
                <a:moveTo>
                  <a:pt x="20634" y="0"/>
                </a:moveTo>
                <a:lnTo>
                  <a:pt x="1" y="5797"/>
                </a:lnTo>
                <a:lnTo>
                  <a:pt x="161" y="6366"/>
                </a:lnTo>
                <a:lnTo>
                  <a:pt x="20793" y="570"/>
                </a:lnTo>
                <a:lnTo>
                  <a:pt x="2063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34"/>
          <p:cNvSpPr/>
          <p:nvPr/>
        </p:nvSpPr>
        <p:spPr>
          <a:xfrm>
            <a:off x="3911131" y="2503528"/>
            <a:ext cx="87873" cy="24735"/>
          </a:xfrm>
          <a:custGeom>
            <a:rect b="b" l="l" r="r" t="t"/>
            <a:pathLst>
              <a:path extrusionOk="0" h="1976" w="7020">
                <a:moveTo>
                  <a:pt x="0" y="1976"/>
                </a:moveTo>
                <a:lnTo>
                  <a:pt x="7019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34"/>
          <p:cNvSpPr/>
          <p:nvPr/>
        </p:nvSpPr>
        <p:spPr>
          <a:xfrm>
            <a:off x="3910105" y="2500011"/>
            <a:ext cx="89876" cy="31832"/>
          </a:xfrm>
          <a:custGeom>
            <a:rect b="b" l="l" r="r" t="t"/>
            <a:pathLst>
              <a:path extrusionOk="0" h="2543" w="7180">
                <a:moveTo>
                  <a:pt x="7019" y="1"/>
                </a:moveTo>
                <a:lnTo>
                  <a:pt x="0" y="1972"/>
                </a:lnTo>
                <a:lnTo>
                  <a:pt x="160" y="2543"/>
                </a:lnTo>
                <a:lnTo>
                  <a:pt x="7179" y="570"/>
                </a:lnTo>
                <a:lnTo>
                  <a:pt x="70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34"/>
          <p:cNvSpPr/>
          <p:nvPr/>
        </p:nvSpPr>
        <p:spPr>
          <a:xfrm>
            <a:off x="4198624" y="2401393"/>
            <a:ext cx="399333" cy="112420"/>
          </a:xfrm>
          <a:custGeom>
            <a:rect b="b" l="l" r="r" t="t"/>
            <a:pathLst>
              <a:path extrusionOk="0" h="8981" w="31902">
                <a:moveTo>
                  <a:pt x="1" y="8980"/>
                </a:moveTo>
                <a:lnTo>
                  <a:pt x="31902" y="1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34"/>
          <p:cNvSpPr/>
          <p:nvPr/>
        </p:nvSpPr>
        <p:spPr>
          <a:xfrm>
            <a:off x="4197573" y="2397976"/>
            <a:ext cx="401411" cy="119329"/>
          </a:xfrm>
          <a:custGeom>
            <a:rect b="b" l="l" r="r" t="t"/>
            <a:pathLst>
              <a:path extrusionOk="0" h="9533" w="32068">
                <a:moveTo>
                  <a:pt x="31908" y="0"/>
                </a:moveTo>
                <a:lnTo>
                  <a:pt x="0" y="8963"/>
                </a:lnTo>
                <a:lnTo>
                  <a:pt x="160" y="9533"/>
                </a:lnTo>
                <a:lnTo>
                  <a:pt x="32067" y="570"/>
                </a:lnTo>
                <a:lnTo>
                  <a:pt x="3190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34"/>
          <p:cNvSpPr/>
          <p:nvPr/>
        </p:nvSpPr>
        <p:spPr>
          <a:xfrm>
            <a:off x="3943048" y="2538512"/>
            <a:ext cx="167747" cy="47229"/>
          </a:xfrm>
          <a:custGeom>
            <a:rect b="b" l="l" r="r" t="t"/>
            <a:pathLst>
              <a:path extrusionOk="0" h="3773" w="13401">
                <a:moveTo>
                  <a:pt x="1" y="3772"/>
                </a:moveTo>
                <a:lnTo>
                  <a:pt x="13401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34"/>
          <p:cNvSpPr/>
          <p:nvPr/>
        </p:nvSpPr>
        <p:spPr>
          <a:xfrm>
            <a:off x="3942034" y="2535032"/>
            <a:ext cx="169737" cy="54251"/>
          </a:xfrm>
          <a:custGeom>
            <a:rect b="b" l="l" r="r" t="t"/>
            <a:pathLst>
              <a:path extrusionOk="0" h="4334" w="13560">
                <a:moveTo>
                  <a:pt x="13400" y="0"/>
                </a:moveTo>
                <a:lnTo>
                  <a:pt x="0" y="3765"/>
                </a:lnTo>
                <a:lnTo>
                  <a:pt x="160" y="4334"/>
                </a:lnTo>
                <a:lnTo>
                  <a:pt x="13560" y="569"/>
                </a:lnTo>
                <a:lnTo>
                  <a:pt x="134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34"/>
          <p:cNvSpPr/>
          <p:nvPr/>
        </p:nvSpPr>
        <p:spPr>
          <a:xfrm>
            <a:off x="4664003" y="2220691"/>
            <a:ext cx="176672" cy="130520"/>
          </a:xfrm>
          <a:custGeom>
            <a:rect b="b" l="l" r="r" t="t"/>
            <a:pathLst>
              <a:path extrusionOk="0" h="10427" w="14114">
                <a:moveTo>
                  <a:pt x="6072" y="0"/>
                </a:moveTo>
                <a:cubicBezTo>
                  <a:pt x="5468" y="0"/>
                  <a:pt x="4869" y="78"/>
                  <a:pt x="4293" y="240"/>
                </a:cubicBezTo>
                <a:cubicBezTo>
                  <a:pt x="1240" y="1100"/>
                  <a:pt x="1" y="4023"/>
                  <a:pt x="1528" y="6770"/>
                </a:cubicBezTo>
                <a:cubicBezTo>
                  <a:pt x="2766" y="8999"/>
                  <a:pt x="5444" y="10427"/>
                  <a:pt x="8041" y="10427"/>
                </a:cubicBezTo>
                <a:cubicBezTo>
                  <a:pt x="8645" y="10427"/>
                  <a:pt x="9245" y="10349"/>
                  <a:pt x="9821" y="10187"/>
                </a:cubicBezTo>
                <a:cubicBezTo>
                  <a:pt x="12876" y="9329"/>
                  <a:pt x="14113" y="6404"/>
                  <a:pt x="12587" y="3657"/>
                </a:cubicBezTo>
                <a:cubicBezTo>
                  <a:pt x="11348" y="1429"/>
                  <a:pt x="8670" y="0"/>
                  <a:pt x="607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34"/>
          <p:cNvSpPr/>
          <p:nvPr/>
        </p:nvSpPr>
        <p:spPr>
          <a:xfrm>
            <a:off x="4668559" y="2217011"/>
            <a:ext cx="167584" cy="137868"/>
          </a:xfrm>
          <a:custGeom>
            <a:rect b="b" l="l" r="r" t="t"/>
            <a:pathLst>
              <a:path extrusionOk="0" h="11014" w="13388">
                <a:moveTo>
                  <a:pt x="5698" y="589"/>
                </a:moveTo>
                <a:cubicBezTo>
                  <a:pt x="5702" y="589"/>
                  <a:pt x="5707" y="589"/>
                  <a:pt x="5712" y="589"/>
                </a:cubicBezTo>
                <a:cubicBezTo>
                  <a:pt x="8205" y="589"/>
                  <a:pt x="10779" y="1960"/>
                  <a:pt x="11965" y="4095"/>
                </a:cubicBezTo>
                <a:cubicBezTo>
                  <a:pt x="12654" y="5333"/>
                  <a:pt x="12771" y="6646"/>
                  <a:pt x="12294" y="7788"/>
                </a:cubicBezTo>
                <a:cubicBezTo>
                  <a:pt x="11812" y="8948"/>
                  <a:pt x="10775" y="9803"/>
                  <a:pt x="9377" y="10197"/>
                </a:cubicBezTo>
                <a:cubicBezTo>
                  <a:pt x="8827" y="10351"/>
                  <a:pt x="8254" y="10425"/>
                  <a:pt x="7676" y="10425"/>
                </a:cubicBezTo>
                <a:cubicBezTo>
                  <a:pt x="5185" y="10425"/>
                  <a:pt x="2609" y="9056"/>
                  <a:pt x="1422" y="6921"/>
                </a:cubicBezTo>
                <a:cubicBezTo>
                  <a:pt x="734" y="5682"/>
                  <a:pt x="616" y="4369"/>
                  <a:pt x="1092" y="3227"/>
                </a:cubicBezTo>
                <a:cubicBezTo>
                  <a:pt x="1576" y="2067"/>
                  <a:pt x="2612" y="1212"/>
                  <a:pt x="4010" y="818"/>
                </a:cubicBezTo>
                <a:cubicBezTo>
                  <a:pt x="4560" y="666"/>
                  <a:pt x="5127" y="589"/>
                  <a:pt x="5698" y="589"/>
                </a:cubicBezTo>
                <a:close/>
                <a:moveTo>
                  <a:pt x="5696" y="1"/>
                </a:moveTo>
                <a:cubicBezTo>
                  <a:pt x="5069" y="1"/>
                  <a:pt x="4447" y="81"/>
                  <a:pt x="3850" y="249"/>
                </a:cubicBezTo>
                <a:cubicBezTo>
                  <a:pt x="2275" y="692"/>
                  <a:pt x="1101" y="1669"/>
                  <a:pt x="547" y="3000"/>
                </a:cubicBezTo>
                <a:cubicBezTo>
                  <a:pt x="1" y="4313"/>
                  <a:pt x="128" y="5806"/>
                  <a:pt x="906" y="7208"/>
                </a:cubicBezTo>
                <a:cubicBezTo>
                  <a:pt x="2194" y="9526"/>
                  <a:pt x="4988" y="11014"/>
                  <a:pt x="7692" y="11014"/>
                </a:cubicBezTo>
                <a:cubicBezTo>
                  <a:pt x="7701" y="11014"/>
                  <a:pt x="7710" y="11014"/>
                  <a:pt x="7720" y="11014"/>
                </a:cubicBezTo>
                <a:cubicBezTo>
                  <a:pt x="8334" y="11014"/>
                  <a:pt x="8945" y="10931"/>
                  <a:pt x="9538" y="10766"/>
                </a:cubicBezTo>
                <a:cubicBezTo>
                  <a:pt x="11113" y="10323"/>
                  <a:pt x="12286" y="9346"/>
                  <a:pt x="12840" y="8016"/>
                </a:cubicBezTo>
                <a:cubicBezTo>
                  <a:pt x="13388" y="6703"/>
                  <a:pt x="13260" y="5208"/>
                  <a:pt x="12483" y="3808"/>
                </a:cubicBezTo>
                <a:cubicBezTo>
                  <a:pt x="11193" y="1489"/>
                  <a:pt x="8399" y="1"/>
                  <a:pt x="569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34"/>
          <p:cNvSpPr/>
          <p:nvPr/>
        </p:nvSpPr>
        <p:spPr>
          <a:xfrm>
            <a:off x="4021565" y="2703768"/>
            <a:ext cx="82540" cy="23245"/>
          </a:xfrm>
          <a:custGeom>
            <a:rect b="b" l="l" r="r" t="t"/>
            <a:pathLst>
              <a:path extrusionOk="0" h="1857" w="6594">
                <a:moveTo>
                  <a:pt x="6594" y="1"/>
                </a:moveTo>
                <a:lnTo>
                  <a:pt x="0" y="1857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34"/>
          <p:cNvSpPr/>
          <p:nvPr/>
        </p:nvSpPr>
        <p:spPr>
          <a:xfrm>
            <a:off x="4020538" y="2700250"/>
            <a:ext cx="84543" cy="30330"/>
          </a:xfrm>
          <a:custGeom>
            <a:rect b="b" l="l" r="r" t="t"/>
            <a:pathLst>
              <a:path extrusionOk="0" h="2423" w="6754">
                <a:moveTo>
                  <a:pt x="6594" y="1"/>
                </a:moveTo>
                <a:lnTo>
                  <a:pt x="1" y="1853"/>
                </a:lnTo>
                <a:lnTo>
                  <a:pt x="160" y="2422"/>
                </a:lnTo>
                <a:lnTo>
                  <a:pt x="6754" y="570"/>
                </a:lnTo>
                <a:lnTo>
                  <a:pt x="65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34"/>
          <p:cNvSpPr/>
          <p:nvPr/>
        </p:nvSpPr>
        <p:spPr>
          <a:xfrm>
            <a:off x="4167971" y="2542667"/>
            <a:ext cx="508511" cy="143150"/>
          </a:xfrm>
          <a:custGeom>
            <a:rect b="b" l="l" r="r" t="t"/>
            <a:pathLst>
              <a:path extrusionOk="0" h="11436" w="40624">
                <a:moveTo>
                  <a:pt x="40623" y="1"/>
                </a:moveTo>
                <a:lnTo>
                  <a:pt x="1" y="11435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34"/>
          <p:cNvSpPr/>
          <p:nvPr/>
        </p:nvSpPr>
        <p:spPr>
          <a:xfrm>
            <a:off x="4164116" y="2537235"/>
            <a:ext cx="509124" cy="149747"/>
          </a:xfrm>
          <a:custGeom>
            <a:rect b="b" l="l" r="r" t="t"/>
            <a:pathLst>
              <a:path extrusionOk="0" h="11963" w="40673">
                <a:moveTo>
                  <a:pt x="40513" y="0"/>
                </a:moveTo>
                <a:lnTo>
                  <a:pt x="0" y="11395"/>
                </a:lnTo>
                <a:lnTo>
                  <a:pt x="160" y="11962"/>
                </a:lnTo>
                <a:lnTo>
                  <a:pt x="40673" y="568"/>
                </a:lnTo>
                <a:lnTo>
                  <a:pt x="4051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34"/>
          <p:cNvSpPr/>
          <p:nvPr/>
        </p:nvSpPr>
        <p:spPr>
          <a:xfrm>
            <a:off x="4053507" y="2726761"/>
            <a:ext cx="204999" cy="57706"/>
          </a:xfrm>
          <a:custGeom>
            <a:rect b="b" l="l" r="r" t="t"/>
            <a:pathLst>
              <a:path extrusionOk="0" h="4610" w="16377">
                <a:moveTo>
                  <a:pt x="16376" y="1"/>
                </a:moveTo>
                <a:lnTo>
                  <a:pt x="0" y="4610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34"/>
          <p:cNvSpPr/>
          <p:nvPr/>
        </p:nvSpPr>
        <p:spPr>
          <a:xfrm>
            <a:off x="4052456" y="2723293"/>
            <a:ext cx="207039" cy="64728"/>
          </a:xfrm>
          <a:custGeom>
            <a:rect b="b" l="l" r="r" t="t"/>
            <a:pathLst>
              <a:path extrusionOk="0" h="5171" w="16540">
                <a:moveTo>
                  <a:pt x="16380" y="1"/>
                </a:moveTo>
                <a:lnTo>
                  <a:pt x="0" y="4601"/>
                </a:lnTo>
                <a:lnTo>
                  <a:pt x="160" y="5170"/>
                </a:lnTo>
                <a:lnTo>
                  <a:pt x="16540" y="570"/>
                </a:lnTo>
                <a:lnTo>
                  <a:pt x="1638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34"/>
          <p:cNvSpPr/>
          <p:nvPr/>
        </p:nvSpPr>
        <p:spPr>
          <a:xfrm>
            <a:off x="4314377" y="2638344"/>
            <a:ext cx="258249" cy="72714"/>
          </a:xfrm>
          <a:custGeom>
            <a:rect b="b" l="l" r="r" t="t"/>
            <a:pathLst>
              <a:path extrusionOk="0" h="5809" w="20631">
                <a:moveTo>
                  <a:pt x="20630" y="0"/>
                </a:moveTo>
                <a:lnTo>
                  <a:pt x="0" y="5808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34"/>
          <p:cNvSpPr/>
          <p:nvPr/>
        </p:nvSpPr>
        <p:spPr>
          <a:xfrm>
            <a:off x="4313338" y="2634902"/>
            <a:ext cx="260276" cy="79686"/>
          </a:xfrm>
          <a:custGeom>
            <a:rect b="b" l="l" r="r" t="t"/>
            <a:pathLst>
              <a:path extrusionOk="0" h="6366" w="20793">
                <a:moveTo>
                  <a:pt x="20633" y="1"/>
                </a:moveTo>
                <a:lnTo>
                  <a:pt x="0" y="5796"/>
                </a:lnTo>
                <a:lnTo>
                  <a:pt x="160" y="6365"/>
                </a:lnTo>
                <a:lnTo>
                  <a:pt x="20793" y="570"/>
                </a:lnTo>
                <a:lnTo>
                  <a:pt x="2063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34"/>
          <p:cNvSpPr/>
          <p:nvPr/>
        </p:nvSpPr>
        <p:spPr>
          <a:xfrm>
            <a:off x="4620520" y="2600143"/>
            <a:ext cx="87848" cy="24735"/>
          </a:xfrm>
          <a:custGeom>
            <a:rect b="b" l="l" r="r" t="t"/>
            <a:pathLst>
              <a:path extrusionOk="0" h="1976" w="7018">
                <a:moveTo>
                  <a:pt x="7018" y="0"/>
                </a:moveTo>
                <a:lnTo>
                  <a:pt x="0" y="1976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34"/>
          <p:cNvSpPr/>
          <p:nvPr/>
        </p:nvSpPr>
        <p:spPr>
          <a:xfrm>
            <a:off x="4619506" y="2596563"/>
            <a:ext cx="89876" cy="31882"/>
          </a:xfrm>
          <a:custGeom>
            <a:rect b="b" l="l" r="r" t="t"/>
            <a:pathLst>
              <a:path extrusionOk="0" h="2547" w="7180">
                <a:moveTo>
                  <a:pt x="7020" y="1"/>
                </a:moveTo>
                <a:lnTo>
                  <a:pt x="0" y="1977"/>
                </a:lnTo>
                <a:lnTo>
                  <a:pt x="160" y="2546"/>
                </a:lnTo>
                <a:lnTo>
                  <a:pt x="7179" y="571"/>
                </a:lnTo>
                <a:lnTo>
                  <a:pt x="702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34"/>
          <p:cNvSpPr/>
          <p:nvPr/>
        </p:nvSpPr>
        <p:spPr>
          <a:xfrm>
            <a:off x="4085437" y="2729539"/>
            <a:ext cx="399346" cy="112407"/>
          </a:xfrm>
          <a:custGeom>
            <a:rect b="b" l="l" r="r" t="t"/>
            <a:pathLst>
              <a:path extrusionOk="0" h="8980" w="31903">
                <a:moveTo>
                  <a:pt x="31902" y="0"/>
                </a:moveTo>
                <a:lnTo>
                  <a:pt x="0" y="8980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34"/>
          <p:cNvSpPr/>
          <p:nvPr/>
        </p:nvSpPr>
        <p:spPr>
          <a:xfrm>
            <a:off x="4084373" y="2726122"/>
            <a:ext cx="401411" cy="119329"/>
          </a:xfrm>
          <a:custGeom>
            <a:rect b="b" l="l" r="r" t="t"/>
            <a:pathLst>
              <a:path extrusionOk="0" h="9533" w="32068">
                <a:moveTo>
                  <a:pt x="31908" y="0"/>
                </a:moveTo>
                <a:lnTo>
                  <a:pt x="1" y="8963"/>
                </a:lnTo>
                <a:lnTo>
                  <a:pt x="161" y="9532"/>
                </a:lnTo>
                <a:lnTo>
                  <a:pt x="32068" y="569"/>
                </a:lnTo>
                <a:lnTo>
                  <a:pt x="3190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34"/>
          <p:cNvSpPr/>
          <p:nvPr/>
        </p:nvSpPr>
        <p:spPr>
          <a:xfrm>
            <a:off x="4572594" y="2657594"/>
            <a:ext cx="167722" cy="47229"/>
          </a:xfrm>
          <a:custGeom>
            <a:rect b="b" l="l" r="r" t="t"/>
            <a:pathLst>
              <a:path extrusionOk="0" h="3773" w="13399">
                <a:moveTo>
                  <a:pt x="13399" y="1"/>
                </a:moveTo>
                <a:lnTo>
                  <a:pt x="0" y="3773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34"/>
          <p:cNvSpPr/>
          <p:nvPr/>
        </p:nvSpPr>
        <p:spPr>
          <a:xfrm>
            <a:off x="4571580" y="2654039"/>
            <a:ext cx="169750" cy="54351"/>
          </a:xfrm>
          <a:custGeom>
            <a:rect b="b" l="l" r="r" t="t"/>
            <a:pathLst>
              <a:path extrusionOk="0" h="4342" w="13561">
                <a:moveTo>
                  <a:pt x="13399" y="0"/>
                </a:moveTo>
                <a:lnTo>
                  <a:pt x="1" y="3772"/>
                </a:lnTo>
                <a:lnTo>
                  <a:pt x="161" y="4341"/>
                </a:lnTo>
                <a:lnTo>
                  <a:pt x="13560" y="569"/>
                </a:lnTo>
                <a:lnTo>
                  <a:pt x="133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34"/>
          <p:cNvSpPr/>
          <p:nvPr/>
        </p:nvSpPr>
        <p:spPr>
          <a:xfrm>
            <a:off x="4806391" y="2476892"/>
            <a:ext cx="176659" cy="130532"/>
          </a:xfrm>
          <a:custGeom>
            <a:rect b="b" l="l" r="r" t="t"/>
            <a:pathLst>
              <a:path extrusionOk="0" h="10428" w="14113">
                <a:moveTo>
                  <a:pt x="6071" y="1"/>
                </a:moveTo>
                <a:cubicBezTo>
                  <a:pt x="5467" y="1"/>
                  <a:pt x="4868" y="78"/>
                  <a:pt x="4292" y="240"/>
                </a:cubicBezTo>
                <a:cubicBezTo>
                  <a:pt x="1238" y="1100"/>
                  <a:pt x="0" y="4023"/>
                  <a:pt x="1526" y="6770"/>
                </a:cubicBezTo>
                <a:cubicBezTo>
                  <a:pt x="2765" y="9000"/>
                  <a:pt x="5444" y="10427"/>
                  <a:pt x="8042" y="10427"/>
                </a:cubicBezTo>
                <a:cubicBezTo>
                  <a:pt x="8646" y="10427"/>
                  <a:pt x="9245" y="10350"/>
                  <a:pt x="9820" y="10189"/>
                </a:cubicBezTo>
                <a:cubicBezTo>
                  <a:pt x="12875" y="9329"/>
                  <a:pt x="14112" y="6405"/>
                  <a:pt x="12585" y="3658"/>
                </a:cubicBezTo>
                <a:cubicBezTo>
                  <a:pt x="11347" y="1429"/>
                  <a:pt x="8669" y="1"/>
                  <a:pt x="60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34"/>
          <p:cNvSpPr/>
          <p:nvPr/>
        </p:nvSpPr>
        <p:spPr>
          <a:xfrm>
            <a:off x="4810922" y="2473238"/>
            <a:ext cx="167584" cy="137868"/>
          </a:xfrm>
          <a:custGeom>
            <a:rect b="b" l="l" r="r" t="t"/>
            <a:pathLst>
              <a:path extrusionOk="0" h="11014" w="13388">
                <a:moveTo>
                  <a:pt x="5686" y="588"/>
                </a:moveTo>
                <a:cubicBezTo>
                  <a:pt x="5695" y="588"/>
                  <a:pt x="5704" y="588"/>
                  <a:pt x="5713" y="589"/>
                </a:cubicBezTo>
                <a:cubicBezTo>
                  <a:pt x="8205" y="589"/>
                  <a:pt x="10779" y="1958"/>
                  <a:pt x="11964" y="4094"/>
                </a:cubicBezTo>
                <a:cubicBezTo>
                  <a:pt x="12654" y="5331"/>
                  <a:pt x="12771" y="6644"/>
                  <a:pt x="12295" y="7786"/>
                </a:cubicBezTo>
                <a:cubicBezTo>
                  <a:pt x="11812" y="8946"/>
                  <a:pt x="10777" y="9801"/>
                  <a:pt x="9378" y="10195"/>
                </a:cubicBezTo>
                <a:cubicBezTo>
                  <a:pt x="8827" y="10350"/>
                  <a:pt x="8253" y="10424"/>
                  <a:pt x="7675" y="10424"/>
                </a:cubicBezTo>
                <a:cubicBezTo>
                  <a:pt x="5184" y="10424"/>
                  <a:pt x="2609" y="9053"/>
                  <a:pt x="1423" y="6919"/>
                </a:cubicBezTo>
                <a:cubicBezTo>
                  <a:pt x="735" y="5680"/>
                  <a:pt x="618" y="4368"/>
                  <a:pt x="1094" y="3225"/>
                </a:cubicBezTo>
                <a:cubicBezTo>
                  <a:pt x="1576" y="2065"/>
                  <a:pt x="2612" y="1210"/>
                  <a:pt x="4011" y="816"/>
                </a:cubicBezTo>
                <a:cubicBezTo>
                  <a:pt x="4556" y="665"/>
                  <a:pt x="5119" y="588"/>
                  <a:pt x="5686" y="588"/>
                </a:cubicBezTo>
                <a:close/>
                <a:moveTo>
                  <a:pt x="5695" y="0"/>
                </a:moveTo>
                <a:cubicBezTo>
                  <a:pt x="5068" y="0"/>
                  <a:pt x="4447" y="80"/>
                  <a:pt x="3850" y="249"/>
                </a:cubicBezTo>
                <a:cubicBezTo>
                  <a:pt x="2275" y="692"/>
                  <a:pt x="1101" y="1669"/>
                  <a:pt x="547" y="2998"/>
                </a:cubicBezTo>
                <a:cubicBezTo>
                  <a:pt x="1" y="4313"/>
                  <a:pt x="128" y="5806"/>
                  <a:pt x="906" y="7207"/>
                </a:cubicBezTo>
                <a:cubicBezTo>
                  <a:pt x="2194" y="9525"/>
                  <a:pt x="4989" y="11013"/>
                  <a:pt x="7692" y="11013"/>
                </a:cubicBezTo>
                <a:cubicBezTo>
                  <a:pt x="7701" y="11013"/>
                  <a:pt x="7710" y="11013"/>
                  <a:pt x="7719" y="11013"/>
                </a:cubicBezTo>
                <a:cubicBezTo>
                  <a:pt x="8335" y="11013"/>
                  <a:pt x="8946" y="10929"/>
                  <a:pt x="9538" y="10765"/>
                </a:cubicBezTo>
                <a:cubicBezTo>
                  <a:pt x="11114" y="10322"/>
                  <a:pt x="12286" y="9345"/>
                  <a:pt x="12840" y="8015"/>
                </a:cubicBezTo>
                <a:cubicBezTo>
                  <a:pt x="13388" y="6702"/>
                  <a:pt x="13259" y="5208"/>
                  <a:pt x="12483" y="3807"/>
                </a:cubicBezTo>
                <a:cubicBezTo>
                  <a:pt x="11194" y="1489"/>
                  <a:pt x="8398" y="0"/>
                  <a:pt x="56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34"/>
          <p:cNvSpPr/>
          <p:nvPr/>
        </p:nvSpPr>
        <p:spPr>
          <a:xfrm>
            <a:off x="4736273" y="2798868"/>
            <a:ext cx="82528" cy="23245"/>
          </a:xfrm>
          <a:custGeom>
            <a:rect b="b" l="l" r="r" t="t"/>
            <a:pathLst>
              <a:path extrusionOk="0" h="1857" w="6593">
                <a:moveTo>
                  <a:pt x="1" y="1857"/>
                </a:moveTo>
                <a:lnTo>
                  <a:pt x="6593" y="1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34"/>
          <p:cNvSpPr/>
          <p:nvPr/>
        </p:nvSpPr>
        <p:spPr>
          <a:xfrm>
            <a:off x="4735335" y="2795151"/>
            <a:ext cx="84531" cy="30418"/>
          </a:xfrm>
          <a:custGeom>
            <a:rect b="b" l="l" r="r" t="t"/>
            <a:pathLst>
              <a:path extrusionOk="0" h="2430" w="6753">
                <a:moveTo>
                  <a:pt x="6592" y="1"/>
                </a:moveTo>
                <a:lnTo>
                  <a:pt x="0" y="1860"/>
                </a:lnTo>
                <a:lnTo>
                  <a:pt x="160" y="2429"/>
                </a:lnTo>
                <a:lnTo>
                  <a:pt x="6752" y="570"/>
                </a:lnTo>
                <a:lnTo>
                  <a:pt x="659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34"/>
          <p:cNvSpPr/>
          <p:nvPr/>
        </p:nvSpPr>
        <p:spPr>
          <a:xfrm>
            <a:off x="4163941" y="2840085"/>
            <a:ext cx="508486" cy="143138"/>
          </a:xfrm>
          <a:custGeom>
            <a:rect b="b" l="l" r="r" t="t"/>
            <a:pathLst>
              <a:path extrusionOk="0" h="11435" w="40622">
                <a:moveTo>
                  <a:pt x="1" y="11435"/>
                </a:moveTo>
                <a:lnTo>
                  <a:pt x="40621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34"/>
          <p:cNvSpPr/>
          <p:nvPr/>
        </p:nvSpPr>
        <p:spPr>
          <a:xfrm>
            <a:off x="4162864" y="2836706"/>
            <a:ext cx="510576" cy="149985"/>
          </a:xfrm>
          <a:custGeom>
            <a:rect b="b" l="l" r="r" t="t"/>
            <a:pathLst>
              <a:path extrusionOk="0" h="11982" w="40789">
                <a:moveTo>
                  <a:pt x="40628" y="1"/>
                </a:moveTo>
                <a:lnTo>
                  <a:pt x="1" y="11413"/>
                </a:lnTo>
                <a:lnTo>
                  <a:pt x="161" y="11982"/>
                </a:lnTo>
                <a:lnTo>
                  <a:pt x="40788" y="570"/>
                </a:lnTo>
                <a:lnTo>
                  <a:pt x="4062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34"/>
          <p:cNvSpPr/>
          <p:nvPr/>
        </p:nvSpPr>
        <p:spPr>
          <a:xfrm>
            <a:off x="4645741" y="2856344"/>
            <a:ext cx="205024" cy="57706"/>
          </a:xfrm>
          <a:custGeom>
            <a:rect b="b" l="l" r="r" t="t"/>
            <a:pathLst>
              <a:path extrusionOk="0" h="4610" w="16379">
                <a:moveTo>
                  <a:pt x="1" y="4610"/>
                </a:moveTo>
                <a:lnTo>
                  <a:pt x="16378" y="1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34"/>
          <p:cNvSpPr/>
          <p:nvPr/>
        </p:nvSpPr>
        <p:spPr>
          <a:xfrm>
            <a:off x="4644752" y="2852790"/>
            <a:ext cx="207014" cy="64828"/>
          </a:xfrm>
          <a:custGeom>
            <a:rect b="b" l="l" r="r" t="t"/>
            <a:pathLst>
              <a:path extrusionOk="0" h="5179" w="16538">
                <a:moveTo>
                  <a:pt x="16376" y="0"/>
                </a:moveTo>
                <a:lnTo>
                  <a:pt x="0" y="4609"/>
                </a:lnTo>
                <a:lnTo>
                  <a:pt x="160" y="5178"/>
                </a:lnTo>
                <a:lnTo>
                  <a:pt x="16538" y="569"/>
                </a:lnTo>
                <a:lnTo>
                  <a:pt x="1637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34"/>
          <p:cNvSpPr/>
          <p:nvPr/>
        </p:nvSpPr>
        <p:spPr>
          <a:xfrm>
            <a:off x="4331625" y="2929767"/>
            <a:ext cx="258261" cy="72714"/>
          </a:xfrm>
          <a:custGeom>
            <a:rect b="b" l="l" r="r" t="t"/>
            <a:pathLst>
              <a:path extrusionOk="0" h="5809" w="20632">
                <a:moveTo>
                  <a:pt x="1" y="5808"/>
                </a:moveTo>
                <a:lnTo>
                  <a:pt x="20631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34"/>
          <p:cNvSpPr/>
          <p:nvPr/>
        </p:nvSpPr>
        <p:spPr>
          <a:xfrm>
            <a:off x="4330574" y="2926312"/>
            <a:ext cx="260301" cy="79699"/>
          </a:xfrm>
          <a:custGeom>
            <a:rect b="b" l="l" r="r" t="t"/>
            <a:pathLst>
              <a:path extrusionOk="0" h="6367" w="20795">
                <a:moveTo>
                  <a:pt x="20634" y="1"/>
                </a:moveTo>
                <a:lnTo>
                  <a:pt x="0" y="5797"/>
                </a:lnTo>
                <a:lnTo>
                  <a:pt x="160" y="6366"/>
                </a:lnTo>
                <a:lnTo>
                  <a:pt x="20794" y="571"/>
                </a:lnTo>
                <a:lnTo>
                  <a:pt x="2063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34"/>
          <p:cNvSpPr/>
          <p:nvPr/>
        </p:nvSpPr>
        <p:spPr>
          <a:xfrm>
            <a:off x="4195870" y="3015930"/>
            <a:ext cx="87873" cy="24747"/>
          </a:xfrm>
          <a:custGeom>
            <a:rect b="b" l="l" r="r" t="t"/>
            <a:pathLst>
              <a:path extrusionOk="0" h="1977" w="7020">
                <a:moveTo>
                  <a:pt x="0" y="1976"/>
                </a:moveTo>
                <a:lnTo>
                  <a:pt x="7019" y="1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34"/>
          <p:cNvSpPr/>
          <p:nvPr/>
        </p:nvSpPr>
        <p:spPr>
          <a:xfrm>
            <a:off x="4194832" y="3012438"/>
            <a:ext cx="89876" cy="31832"/>
          </a:xfrm>
          <a:custGeom>
            <a:rect b="b" l="l" r="r" t="t"/>
            <a:pathLst>
              <a:path extrusionOk="0" h="2543" w="7180">
                <a:moveTo>
                  <a:pt x="7019" y="0"/>
                </a:moveTo>
                <a:lnTo>
                  <a:pt x="0" y="1973"/>
                </a:lnTo>
                <a:lnTo>
                  <a:pt x="160" y="2542"/>
                </a:lnTo>
                <a:lnTo>
                  <a:pt x="7179" y="571"/>
                </a:lnTo>
                <a:lnTo>
                  <a:pt x="7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34"/>
          <p:cNvSpPr/>
          <p:nvPr/>
        </p:nvSpPr>
        <p:spPr>
          <a:xfrm>
            <a:off x="4483351" y="2913795"/>
            <a:ext cx="399346" cy="112432"/>
          </a:xfrm>
          <a:custGeom>
            <a:rect b="b" l="l" r="r" t="t"/>
            <a:pathLst>
              <a:path extrusionOk="0" h="8982" w="31903">
                <a:moveTo>
                  <a:pt x="1" y="8982"/>
                </a:moveTo>
                <a:lnTo>
                  <a:pt x="31903" y="1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34"/>
          <p:cNvSpPr/>
          <p:nvPr/>
        </p:nvSpPr>
        <p:spPr>
          <a:xfrm>
            <a:off x="4482362" y="2910253"/>
            <a:ext cx="401349" cy="119542"/>
          </a:xfrm>
          <a:custGeom>
            <a:rect b="b" l="l" r="r" t="t"/>
            <a:pathLst>
              <a:path extrusionOk="0" h="9550" w="32063">
                <a:moveTo>
                  <a:pt x="31901" y="1"/>
                </a:moveTo>
                <a:lnTo>
                  <a:pt x="0" y="8980"/>
                </a:lnTo>
                <a:lnTo>
                  <a:pt x="160" y="9549"/>
                </a:lnTo>
                <a:lnTo>
                  <a:pt x="32062" y="570"/>
                </a:lnTo>
                <a:lnTo>
                  <a:pt x="3190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34"/>
          <p:cNvSpPr/>
          <p:nvPr/>
        </p:nvSpPr>
        <p:spPr>
          <a:xfrm>
            <a:off x="4227800" y="3050927"/>
            <a:ext cx="167722" cy="47216"/>
          </a:xfrm>
          <a:custGeom>
            <a:rect b="b" l="l" r="r" t="t"/>
            <a:pathLst>
              <a:path extrusionOk="0" h="3772" w="13399">
                <a:moveTo>
                  <a:pt x="0" y="3772"/>
                </a:moveTo>
                <a:lnTo>
                  <a:pt x="13399" y="1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34"/>
          <p:cNvSpPr/>
          <p:nvPr/>
        </p:nvSpPr>
        <p:spPr>
          <a:xfrm>
            <a:off x="4226761" y="3047447"/>
            <a:ext cx="169750" cy="54263"/>
          </a:xfrm>
          <a:custGeom>
            <a:rect b="b" l="l" r="r" t="t"/>
            <a:pathLst>
              <a:path extrusionOk="0" h="4335" w="13561">
                <a:moveTo>
                  <a:pt x="13401" y="1"/>
                </a:moveTo>
                <a:lnTo>
                  <a:pt x="0" y="3765"/>
                </a:lnTo>
                <a:lnTo>
                  <a:pt x="160" y="4334"/>
                </a:lnTo>
                <a:lnTo>
                  <a:pt x="13561" y="570"/>
                </a:lnTo>
                <a:lnTo>
                  <a:pt x="1340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34"/>
          <p:cNvSpPr/>
          <p:nvPr/>
        </p:nvSpPr>
        <p:spPr>
          <a:xfrm>
            <a:off x="4957053" y="2733069"/>
            <a:ext cx="159986" cy="130482"/>
          </a:xfrm>
          <a:custGeom>
            <a:rect b="b" l="l" r="r" t="t"/>
            <a:pathLst>
              <a:path extrusionOk="0" h="10424" w="12781">
                <a:moveTo>
                  <a:pt x="5404" y="0"/>
                </a:moveTo>
                <a:cubicBezTo>
                  <a:pt x="4749" y="0"/>
                  <a:pt x="4111" y="90"/>
                  <a:pt x="3513" y="271"/>
                </a:cubicBezTo>
                <a:cubicBezTo>
                  <a:pt x="2062" y="712"/>
                  <a:pt x="973" y="1653"/>
                  <a:pt x="487" y="2891"/>
                </a:cubicBezTo>
                <a:cubicBezTo>
                  <a:pt x="1" y="4129"/>
                  <a:pt x="155" y="5560"/>
                  <a:pt x="918" y="6871"/>
                </a:cubicBezTo>
                <a:cubicBezTo>
                  <a:pt x="1681" y="8181"/>
                  <a:pt x="2990" y="9263"/>
                  <a:pt x="4556" y="9879"/>
                </a:cubicBezTo>
                <a:cubicBezTo>
                  <a:pt x="5477" y="10241"/>
                  <a:pt x="6443" y="10424"/>
                  <a:pt x="7377" y="10424"/>
                </a:cubicBezTo>
                <a:cubicBezTo>
                  <a:pt x="8031" y="10424"/>
                  <a:pt x="8670" y="10334"/>
                  <a:pt x="9268" y="10153"/>
                </a:cubicBezTo>
                <a:cubicBezTo>
                  <a:pt x="10719" y="9712"/>
                  <a:pt x="11808" y="8771"/>
                  <a:pt x="12294" y="7533"/>
                </a:cubicBezTo>
                <a:cubicBezTo>
                  <a:pt x="12781" y="6295"/>
                  <a:pt x="12625" y="4864"/>
                  <a:pt x="11862" y="3553"/>
                </a:cubicBezTo>
                <a:cubicBezTo>
                  <a:pt x="11099" y="2243"/>
                  <a:pt x="9791" y="1161"/>
                  <a:pt x="8225" y="545"/>
                </a:cubicBezTo>
                <a:cubicBezTo>
                  <a:pt x="7303" y="183"/>
                  <a:pt x="6338" y="0"/>
                  <a:pt x="54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34"/>
          <p:cNvSpPr/>
          <p:nvPr/>
        </p:nvSpPr>
        <p:spPr>
          <a:xfrm>
            <a:off x="4953286" y="2729439"/>
            <a:ext cx="167584" cy="137868"/>
          </a:xfrm>
          <a:custGeom>
            <a:rect b="b" l="l" r="r" t="t"/>
            <a:pathLst>
              <a:path extrusionOk="0" h="11014" w="13388">
                <a:moveTo>
                  <a:pt x="5685" y="589"/>
                </a:moveTo>
                <a:cubicBezTo>
                  <a:pt x="5695" y="589"/>
                  <a:pt x="5704" y="589"/>
                  <a:pt x="5713" y="589"/>
                </a:cubicBezTo>
                <a:cubicBezTo>
                  <a:pt x="8204" y="589"/>
                  <a:pt x="10780" y="1958"/>
                  <a:pt x="11966" y="4093"/>
                </a:cubicBezTo>
                <a:cubicBezTo>
                  <a:pt x="12655" y="5331"/>
                  <a:pt x="12772" y="6643"/>
                  <a:pt x="12295" y="7786"/>
                </a:cubicBezTo>
                <a:cubicBezTo>
                  <a:pt x="11813" y="8946"/>
                  <a:pt x="10777" y="9802"/>
                  <a:pt x="9378" y="10195"/>
                </a:cubicBezTo>
                <a:cubicBezTo>
                  <a:pt x="8827" y="10350"/>
                  <a:pt x="8254" y="10424"/>
                  <a:pt x="7676" y="10424"/>
                </a:cubicBezTo>
                <a:cubicBezTo>
                  <a:pt x="5184" y="10424"/>
                  <a:pt x="2609" y="9053"/>
                  <a:pt x="1423" y="6919"/>
                </a:cubicBezTo>
                <a:cubicBezTo>
                  <a:pt x="735" y="5680"/>
                  <a:pt x="618" y="4368"/>
                  <a:pt x="1094" y="3225"/>
                </a:cubicBezTo>
                <a:cubicBezTo>
                  <a:pt x="1577" y="2067"/>
                  <a:pt x="2613" y="1211"/>
                  <a:pt x="4011" y="818"/>
                </a:cubicBezTo>
                <a:cubicBezTo>
                  <a:pt x="4557" y="665"/>
                  <a:pt x="5119" y="589"/>
                  <a:pt x="5685" y="589"/>
                </a:cubicBezTo>
                <a:close/>
                <a:moveTo>
                  <a:pt x="5697" y="0"/>
                </a:moveTo>
                <a:cubicBezTo>
                  <a:pt x="5070" y="0"/>
                  <a:pt x="4448" y="80"/>
                  <a:pt x="3851" y="249"/>
                </a:cubicBezTo>
                <a:cubicBezTo>
                  <a:pt x="2275" y="692"/>
                  <a:pt x="1102" y="1669"/>
                  <a:pt x="548" y="2998"/>
                </a:cubicBezTo>
                <a:cubicBezTo>
                  <a:pt x="1" y="4312"/>
                  <a:pt x="128" y="5806"/>
                  <a:pt x="906" y="7206"/>
                </a:cubicBezTo>
                <a:cubicBezTo>
                  <a:pt x="2195" y="9525"/>
                  <a:pt x="4989" y="11013"/>
                  <a:pt x="7693" y="11013"/>
                </a:cubicBezTo>
                <a:cubicBezTo>
                  <a:pt x="7698" y="11013"/>
                  <a:pt x="7703" y="11013"/>
                  <a:pt x="7707" y="11013"/>
                </a:cubicBezTo>
                <a:cubicBezTo>
                  <a:pt x="8326" y="11013"/>
                  <a:pt x="8942" y="10930"/>
                  <a:pt x="9539" y="10765"/>
                </a:cubicBezTo>
                <a:cubicBezTo>
                  <a:pt x="11114" y="10321"/>
                  <a:pt x="12287" y="9344"/>
                  <a:pt x="12841" y="8014"/>
                </a:cubicBezTo>
                <a:cubicBezTo>
                  <a:pt x="13388" y="6701"/>
                  <a:pt x="13261" y="5207"/>
                  <a:pt x="12483" y="3807"/>
                </a:cubicBezTo>
                <a:cubicBezTo>
                  <a:pt x="11194" y="1489"/>
                  <a:pt x="8400" y="0"/>
                  <a:pt x="56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34"/>
          <p:cNvSpPr/>
          <p:nvPr/>
        </p:nvSpPr>
        <p:spPr>
          <a:xfrm>
            <a:off x="4306304" y="3216183"/>
            <a:ext cx="82540" cy="23232"/>
          </a:xfrm>
          <a:custGeom>
            <a:rect b="b" l="l" r="r" t="t"/>
            <a:pathLst>
              <a:path extrusionOk="0" h="1856" w="6594">
                <a:moveTo>
                  <a:pt x="6594" y="0"/>
                </a:moveTo>
                <a:lnTo>
                  <a:pt x="1" y="1856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34"/>
          <p:cNvSpPr/>
          <p:nvPr/>
        </p:nvSpPr>
        <p:spPr>
          <a:xfrm>
            <a:off x="4305265" y="3212678"/>
            <a:ext cx="84543" cy="30317"/>
          </a:xfrm>
          <a:custGeom>
            <a:rect b="b" l="l" r="r" t="t"/>
            <a:pathLst>
              <a:path extrusionOk="0" h="2422" w="6754">
                <a:moveTo>
                  <a:pt x="6594" y="1"/>
                </a:moveTo>
                <a:lnTo>
                  <a:pt x="0" y="1853"/>
                </a:lnTo>
                <a:lnTo>
                  <a:pt x="160" y="2422"/>
                </a:lnTo>
                <a:lnTo>
                  <a:pt x="6754" y="570"/>
                </a:lnTo>
                <a:lnTo>
                  <a:pt x="65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34"/>
          <p:cNvSpPr/>
          <p:nvPr/>
        </p:nvSpPr>
        <p:spPr>
          <a:xfrm>
            <a:off x="4452723" y="3055082"/>
            <a:ext cx="508498" cy="143138"/>
          </a:xfrm>
          <a:custGeom>
            <a:rect b="b" l="l" r="r" t="t"/>
            <a:pathLst>
              <a:path extrusionOk="0" h="11435" w="40623">
                <a:moveTo>
                  <a:pt x="40622" y="0"/>
                </a:moveTo>
                <a:lnTo>
                  <a:pt x="0" y="11435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34"/>
          <p:cNvSpPr/>
          <p:nvPr/>
        </p:nvSpPr>
        <p:spPr>
          <a:xfrm>
            <a:off x="4451722" y="3051515"/>
            <a:ext cx="510501" cy="150273"/>
          </a:xfrm>
          <a:custGeom>
            <a:rect b="b" l="l" r="r" t="t"/>
            <a:pathLst>
              <a:path extrusionOk="0" h="12005" w="40783">
                <a:moveTo>
                  <a:pt x="40622" y="1"/>
                </a:moveTo>
                <a:lnTo>
                  <a:pt x="1" y="11435"/>
                </a:lnTo>
                <a:lnTo>
                  <a:pt x="161" y="12004"/>
                </a:lnTo>
                <a:lnTo>
                  <a:pt x="40783" y="570"/>
                </a:lnTo>
                <a:lnTo>
                  <a:pt x="4062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34"/>
          <p:cNvSpPr/>
          <p:nvPr/>
        </p:nvSpPr>
        <p:spPr>
          <a:xfrm>
            <a:off x="4338234" y="3239188"/>
            <a:ext cx="205012" cy="57706"/>
          </a:xfrm>
          <a:custGeom>
            <a:rect b="b" l="l" r="r" t="t"/>
            <a:pathLst>
              <a:path extrusionOk="0" h="4610" w="16378">
                <a:moveTo>
                  <a:pt x="16378" y="0"/>
                </a:moveTo>
                <a:lnTo>
                  <a:pt x="0" y="4609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34"/>
          <p:cNvSpPr/>
          <p:nvPr/>
        </p:nvSpPr>
        <p:spPr>
          <a:xfrm>
            <a:off x="4337170" y="3235721"/>
            <a:ext cx="207052" cy="64741"/>
          </a:xfrm>
          <a:custGeom>
            <a:rect b="b" l="l" r="r" t="t"/>
            <a:pathLst>
              <a:path extrusionOk="0" h="5172" w="16541">
                <a:moveTo>
                  <a:pt x="16381" y="0"/>
                </a:moveTo>
                <a:lnTo>
                  <a:pt x="1" y="4601"/>
                </a:lnTo>
                <a:lnTo>
                  <a:pt x="161" y="5171"/>
                </a:lnTo>
                <a:lnTo>
                  <a:pt x="16541" y="569"/>
                </a:lnTo>
                <a:lnTo>
                  <a:pt x="1638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34"/>
          <p:cNvSpPr/>
          <p:nvPr/>
        </p:nvSpPr>
        <p:spPr>
          <a:xfrm>
            <a:off x="4599117" y="3150759"/>
            <a:ext cx="258249" cy="72702"/>
          </a:xfrm>
          <a:custGeom>
            <a:rect b="b" l="l" r="r" t="t"/>
            <a:pathLst>
              <a:path extrusionOk="0" h="5808" w="20631">
                <a:moveTo>
                  <a:pt x="20631" y="1"/>
                </a:moveTo>
                <a:lnTo>
                  <a:pt x="0" y="5807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34"/>
          <p:cNvSpPr/>
          <p:nvPr/>
        </p:nvSpPr>
        <p:spPr>
          <a:xfrm>
            <a:off x="4598128" y="3147204"/>
            <a:ext cx="260251" cy="79812"/>
          </a:xfrm>
          <a:custGeom>
            <a:rect b="b" l="l" r="r" t="t"/>
            <a:pathLst>
              <a:path extrusionOk="0" h="6376" w="20791">
                <a:moveTo>
                  <a:pt x="20629" y="0"/>
                </a:moveTo>
                <a:lnTo>
                  <a:pt x="0" y="5807"/>
                </a:lnTo>
                <a:lnTo>
                  <a:pt x="160" y="6376"/>
                </a:lnTo>
                <a:lnTo>
                  <a:pt x="20790" y="569"/>
                </a:lnTo>
                <a:lnTo>
                  <a:pt x="2062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34"/>
          <p:cNvSpPr/>
          <p:nvPr/>
        </p:nvSpPr>
        <p:spPr>
          <a:xfrm>
            <a:off x="4905259" y="3112546"/>
            <a:ext cx="87848" cy="24747"/>
          </a:xfrm>
          <a:custGeom>
            <a:rect b="b" l="l" r="r" t="t"/>
            <a:pathLst>
              <a:path extrusionOk="0" h="1977" w="7018">
                <a:moveTo>
                  <a:pt x="7018" y="1"/>
                </a:moveTo>
                <a:lnTo>
                  <a:pt x="0" y="1976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34"/>
          <p:cNvSpPr/>
          <p:nvPr/>
        </p:nvSpPr>
        <p:spPr>
          <a:xfrm>
            <a:off x="4904321" y="3108816"/>
            <a:ext cx="89863" cy="31907"/>
          </a:xfrm>
          <a:custGeom>
            <a:rect b="b" l="l" r="r" t="t"/>
            <a:pathLst>
              <a:path extrusionOk="0" h="2549" w="7179">
                <a:moveTo>
                  <a:pt x="7019" y="0"/>
                </a:moveTo>
                <a:lnTo>
                  <a:pt x="1" y="1980"/>
                </a:lnTo>
                <a:lnTo>
                  <a:pt x="162" y="2549"/>
                </a:lnTo>
                <a:lnTo>
                  <a:pt x="7179" y="569"/>
                </a:lnTo>
                <a:lnTo>
                  <a:pt x="7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34"/>
          <p:cNvSpPr/>
          <p:nvPr/>
        </p:nvSpPr>
        <p:spPr>
          <a:xfrm>
            <a:off x="4370176" y="3241942"/>
            <a:ext cx="399346" cy="112407"/>
          </a:xfrm>
          <a:custGeom>
            <a:rect b="b" l="l" r="r" t="t"/>
            <a:pathLst>
              <a:path extrusionOk="0" h="8980" w="31903">
                <a:moveTo>
                  <a:pt x="31903" y="1"/>
                </a:moveTo>
                <a:lnTo>
                  <a:pt x="0" y="8980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34"/>
          <p:cNvSpPr/>
          <p:nvPr/>
        </p:nvSpPr>
        <p:spPr>
          <a:xfrm>
            <a:off x="4369162" y="3238387"/>
            <a:ext cx="401349" cy="119530"/>
          </a:xfrm>
          <a:custGeom>
            <a:rect b="b" l="l" r="r" t="t"/>
            <a:pathLst>
              <a:path extrusionOk="0" h="9549" w="32063">
                <a:moveTo>
                  <a:pt x="31903" y="0"/>
                </a:moveTo>
                <a:lnTo>
                  <a:pt x="1" y="8979"/>
                </a:lnTo>
                <a:lnTo>
                  <a:pt x="161" y="9548"/>
                </a:lnTo>
                <a:lnTo>
                  <a:pt x="32063" y="569"/>
                </a:lnTo>
                <a:lnTo>
                  <a:pt x="3190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34"/>
          <p:cNvSpPr/>
          <p:nvPr/>
        </p:nvSpPr>
        <p:spPr>
          <a:xfrm>
            <a:off x="4857321" y="3170022"/>
            <a:ext cx="167747" cy="47216"/>
          </a:xfrm>
          <a:custGeom>
            <a:rect b="b" l="l" r="r" t="t"/>
            <a:pathLst>
              <a:path extrusionOk="0" h="3772" w="13401">
                <a:moveTo>
                  <a:pt x="13400" y="0"/>
                </a:moveTo>
                <a:lnTo>
                  <a:pt x="0" y="3771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34"/>
          <p:cNvSpPr/>
          <p:nvPr/>
        </p:nvSpPr>
        <p:spPr>
          <a:xfrm>
            <a:off x="4856407" y="3166254"/>
            <a:ext cx="169725" cy="54426"/>
          </a:xfrm>
          <a:custGeom>
            <a:rect b="b" l="l" r="r" t="t"/>
            <a:pathLst>
              <a:path extrusionOk="0" h="4348" w="13559">
                <a:moveTo>
                  <a:pt x="13397" y="0"/>
                </a:moveTo>
                <a:lnTo>
                  <a:pt x="0" y="3779"/>
                </a:lnTo>
                <a:lnTo>
                  <a:pt x="161" y="4348"/>
                </a:lnTo>
                <a:lnTo>
                  <a:pt x="13559" y="570"/>
                </a:lnTo>
                <a:lnTo>
                  <a:pt x="1339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34"/>
          <p:cNvSpPr/>
          <p:nvPr/>
        </p:nvSpPr>
        <p:spPr>
          <a:xfrm>
            <a:off x="5091131" y="2989320"/>
            <a:ext cx="176659" cy="130520"/>
          </a:xfrm>
          <a:custGeom>
            <a:rect b="b" l="l" r="r" t="t"/>
            <a:pathLst>
              <a:path extrusionOk="0" h="10427" w="14113">
                <a:moveTo>
                  <a:pt x="6072" y="0"/>
                </a:moveTo>
                <a:cubicBezTo>
                  <a:pt x="5468" y="0"/>
                  <a:pt x="4869" y="77"/>
                  <a:pt x="4292" y="239"/>
                </a:cubicBezTo>
                <a:cubicBezTo>
                  <a:pt x="1238" y="1098"/>
                  <a:pt x="0" y="4023"/>
                  <a:pt x="1526" y="6770"/>
                </a:cubicBezTo>
                <a:cubicBezTo>
                  <a:pt x="2764" y="8998"/>
                  <a:pt x="5443" y="10426"/>
                  <a:pt x="8041" y="10426"/>
                </a:cubicBezTo>
                <a:cubicBezTo>
                  <a:pt x="8644" y="10426"/>
                  <a:pt x="9244" y="10349"/>
                  <a:pt x="9819" y="10187"/>
                </a:cubicBezTo>
                <a:cubicBezTo>
                  <a:pt x="12874" y="9327"/>
                  <a:pt x="14113" y="6404"/>
                  <a:pt x="12585" y="3656"/>
                </a:cubicBezTo>
                <a:cubicBezTo>
                  <a:pt x="11347" y="1427"/>
                  <a:pt x="8670" y="0"/>
                  <a:pt x="607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34"/>
          <p:cNvSpPr/>
          <p:nvPr/>
        </p:nvSpPr>
        <p:spPr>
          <a:xfrm>
            <a:off x="5095649" y="2985640"/>
            <a:ext cx="167609" cy="137868"/>
          </a:xfrm>
          <a:custGeom>
            <a:rect b="b" l="l" r="r" t="t"/>
            <a:pathLst>
              <a:path extrusionOk="0" h="11014" w="13390">
                <a:moveTo>
                  <a:pt x="5685" y="589"/>
                </a:moveTo>
                <a:cubicBezTo>
                  <a:pt x="5695" y="589"/>
                  <a:pt x="5704" y="589"/>
                  <a:pt x="5713" y="589"/>
                </a:cubicBezTo>
                <a:cubicBezTo>
                  <a:pt x="8206" y="589"/>
                  <a:pt x="10780" y="1959"/>
                  <a:pt x="11966" y="4094"/>
                </a:cubicBezTo>
                <a:cubicBezTo>
                  <a:pt x="12656" y="5333"/>
                  <a:pt x="12773" y="6645"/>
                  <a:pt x="12297" y="7787"/>
                </a:cubicBezTo>
                <a:cubicBezTo>
                  <a:pt x="11814" y="8947"/>
                  <a:pt x="10778" y="9802"/>
                  <a:pt x="9380" y="10196"/>
                </a:cubicBezTo>
                <a:cubicBezTo>
                  <a:pt x="8829" y="10352"/>
                  <a:pt x="8255" y="10426"/>
                  <a:pt x="7677" y="10426"/>
                </a:cubicBezTo>
                <a:cubicBezTo>
                  <a:pt x="5185" y="10426"/>
                  <a:pt x="2610" y="9054"/>
                  <a:pt x="1425" y="6919"/>
                </a:cubicBezTo>
                <a:cubicBezTo>
                  <a:pt x="736" y="5680"/>
                  <a:pt x="619" y="4368"/>
                  <a:pt x="1095" y="3226"/>
                </a:cubicBezTo>
                <a:cubicBezTo>
                  <a:pt x="1577" y="2067"/>
                  <a:pt x="2613" y="1211"/>
                  <a:pt x="4012" y="818"/>
                </a:cubicBezTo>
                <a:cubicBezTo>
                  <a:pt x="4557" y="666"/>
                  <a:pt x="5121" y="589"/>
                  <a:pt x="5685" y="589"/>
                </a:cubicBezTo>
                <a:close/>
                <a:moveTo>
                  <a:pt x="5697" y="0"/>
                </a:moveTo>
                <a:cubicBezTo>
                  <a:pt x="5070" y="0"/>
                  <a:pt x="4448" y="81"/>
                  <a:pt x="3851" y="249"/>
                </a:cubicBezTo>
                <a:cubicBezTo>
                  <a:pt x="2276" y="692"/>
                  <a:pt x="1102" y="1669"/>
                  <a:pt x="548" y="2999"/>
                </a:cubicBezTo>
                <a:cubicBezTo>
                  <a:pt x="1" y="4312"/>
                  <a:pt x="129" y="5806"/>
                  <a:pt x="906" y="7207"/>
                </a:cubicBezTo>
                <a:cubicBezTo>
                  <a:pt x="2195" y="9525"/>
                  <a:pt x="4989" y="11013"/>
                  <a:pt x="7693" y="11013"/>
                </a:cubicBezTo>
                <a:cubicBezTo>
                  <a:pt x="7698" y="11013"/>
                  <a:pt x="7703" y="11014"/>
                  <a:pt x="7707" y="11014"/>
                </a:cubicBezTo>
                <a:cubicBezTo>
                  <a:pt x="8326" y="11014"/>
                  <a:pt x="8943" y="10930"/>
                  <a:pt x="9539" y="10765"/>
                </a:cubicBezTo>
                <a:cubicBezTo>
                  <a:pt x="11114" y="10322"/>
                  <a:pt x="12287" y="9345"/>
                  <a:pt x="12841" y="8015"/>
                </a:cubicBezTo>
                <a:cubicBezTo>
                  <a:pt x="13389" y="6701"/>
                  <a:pt x="13261" y="5207"/>
                  <a:pt x="12483" y="3807"/>
                </a:cubicBezTo>
                <a:cubicBezTo>
                  <a:pt x="11194" y="1488"/>
                  <a:pt x="8399" y="0"/>
                  <a:pt x="56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34"/>
          <p:cNvSpPr/>
          <p:nvPr/>
        </p:nvSpPr>
        <p:spPr>
          <a:xfrm>
            <a:off x="5021000" y="3311284"/>
            <a:ext cx="82553" cy="23245"/>
          </a:xfrm>
          <a:custGeom>
            <a:rect b="b" l="l" r="r" t="t"/>
            <a:pathLst>
              <a:path extrusionOk="0" h="1857" w="6595">
                <a:moveTo>
                  <a:pt x="1" y="1856"/>
                </a:moveTo>
                <a:lnTo>
                  <a:pt x="659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34"/>
          <p:cNvSpPr/>
          <p:nvPr/>
        </p:nvSpPr>
        <p:spPr>
          <a:xfrm>
            <a:off x="5020086" y="3307541"/>
            <a:ext cx="84556" cy="30418"/>
          </a:xfrm>
          <a:custGeom>
            <a:rect b="b" l="l" r="r" t="t"/>
            <a:pathLst>
              <a:path extrusionOk="0" h="2430" w="6755">
                <a:moveTo>
                  <a:pt x="6593" y="1"/>
                </a:moveTo>
                <a:lnTo>
                  <a:pt x="1" y="1859"/>
                </a:lnTo>
                <a:lnTo>
                  <a:pt x="162" y="2429"/>
                </a:lnTo>
                <a:lnTo>
                  <a:pt x="6754" y="570"/>
                </a:lnTo>
                <a:lnTo>
                  <a:pt x="659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34"/>
          <p:cNvSpPr/>
          <p:nvPr/>
        </p:nvSpPr>
        <p:spPr>
          <a:xfrm>
            <a:off x="4448668" y="3352501"/>
            <a:ext cx="508498" cy="143125"/>
          </a:xfrm>
          <a:custGeom>
            <a:rect b="b" l="l" r="r" t="t"/>
            <a:pathLst>
              <a:path extrusionOk="0" h="11434" w="40623">
                <a:moveTo>
                  <a:pt x="0" y="11434"/>
                </a:moveTo>
                <a:lnTo>
                  <a:pt x="40623" y="1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34"/>
          <p:cNvSpPr/>
          <p:nvPr/>
        </p:nvSpPr>
        <p:spPr>
          <a:xfrm>
            <a:off x="4447679" y="3348946"/>
            <a:ext cx="510501" cy="150248"/>
          </a:xfrm>
          <a:custGeom>
            <a:rect b="b" l="l" r="r" t="t"/>
            <a:pathLst>
              <a:path extrusionOk="0" h="12003" w="40783">
                <a:moveTo>
                  <a:pt x="40621" y="0"/>
                </a:moveTo>
                <a:lnTo>
                  <a:pt x="0" y="11433"/>
                </a:lnTo>
                <a:lnTo>
                  <a:pt x="160" y="12003"/>
                </a:lnTo>
                <a:lnTo>
                  <a:pt x="40782" y="569"/>
                </a:lnTo>
                <a:lnTo>
                  <a:pt x="4062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34"/>
          <p:cNvSpPr/>
          <p:nvPr/>
        </p:nvSpPr>
        <p:spPr>
          <a:xfrm>
            <a:off x="4930480" y="3368747"/>
            <a:ext cx="205024" cy="57718"/>
          </a:xfrm>
          <a:custGeom>
            <a:rect b="b" l="l" r="r" t="t"/>
            <a:pathLst>
              <a:path extrusionOk="0" h="4611" w="16379">
                <a:moveTo>
                  <a:pt x="1" y="4610"/>
                </a:moveTo>
                <a:lnTo>
                  <a:pt x="16378" y="1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34"/>
          <p:cNvSpPr/>
          <p:nvPr/>
        </p:nvSpPr>
        <p:spPr>
          <a:xfrm>
            <a:off x="4923046" y="3363353"/>
            <a:ext cx="206439" cy="64603"/>
          </a:xfrm>
          <a:custGeom>
            <a:rect b="b" l="l" r="r" t="t"/>
            <a:pathLst>
              <a:path extrusionOk="0" h="5161" w="16492">
                <a:moveTo>
                  <a:pt x="16333" y="0"/>
                </a:moveTo>
                <a:lnTo>
                  <a:pt x="1" y="4593"/>
                </a:lnTo>
                <a:lnTo>
                  <a:pt x="159" y="5161"/>
                </a:lnTo>
                <a:lnTo>
                  <a:pt x="16491" y="568"/>
                </a:lnTo>
                <a:lnTo>
                  <a:pt x="1633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34"/>
          <p:cNvSpPr/>
          <p:nvPr/>
        </p:nvSpPr>
        <p:spPr>
          <a:xfrm>
            <a:off x="4616365" y="3442182"/>
            <a:ext cx="258261" cy="72702"/>
          </a:xfrm>
          <a:custGeom>
            <a:rect b="b" l="l" r="r" t="t"/>
            <a:pathLst>
              <a:path extrusionOk="0" h="5808" w="20632">
                <a:moveTo>
                  <a:pt x="1" y="5808"/>
                </a:moveTo>
                <a:lnTo>
                  <a:pt x="20631" y="1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34"/>
          <p:cNvSpPr/>
          <p:nvPr/>
        </p:nvSpPr>
        <p:spPr>
          <a:xfrm>
            <a:off x="4615363" y="3438627"/>
            <a:ext cx="260264" cy="79824"/>
          </a:xfrm>
          <a:custGeom>
            <a:rect b="b" l="l" r="r" t="t"/>
            <a:pathLst>
              <a:path extrusionOk="0" h="6377" w="20792">
                <a:moveTo>
                  <a:pt x="20631" y="0"/>
                </a:moveTo>
                <a:lnTo>
                  <a:pt x="0" y="5807"/>
                </a:lnTo>
                <a:lnTo>
                  <a:pt x="160" y="6376"/>
                </a:lnTo>
                <a:lnTo>
                  <a:pt x="20792" y="569"/>
                </a:lnTo>
                <a:lnTo>
                  <a:pt x="206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34"/>
          <p:cNvSpPr/>
          <p:nvPr/>
        </p:nvSpPr>
        <p:spPr>
          <a:xfrm>
            <a:off x="4480610" y="3528358"/>
            <a:ext cx="87860" cy="24735"/>
          </a:xfrm>
          <a:custGeom>
            <a:rect b="b" l="l" r="r" t="t"/>
            <a:pathLst>
              <a:path extrusionOk="0" h="1976" w="7019">
                <a:moveTo>
                  <a:pt x="1" y="1976"/>
                </a:moveTo>
                <a:lnTo>
                  <a:pt x="7018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34"/>
          <p:cNvSpPr/>
          <p:nvPr/>
        </p:nvSpPr>
        <p:spPr>
          <a:xfrm>
            <a:off x="4479558" y="3524866"/>
            <a:ext cx="89876" cy="31819"/>
          </a:xfrm>
          <a:custGeom>
            <a:rect b="b" l="l" r="r" t="t"/>
            <a:pathLst>
              <a:path extrusionOk="0" h="2542" w="7180">
                <a:moveTo>
                  <a:pt x="7019" y="1"/>
                </a:moveTo>
                <a:lnTo>
                  <a:pt x="0" y="1973"/>
                </a:lnTo>
                <a:lnTo>
                  <a:pt x="160" y="2542"/>
                </a:lnTo>
                <a:lnTo>
                  <a:pt x="7179" y="570"/>
                </a:lnTo>
                <a:lnTo>
                  <a:pt x="70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34"/>
          <p:cNvSpPr/>
          <p:nvPr/>
        </p:nvSpPr>
        <p:spPr>
          <a:xfrm>
            <a:off x="4768090" y="3426223"/>
            <a:ext cx="399346" cy="112407"/>
          </a:xfrm>
          <a:custGeom>
            <a:rect b="b" l="l" r="r" t="t"/>
            <a:pathLst>
              <a:path extrusionOk="0" h="8980" w="31903">
                <a:moveTo>
                  <a:pt x="1" y="8980"/>
                </a:moveTo>
                <a:lnTo>
                  <a:pt x="31903" y="1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34"/>
          <p:cNvSpPr/>
          <p:nvPr/>
        </p:nvSpPr>
        <p:spPr>
          <a:xfrm>
            <a:off x="4760956" y="3420616"/>
            <a:ext cx="400260" cy="119117"/>
          </a:xfrm>
          <a:custGeom>
            <a:rect b="b" l="l" r="r" t="t"/>
            <a:pathLst>
              <a:path extrusionOk="0" h="9516" w="31976">
                <a:moveTo>
                  <a:pt x="31816" y="0"/>
                </a:moveTo>
                <a:lnTo>
                  <a:pt x="0" y="8948"/>
                </a:lnTo>
                <a:lnTo>
                  <a:pt x="160" y="9516"/>
                </a:lnTo>
                <a:lnTo>
                  <a:pt x="31976" y="568"/>
                </a:lnTo>
                <a:lnTo>
                  <a:pt x="3181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34"/>
          <p:cNvSpPr/>
          <p:nvPr/>
        </p:nvSpPr>
        <p:spPr>
          <a:xfrm>
            <a:off x="4512540" y="3563342"/>
            <a:ext cx="167722" cy="47229"/>
          </a:xfrm>
          <a:custGeom>
            <a:rect b="b" l="l" r="r" t="t"/>
            <a:pathLst>
              <a:path extrusionOk="0" h="3773" w="13399">
                <a:moveTo>
                  <a:pt x="0" y="3772"/>
                </a:moveTo>
                <a:lnTo>
                  <a:pt x="13399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34"/>
          <p:cNvSpPr/>
          <p:nvPr/>
        </p:nvSpPr>
        <p:spPr>
          <a:xfrm>
            <a:off x="4511476" y="3559887"/>
            <a:ext cx="169762" cy="54238"/>
          </a:xfrm>
          <a:custGeom>
            <a:rect b="b" l="l" r="r" t="t"/>
            <a:pathLst>
              <a:path extrusionOk="0" h="4333" w="13562">
                <a:moveTo>
                  <a:pt x="13402" y="1"/>
                </a:moveTo>
                <a:lnTo>
                  <a:pt x="1" y="3764"/>
                </a:lnTo>
                <a:lnTo>
                  <a:pt x="161" y="4333"/>
                </a:lnTo>
                <a:lnTo>
                  <a:pt x="13562" y="570"/>
                </a:lnTo>
                <a:lnTo>
                  <a:pt x="1340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34"/>
          <p:cNvSpPr/>
          <p:nvPr/>
        </p:nvSpPr>
        <p:spPr>
          <a:xfrm>
            <a:off x="5241780" y="3245447"/>
            <a:ext cx="159986" cy="130495"/>
          </a:xfrm>
          <a:custGeom>
            <a:rect b="b" l="l" r="r" t="t"/>
            <a:pathLst>
              <a:path extrusionOk="0" h="10425" w="12781">
                <a:moveTo>
                  <a:pt x="5404" y="1"/>
                </a:moveTo>
                <a:cubicBezTo>
                  <a:pt x="4750" y="1"/>
                  <a:pt x="4111" y="91"/>
                  <a:pt x="3513" y="272"/>
                </a:cubicBezTo>
                <a:cubicBezTo>
                  <a:pt x="2062" y="711"/>
                  <a:pt x="974" y="1654"/>
                  <a:pt x="487" y="2892"/>
                </a:cubicBezTo>
                <a:cubicBezTo>
                  <a:pt x="1" y="4130"/>
                  <a:pt x="155" y="5561"/>
                  <a:pt x="920" y="6871"/>
                </a:cubicBezTo>
                <a:cubicBezTo>
                  <a:pt x="1683" y="8181"/>
                  <a:pt x="2991" y="9263"/>
                  <a:pt x="4556" y="9878"/>
                </a:cubicBezTo>
                <a:cubicBezTo>
                  <a:pt x="5477" y="10241"/>
                  <a:pt x="6443" y="10424"/>
                  <a:pt x="7378" y="10424"/>
                </a:cubicBezTo>
                <a:cubicBezTo>
                  <a:pt x="8032" y="10424"/>
                  <a:pt x="8671" y="10334"/>
                  <a:pt x="9268" y="10153"/>
                </a:cubicBezTo>
                <a:cubicBezTo>
                  <a:pt x="10719" y="9713"/>
                  <a:pt x="11808" y="8770"/>
                  <a:pt x="12294" y="7533"/>
                </a:cubicBezTo>
                <a:cubicBezTo>
                  <a:pt x="12781" y="6295"/>
                  <a:pt x="12625" y="4864"/>
                  <a:pt x="11862" y="3553"/>
                </a:cubicBezTo>
                <a:cubicBezTo>
                  <a:pt x="11099" y="2244"/>
                  <a:pt x="9791" y="1161"/>
                  <a:pt x="8224" y="546"/>
                </a:cubicBezTo>
                <a:cubicBezTo>
                  <a:pt x="7304" y="184"/>
                  <a:pt x="6338" y="1"/>
                  <a:pt x="540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34"/>
          <p:cNvSpPr/>
          <p:nvPr/>
        </p:nvSpPr>
        <p:spPr>
          <a:xfrm>
            <a:off x="5238025" y="3241854"/>
            <a:ext cx="167584" cy="137855"/>
          </a:xfrm>
          <a:custGeom>
            <a:rect b="b" l="l" r="r" t="t"/>
            <a:pathLst>
              <a:path extrusionOk="0" h="11013" w="13388">
                <a:moveTo>
                  <a:pt x="5686" y="589"/>
                </a:moveTo>
                <a:cubicBezTo>
                  <a:pt x="5695" y="589"/>
                  <a:pt x="5704" y="589"/>
                  <a:pt x="5713" y="589"/>
                </a:cubicBezTo>
                <a:cubicBezTo>
                  <a:pt x="8205" y="589"/>
                  <a:pt x="10779" y="1959"/>
                  <a:pt x="11965" y="4093"/>
                </a:cubicBezTo>
                <a:cubicBezTo>
                  <a:pt x="12654" y="5332"/>
                  <a:pt x="12771" y="6644"/>
                  <a:pt x="12295" y="7787"/>
                </a:cubicBezTo>
                <a:cubicBezTo>
                  <a:pt x="11812" y="8947"/>
                  <a:pt x="10777" y="9801"/>
                  <a:pt x="9378" y="10194"/>
                </a:cubicBezTo>
                <a:cubicBezTo>
                  <a:pt x="8826" y="10350"/>
                  <a:pt x="8252" y="10424"/>
                  <a:pt x="7673" y="10424"/>
                </a:cubicBezTo>
                <a:cubicBezTo>
                  <a:pt x="5182" y="10424"/>
                  <a:pt x="2610" y="9053"/>
                  <a:pt x="1424" y="6918"/>
                </a:cubicBezTo>
                <a:cubicBezTo>
                  <a:pt x="735" y="5681"/>
                  <a:pt x="618" y="4368"/>
                  <a:pt x="1094" y="3226"/>
                </a:cubicBezTo>
                <a:cubicBezTo>
                  <a:pt x="1577" y="2066"/>
                  <a:pt x="2612" y="1211"/>
                  <a:pt x="4011" y="817"/>
                </a:cubicBezTo>
                <a:cubicBezTo>
                  <a:pt x="4556" y="666"/>
                  <a:pt x="5119" y="589"/>
                  <a:pt x="5686" y="589"/>
                </a:cubicBezTo>
                <a:close/>
                <a:moveTo>
                  <a:pt x="5694" y="0"/>
                </a:moveTo>
                <a:cubicBezTo>
                  <a:pt x="5068" y="0"/>
                  <a:pt x="4446" y="80"/>
                  <a:pt x="3850" y="248"/>
                </a:cubicBezTo>
                <a:cubicBezTo>
                  <a:pt x="2275" y="692"/>
                  <a:pt x="1101" y="1668"/>
                  <a:pt x="547" y="2999"/>
                </a:cubicBezTo>
                <a:cubicBezTo>
                  <a:pt x="1" y="4312"/>
                  <a:pt x="128" y="5807"/>
                  <a:pt x="906" y="7207"/>
                </a:cubicBezTo>
                <a:cubicBezTo>
                  <a:pt x="2195" y="9524"/>
                  <a:pt x="4989" y="11013"/>
                  <a:pt x="7693" y="11013"/>
                </a:cubicBezTo>
                <a:cubicBezTo>
                  <a:pt x="7703" y="11013"/>
                  <a:pt x="7712" y="11013"/>
                  <a:pt x="7721" y="11013"/>
                </a:cubicBezTo>
                <a:cubicBezTo>
                  <a:pt x="8335" y="11013"/>
                  <a:pt x="8946" y="10930"/>
                  <a:pt x="9539" y="10765"/>
                </a:cubicBezTo>
                <a:cubicBezTo>
                  <a:pt x="11114" y="10321"/>
                  <a:pt x="12286" y="9344"/>
                  <a:pt x="12842" y="8015"/>
                </a:cubicBezTo>
                <a:cubicBezTo>
                  <a:pt x="13388" y="6702"/>
                  <a:pt x="13261" y="5207"/>
                  <a:pt x="12483" y="3806"/>
                </a:cubicBezTo>
                <a:cubicBezTo>
                  <a:pt x="11194" y="1488"/>
                  <a:pt x="8397" y="0"/>
                  <a:pt x="569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34"/>
          <p:cNvSpPr/>
          <p:nvPr/>
        </p:nvSpPr>
        <p:spPr>
          <a:xfrm>
            <a:off x="3973952" y="1927228"/>
            <a:ext cx="521980" cy="296928"/>
          </a:xfrm>
          <a:custGeom>
            <a:rect b="b" l="l" r="r" t="t"/>
            <a:pathLst>
              <a:path extrusionOk="0" h="23721" w="41700">
                <a:moveTo>
                  <a:pt x="15263" y="3635"/>
                </a:moveTo>
                <a:cubicBezTo>
                  <a:pt x="16116" y="3635"/>
                  <a:pt x="16995" y="4104"/>
                  <a:pt x="17402" y="4836"/>
                </a:cubicBezTo>
                <a:cubicBezTo>
                  <a:pt x="17903" y="5737"/>
                  <a:pt x="17496" y="6696"/>
                  <a:pt x="16494" y="6979"/>
                </a:cubicBezTo>
                <a:cubicBezTo>
                  <a:pt x="16305" y="7032"/>
                  <a:pt x="16108" y="7057"/>
                  <a:pt x="15910" y="7057"/>
                </a:cubicBezTo>
                <a:cubicBezTo>
                  <a:pt x="15058" y="7057"/>
                  <a:pt x="14179" y="6588"/>
                  <a:pt x="13772" y="5857"/>
                </a:cubicBezTo>
                <a:cubicBezTo>
                  <a:pt x="13271" y="4957"/>
                  <a:pt x="13678" y="3996"/>
                  <a:pt x="14680" y="3714"/>
                </a:cubicBezTo>
                <a:cubicBezTo>
                  <a:pt x="14869" y="3661"/>
                  <a:pt x="15065" y="3635"/>
                  <a:pt x="15263" y="3635"/>
                </a:cubicBezTo>
                <a:close/>
                <a:moveTo>
                  <a:pt x="14577" y="0"/>
                </a:moveTo>
                <a:cubicBezTo>
                  <a:pt x="13958" y="0"/>
                  <a:pt x="13343" y="79"/>
                  <a:pt x="12752" y="245"/>
                </a:cubicBezTo>
                <a:cubicBezTo>
                  <a:pt x="9620" y="1127"/>
                  <a:pt x="8351" y="4126"/>
                  <a:pt x="9916" y="6943"/>
                </a:cubicBezTo>
                <a:cubicBezTo>
                  <a:pt x="10633" y="8235"/>
                  <a:pt x="11826" y="9260"/>
                  <a:pt x="13199" y="9912"/>
                </a:cubicBezTo>
                <a:cubicBezTo>
                  <a:pt x="13199" y="9912"/>
                  <a:pt x="15468" y="10926"/>
                  <a:pt x="15921" y="11741"/>
                </a:cubicBezTo>
                <a:cubicBezTo>
                  <a:pt x="16160" y="12172"/>
                  <a:pt x="15531" y="12682"/>
                  <a:pt x="14884" y="13068"/>
                </a:cubicBezTo>
                <a:lnTo>
                  <a:pt x="2855" y="16454"/>
                </a:lnTo>
                <a:cubicBezTo>
                  <a:pt x="824" y="17025"/>
                  <a:pt x="1" y="18971"/>
                  <a:pt x="1016" y="20798"/>
                </a:cubicBezTo>
                <a:lnTo>
                  <a:pt x="2641" y="23721"/>
                </a:lnTo>
                <a:lnTo>
                  <a:pt x="41700" y="12727"/>
                </a:lnTo>
                <a:lnTo>
                  <a:pt x="40075" y="9803"/>
                </a:lnTo>
                <a:cubicBezTo>
                  <a:pt x="39251" y="8320"/>
                  <a:pt x="37469" y="7371"/>
                  <a:pt x="35742" y="7371"/>
                </a:cubicBezTo>
                <a:cubicBezTo>
                  <a:pt x="35340" y="7371"/>
                  <a:pt x="34941" y="7422"/>
                  <a:pt x="34558" y="7530"/>
                </a:cubicBezTo>
                <a:lnTo>
                  <a:pt x="23398" y="10671"/>
                </a:lnTo>
                <a:cubicBezTo>
                  <a:pt x="23277" y="10676"/>
                  <a:pt x="23154" y="10679"/>
                  <a:pt x="23031" y="10679"/>
                </a:cubicBezTo>
                <a:cubicBezTo>
                  <a:pt x="22296" y="10679"/>
                  <a:pt x="21570" y="10578"/>
                  <a:pt x="21365" y="10208"/>
                </a:cubicBezTo>
                <a:cubicBezTo>
                  <a:pt x="20752" y="9101"/>
                  <a:pt x="21529" y="8056"/>
                  <a:pt x="21764" y="7075"/>
                </a:cubicBezTo>
                <a:cubicBezTo>
                  <a:pt x="22029" y="5979"/>
                  <a:pt x="21888" y="4884"/>
                  <a:pt x="21258" y="3750"/>
                </a:cubicBezTo>
                <a:cubicBezTo>
                  <a:pt x="19987" y="1464"/>
                  <a:pt x="17241" y="0"/>
                  <a:pt x="14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34"/>
          <p:cNvSpPr/>
          <p:nvPr/>
        </p:nvSpPr>
        <p:spPr>
          <a:xfrm>
            <a:off x="3975679" y="1923548"/>
            <a:ext cx="525785" cy="304976"/>
          </a:xfrm>
          <a:custGeom>
            <a:rect b="b" l="l" r="r" t="t"/>
            <a:pathLst>
              <a:path extrusionOk="0" h="24364" w="42004">
                <a:moveTo>
                  <a:pt x="15130" y="4226"/>
                </a:moveTo>
                <a:cubicBezTo>
                  <a:pt x="15877" y="4226"/>
                  <a:pt x="16650" y="4635"/>
                  <a:pt x="17006" y="5274"/>
                </a:cubicBezTo>
                <a:cubicBezTo>
                  <a:pt x="17201" y="5626"/>
                  <a:pt x="17236" y="5995"/>
                  <a:pt x="17104" y="6313"/>
                </a:cubicBezTo>
                <a:cubicBezTo>
                  <a:pt x="16969" y="6637"/>
                  <a:pt x="16675" y="6876"/>
                  <a:pt x="16275" y="6989"/>
                </a:cubicBezTo>
                <a:cubicBezTo>
                  <a:pt x="16110" y="7036"/>
                  <a:pt x="15938" y="7058"/>
                  <a:pt x="15765" y="7058"/>
                </a:cubicBezTo>
                <a:cubicBezTo>
                  <a:pt x="15018" y="7058"/>
                  <a:pt x="14248" y="6647"/>
                  <a:pt x="13892" y="6008"/>
                </a:cubicBezTo>
                <a:cubicBezTo>
                  <a:pt x="13696" y="5656"/>
                  <a:pt x="13662" y="5287"/>
                  <a:pt x="13794" y="4969"/>
                </a:cubicBezTo>
                <a:cubicBezTo>
                  <a:pt x="13929" y="4645"/>
                  <a:pt x="14222" y="4406"/>
                  <a:pt x="14621" y="4292"/>
                </a:cubicBezTo>
                <a:lnTo>
                  <a:pt x="14621" y="4294"/>
                </a:lnTo>
                <a:cubicBezTo>
                  <a:pt x="14786" y="4248"/>
                  <a:pt x="14957" y="4226"/>
                  <a:pt x="15130" y="4226"/>
                </a:cubicBezTo>
                <a:close/>
                <a:moveTo>
                  <a:pt x="15113" y="3636"/>
                </a:moveTo>
                <a:cubicBezTo>
                  <a:pt x="14891" y="3636"/>
                  <a:pt x="14672" y="3664"/>
                  <a:pt x="14461" y="3723"/>
                </a:cubicBezTo>
                <a:cubicBezTo>
                  <a:pt x="13885" y="3886"/>
                  <a:pt x="13454" y="4247"/>
                  <a:pt x="13249" y="4741"/>
                </a:cubicBezTo>
                <a:cubicBezTo>
                  <a:pt x="13045" y="5229"/>
                  <a:pt x="13090" y="5781"/>
                  <a:pt x="13376" y="6296"/>
                </a:cubicBezTo>
                <a:cubicBezTo>
                  <a:pt x="13833" y="7118"/>
                  <a:pt x="14824" y="7645"/>
                  <a:pt x="15782" y="7645"/>
                </a:cubicBezTo>
                <a:cubicBezTo>
                  <a:pt x="15786" y="7645"/>
                  <a:pt x="15791" y="7645"/>
                  <a:pt x="15795" y="7645"/>
                </a:cubicBezTo>
                <a:cubicBezTo>
                  <a:pt x="16012" y="7645"/>
                  <a:pt x="16227" y="7615"/>
                  <a:pt x="16435" y="7557"/>
                </a:cubicBezTo>
                <a:cubicBezTo>
                  <a:pt x="17012" y="7395"/>
                  <a:pt x="17444" y="7033"/>
                  <a:pt x="17649" y="6540"/>
                </a:cubicBezTo>
                <a:cubicBezTo>
                  <a:pt x="17852" y="6051"/>
                  <a:pt x="17808" y="5500"/>
                  <a:pt x="17522" y="4986"/>
                </a:cubicBezTo>
                <a:cubicBezTo>
                  <a:pt x="17065" y="4164"/>
                  <a:pt x="16072" y="3636"/>
                  <a:pt x="15113" y="3636"/>
                </a:cubicBezTo>
                <a:close/>
                <a:moveTo>
                  <a:pt x="14428" y="588"/>
                </a:moveTo>
                <a:cubicBezTo>
                  <a:pt x="14433" y="588"/>
                  <a:pt x="14438" y="588"/>
                  <a:pt x="14442" y="588"/>
                </a:cubicBezTo>
                <a:cubicBezTo>
                  <a:pt x="17001" y="590"/>
                  <a:pt x="19643" y="1996"/>
                  <a:pt x="20861" y="4188"/>
                </a:cubicBezTo>
                <a:cubicBezTo>
                  <a:pt x="21436" y="5225"/>
                  <a:pt x="21592" y="6243"/>
                  <a:pt x="21338" y="7300"/>
                </a:cubicBezTo>
                <a:cubicBezTo>
                  <a:pt x="21279" y="7544"/>
                  <a:pt x="21183" y="7799"/>
                  <a:pt x="21080" y="8066"/>
                </a:cubicBezTo>
                <a:cubicBezTo>
                  <a:pt x="20785" y="8839"/>
                  <a:pt x="20450" y="9715"/>
                  <a:pt x="20968" y="10645"/>
                </a:cubicBezTo>
                <a:cubicBezTo>
                  <a:pt x="21199" y="11063"/>
                  <a:pt x="21827" y="11269"/>
                  <a:pt x="22887" y="11269"/>
                </a:cubicBezTo>
                <a:cubicBezTo>
                  <a:pt x="23009" y="11269"/>
                  <a:pt x="23137" y="11267"/>
                  <a:pt x="23271" y="11261"/>
                </a:cubicBezTo>
                <a:lnTo>
                  <a:pt x="34498" y="8110"/>
                </a:lnTo>
                <a:cubicBezTo>
                  <a:pt x="34857" y="8009"/>
                  <a:pt x="35231" y="7961"/>
                  <a:pt x="35607" y="7961"/>
                </a:cubicBezTo>
                <a:cubicBezTo>
                  <a:pt x="37230" y="7961"/>
                  <a:pt x="38905" y="8853"/>
                  <a:pt x="39677" y="10241"/>
                </a:cubicBezTo>
                <a:lnTo>
                  <a:pt x="41121" y="12839"/>
                </a:lnTo>
                <a:lnTo>
                  <a:pt x="2647" y="23669"/>
                </a:lnTo>
                <a:lnTo>
                  <a:pt x="1136" y="20948"/>
                </a:lnTo>
                <a:cubicBezTo>
                  <a:pt x="693" y="20151"/>
                  <a:pt x="617" y="19309"/>
                  <a:pt x="922" y="18577"/>
                </a:cubicBezTo>
                <a:cubicBezTo>
                  <a:pt x="1230" y="17836"/>
                  <a:pt x="1896" y="17286"/>
                  <a:pt x="2796" y="17032"/>
                </a:cubicBezTo>
                <a:lnTo>
                  <a:pt x="14825" y="13647"/>
                </a:lnTo>
                <a:lnTo>
                  <a:pt x="14897" y="13615"/>
                </a:lnTo>
                <a:cubicBezTo>
                  <a:pt x="15944" y="12990"/>
                  <a:pt x="16330" y="12409"/>
                  <a:pt x="16041" y="11892"/>
                </a:cubicBezTo>
                <a:cubicBezTo>
                  <a:pt x="15554" y="11014"/>
                  <a:pt x="13424" y="10044"/>
                  <a:pt x="13187" y="9938"/>
                </a:cubicBezTo>
                <a:cubicBezTo>
                  <a:pt x="11812" y="9286"/>
                  <a:pt x="10692" y="8276"/>
                  <a:pt x="10036" y="7094"/>
                </a:cubicBezTo>
                <a:cubicBezTo>
                  <a:pt x="9328" y="5821"/>
                  <a:pt x="9207" y="4472"/>
                  <a:pt x="9697" y="3298"/>
                </a:cubicBezTo>
                <a:cubicBezTo>
                  <a:pt x="10193" y="2107"/>
                  <a:pt x="11257" y="1228"/>
                  <a:pt x="12694" y="824"/>
                </a:cubicBezTo>
                <a:cubicBezTo>
                  <a:pt x="13258" y="666"/>
                  <a:pt x="13841" y="588"/>
                  <a:pt x="14428" y="588"/>
                </a:cubicBezTo>
                <a:close/>
                <a:moveTo>
                  <a:pt x="14426" y="1"/>
                </a:moveTo>
                <a:cubicBezTo>
                  <a:pt x="13784" y="1"/>
                  <a:pt x="13147" y="83"/>
                  <a:pt x="12535" y="255"/>
                </a:cubicBezTo>
                <a:cubicBezTo>
                  <a:pt x="10921" y="709"/>
                  <a:pt x="9720" y="1709"/>
                  <a:pt x="9152" y="3071"/>
                </a:cubicBezTo>
                <a:cubicBezTo>
                  <a:pt x="8592" y="4416"/>
                  <a:pt x="8723" y="5946"/>
                  <a:pt x="9520" y="7381"/>
                </a:cubicBezTo>
                <a:cubicBezTo>
                  <a:pt x="10236" y="8670"/>
                  <a:pt x="11448" y="9767"/>
                  <a:pt x="12942" y="10475"/>
                </a:cubicBezTo>
                <a:cubicBezTo>
                  <a:pt x="13547" y="10746"/>
                  <a:pt x="15193" y="11581"/>
                  <a:pt x="15525" y="12179"/>
                </a:cubicBezTo>
                <a:cubicBezTo>
                  <a:pt x="15599" y="12312"/>
                  <a:pt x="15349" y="12652"/>
                  <a:pt x="14627" y="13088"/>
                </a:cubicBezTo>
                <a:lnTo>
                  <a:pt x="2638" y="16462"/>
                </a:lnTo>
                <a:cubicBezTo>
                  <a:pt x="1559" y="16766"/>
                  <a:pt x="757" y="17437"/>
                  <a:pt x="377" y="18349"/>
                </a:cubicBezTo>
                <a:cubicBezTo>
                  <a:pt x="0" y="19252"/>
                  <a:pt x="87" y="20276"/>
                  <a:pt x="620" y="21235"/>
                </a:cubicBezTo>
                <a:lnTo>
                  <a:pt x="2358" y="24364"/>
                </a:lnTo>
                <a:lnTo>
                  <a:pt x="42003" y="13204"/>
                </a:lnTo>
                <a:lnTo>
                  <a:pt x="40197" y="9953"/>
                </a:lnTo>
                <a:cubicBezTo>
                  <a:pt x="39323" y="8381"/>
                  <a:pt x="37428" y="7371"/>
                  <a:pt x="35594" y="7371"/>
                </a:cubicBezTo>
                <a:cubicBezTo>
                  <a:pt x="35168" y="7371"/>
                  <a:pt x="34746" y="7425"/>
                  <a:pt x="34341" y="7539"/>
                </a:cubicBezTo>
                <a:lnTo>
                  <a:pt x="23215" y="10671"/>
                </a:lnTo>
                <a:cubicBezTo>
                  <a:pt x="23102" y="10675"/>
                  <a:pt x="22996" y="10677"/>
                  <a:pt x="22897" y="10677"/>
                </a:cubicBezTo>
                <a:cubicBezTo>
                  <a:pt x="21727" y="10677"/>
                  <a:pt x="21518" y="10415"/>
                  <a:pt x="21486" y="10358"/>
                </a:cubicBezTo>
                <a:cubicBezTo>
                  <a:pt x="21104" y="9667"/>
                  <a:pt x="21362" y="8992"/>
                  <a:pt x="21634" y="8276"/>
                </a:cubicBezTo>
                <a:cubicBezTo>
                  <a:pt x="21740" y="8003"/>
                  <a:pt x="21847" y="7719"/>
                  <a:pt x="21915" y="7437"/>
                </a:cubicBezTo>
                <a:cubicBezTo>
                  <a:pt x="22205" y="6229"/>
                  <a:pt x="22030" y="5073"/>
                  <a:pt x="21379" y="3900"/>
                </a:cubicBezTo>
                <a:cubicBezTo>
                  <a:pt x="20059" y="1525"/>
                  <a:pt x="17196" y="1"/>
                  <a:pt x="1442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34"/>
          <p:cNvSpPr/>
          <p:nvPr/>
        </p:nvSpPr>
        <p:spPr>
          <a:xfrm>
            <a:off x="4682740" y="2151475"/>
            <a:ext cx="172867" cy="183582"/>
          </a:xfrm>
          <a:custGeom>
            <a:rect b="b" l="l" r="r" t="t"/>
            <a:pathLst>
              <a:path extrusionOk="0" h="14666" w="13810">
                <a:moveTo>
                  <a:pt x="11797" y="1"/>
                </a:moveTo>
                <a:cubicBezTo>
                  <a:pt x="11123" y="1"/>
                  <a:pt x="10479" y="386"/>
                  <a:pt x="10181" y="1038"/>
                </a:cubicBezTo>
                <a:lnTo>
                  <a:pt x="6092" y="10209"/>
                </a:lnTo>
                <a:lnTo>
                  <a:pt x="3031" y="8075"/>
                </a:lnTo>
                <a:cubicBezTo>
                  <a:pt x="2722" y="7859"/>
                  <a:pt x="2368" y="7755"/>
                  <a:pt x="2018" y="7755"/>
                </a:cubicBezTo>
                <a:cubicBezTo>
                  <a:pt x="1458" y="7755"/>
                  <a:pt x="907" y="8020"/>
                  <a:pt x="562" y="8514"/>
                </a:cubicBezTo>
                <a:cubicBezTo>
                  <a:pt x="1" y="9318"/>
                  <a:pt x="199" y="10423"/>
                  <a:pt x="1002" y="10983"/>
                </a:cubicBezTo>
                <a:lnTo>
                  <a:pt x="5821" y="14346"/>
                </a:lnTo>
                <a:cubicBezTo>
                  <a:pt x="6120" y="14554"/>
                  <a:pt x="6474" y="14666"/>
                  <a:pt x="6836" y="14666"/>
                </a:cubicBezTo>
                <a:lnTo>
                  <a:pt x="6837" y="14666"/>
                </a:lnTo>
                <a:cubicBezTo>
                  <a:pt x="7537" y="14666"/>
                  <a:pt x="8172" y="14254"/>
                  <a:pt x="8456" y="13615"/>
                </a:cubicBezTo>
                <a:lnTo>
                  <a:pt x="13421" y="2482"/>
                </a:lnTo>
                <a:cubicBezTo>
                  <a:pt x="13810" y="1590"/>
                  <a:pt x="13406" y="551"/>
                  <a:pt x="12517" y="154"/>
                </a:cubicBezTo>
                <a:cubicBezTo>
                  <a:pt x="12283" y="50"/>
                  <a:pt x="12038" y="1"/>
                  <a:pt x="11797" y="1"/>
                </a:cubicBez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34"/>
          <p:cNvSpPr/>
          <p:nvPr/>
        </p:nvSpPr>
        <p:spPr>
          <a:xfrm>
            <a:off x="4822900" y="2403696"/>
            <a:ext cx="172854" cy="183582"/>
          </a:xfrm>
          <a:custGeom>
            <a:rect b="b" l="l" r="r" t="t"/>
            <a:pathLst>
              <a:path extrusionOk="0" h="14666" w="13809">
                <a:moveTo>
                  <a:pt x="11795" y="0"/>
                </a:moveTo>
                <a:cubicBezTo>
                  <a:pt x="11121" y="0"/>
                  <a:pt x="10477" y="386"/>
                  <a:pt x="10180" y="1038"/>
                </a:cubicBezTo>
                <a:lnTo>
                  <a:pt x="6090" y="10209"/>
                </a:lnTo>
                <a:lnTo>
                  <a:pt x="3031" y="8075"/>
                </a:lnTo>
                <a:cubicBezTo>
                  <a:pt x="2721" y="7859"/>
                  <a:pt x="2367" y="7755"/>
                  <a:pt x="2017" y="7755"/>
                </a:cubicBezTo>
                <a:cubicBezTo>
                  <a:pt x="1457" y="7755"/>
                  <a:pt x="906" y="8020"/>
                  <a:pt x="561" y="8514"/>
                </a:cubicBezTo>
                <a:cubicBezTo>
                  <a:pt x="1" y="9317"/>
                  <a:pt x="197" y="10423"/>
                  <a:pt x="1000" y="10983"/>
                </a:cubicBezTo>
                <a:lnTo>
                  <a:pt x="5821" y="14346"/>
                </a:lnTo>
                <a:cubicBezTo>
                  <a:pt x="6118" y="14553"/>
                  <a:pt x="6472" y="14665"/>
                  <a:pt x="6835" y="14666"/>
                </a:cubicBezTo>
                <a:lnTo>
                  <a:pt x="6835" y="14666"/>
                </a:lnTo>
                <a:cubicBezTo>
                  <a:pt x="7536" y="14665"/>
                  <a:pt x="8170" y="14254"/>
                  <a:pt x="8455" y="13614"/>
                </a:cubicBezTo>
                <a:lnTo>
                  <a:pt x="13419" y="2482"/>
                </a:lnTo>
                <a:cubicBezTo>
                  <a:pt x="13808" y="1589"/>
                  <a:pt x="13404" y="551"/>
                  <a:pt x="12515" y="154"/>
                </a:cubicBezTo>
                <a:cubicBezTo>
                  <a:pt x="12281" y="50"/>
                  <a:pt x="12036" y="0"/>
                  <a:pt x="11795" y="0"/>
                </a:cubicBezTo>
                <a:close/>
                <a:moveTo>
                  <a:pt x="6835" y="14666"/>
                </a:moveTo>
                <a:lnTo>
                  <a:pt x="6835" y="14666"/>
                </a:lnTo>
                <a:cubicBezTo>
                  <a:pt x="6835" y="14666"/>
                  <a:pt x="6835" y="14666"/>
                  <a:pt x="6835" y="14666"/>
                </a:cubicBezTo>
                <a:lnTo>
                  <a:pt x="6836" y="14666"/>
                </a:lnTo>
                <a:cubicBezTo>
                  <a:pt x="6836" y="14666"/>
                  <a:pt x="6835" y="14666"/>
                  <a:pt x="6835" y="14666"/>
                </a:cubicBez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34"/>
          <p:cNvSpPr/>
          <p:nvPr/>
        </p:nvSpPr>
        <p:spPr>
          <a:xfrm>
            <a:off x="5543467" y="2551127"/>
            <a:ext cx="30029" cy="19327"/>
          </a:xfrm>
          <a:custGeom>
            <a:rect b="b" l="l" r="r" t="t"/>
            <a:pathLst>
              <a:path extrusionOk="0" h="1544" w="2399">
                <a:moveTo>
                  <a:pt x="2399" y="0"/>
                </a:moveTo>
                <a:lnTo>
                  <a:pt x="0" y="1544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34"/>
          <p:cNvSpPr/>
          <p:nvPr/>
        </p:nvSpPr>
        <p:spPr>
          <a:xfrm>
            <a:off x="5225283" y="2708561"/>
            <a:ext cx="9563" cy="37628"/>
          </a:xfrm>
          <a:custGeom>
            <a:rect b="b" l="l" r="r" t="t"/>
            <a:pathLst>
              <a:path extrusionOk="0" h="3006" w="764">
                <a:moveTo>
                  <a:pt x="0" y="3006"/>
                </a:moveTo>
                <a:lnTo>
                  <a:pt x="76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34"/>
          <p:cNvSpPr/>
          <p:nvPr/>
        </p:nvSpPr>
        <p:spPr>
          <a:xfrm>
            <a:off x="5221103" y="2704794"/>
            <a:ext cx="17875" cy="45101"/>
          </a:xfrm>
          <a:custGeom>
            <a:rect b="b" l="l" r="r" t="t"/>
            <a:pathLst>
              <a:path extrusionOk="0" h="3603" w="1428">
                <a:moveTo>
                  <a:pt x="1099" y="0"/>
                </a:moveTo>
                <a:cubicBezTo>
                  <a:pt x="964" y="0"/>
                  <a:pt x="842" y="92"/>
                  <a:pt x="810" y="228"/>
                </a:cubicBezTo>
                <a:lnTo>
                  <a:pt x="49" y="3235"/>
                </a:lnTo>
                <a:cubicBezTo>
                  <a:pt x="1" y="3421"/>
                  <a:pt x="142" y="3603"/>
                  <a:pt x="334" y="3603"/>
                </a:cubicBezTo>
                <a:cubicBezTo>
                  <a:pt x="470" y="3603"/>
                  <a:pt x="587" y="3511"/>
                  <a:pt x="621" y="3380"/>
                </a:cubicBezTo>
                <a:lnTo>
                  <a:pt x="1383" y="375"/>
                </a:lnTo>
                <a:cubicBezTo>
                  <a:pt x="1427" y="215"/>
                  <a:pt x="1331" y="51"/>
                  <a:pt x="1172" y="9"/>
                </a:cubicBezTo>
                <a:cubicBezTo>
                  <a:pt x="1147" y="3"/>
                  <a:pt x="1123" y="0"/>
                  <a:pt x="10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34"/>
          <p:cNvSpPr/>
          <p:nvPr/>
        </p:nvSpPr>
        <p:spPr>
          <a:xfrm>
            <a:off x="4954615" y="2649107"/>
            <a:ext cx="172854" cy="183582"/>
          </a:xfrm>
          <a:custGeom>
            <a:rect b="b" l="l" r="r" t="t"/>
            <a:pathLst>
              <a:path extrusionOk="0" h="14666" w="13809">
                <a:moveTo>
                  <a:pt x="11795" y="0"/>
                </a:moveTo>
                <a:cubicBezTo>
                  <a:pt x="11121" y="0"/>
                  <a:pt x="10477" y="386"/>
                  <a:pt x="10180" y="1038"/>
                </a:cubicBezTo>
                <a:lnTo>
                  <a:pt x="6090" y="10209"/>
                </a:lnTo>
                <a:lnTo>
                  <a:pt x="3031" y="8075"/>
                </a:lnTo>
                <a:cubicBezTo>
                  <a:pt x="2721" y="7859"/>
                  <a:pt x="2367" y="7755"/>
                  <a:pt x="2017" y="7755"/>
                </a:cubicBezTo>
                <a:cubicBezTo>
                  <a:pt x="1457" y="7755"/>
                  <a:pt x="906" y="8020"/>
                  <a:pt x="561" y="8514"/>
                </a:cubicBezTo>
                <a:cubicBezTo>
                  <a:pt x="1" y="9317"/>
                  <a:pt x="197" y="10423"/>
                  <a:pt x="1000" y="10983"/>
                </a:cubicBezTo>
                <a:lnTo>
                  <a:pt x="5821" y="14346"/>
                </a:lnTo>
                <a:cubicBezTo>
                  <a:pt x="6118" y="14553"/>
                  <a:pt x="6472" y="14665"/>
                  <a:pt x="6835" y="14666"/>
                </a:cubicBezTo>
                <a:lnTo>
                  <a:pt x="6835" y="14666"/>
                </a:lnTo>
                <a:cubicBezTo>
                  <a:pt x="7536" y="14665"/>
                  <a:pt x="8170" y="14254"/>
                  <a:pt x="8455" y="13614"/>
                </a:cubicBezTo>
                <a:lnTo>
                  <a:pt x="13419" y="2482"/>
                </a:lnTo>
                <a:cubicBezTo>
                  <a:pt x="13808" y="1589"/>
                  <a:pt x="13404" y="551"/>
                  <a:pt x="12515" y="154"/>
                </a:cubicBezTo>
                <a:cubicBezTo>
                  <a:pt x="12281" y="50"/>
                  <a:pt x="12036" y="0"/>
                  <a:pt x="11795" y="0"/>
                </a:cubicBezTo>
                <a:close/>
                <a:moveTo>
                  <a:pt x="6835" y="14666"/>
                </a:moveTo>
                <a:lnTo>
                  <a:pt x="6835" y="14666"/>
                </a:lnTo>
                <a:cubicBezTo>
                  <a:pt x="6835" y="14666"/>
                  <a:pt x="6835" y="14666"/>
                  <a:pt x="6835" y="14666"/>
                </a:cubicBezTo>
                <a:lnTo>
                  <a:pt x="6836" y="14666"/>
                </a:lnTo>
                <a:cubicBezTo>
                  <a:pt x="6836" y="14666"/>
                  <a:pt x="6835" y="14666"/>
                  <a:pt x="6835" y="14666"/>
                </a:cubicBez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34"/>
          <p:cNvSpPr/>
          <p:nvPr/>
        </p:nvSpPr>
        <p:spPr>
          <a:xfrm>
            <a:off x="5088577" y="2904092"/>
            <a:ext cx="172854" cy="183582"/>
          </a:xfrm>
          <a:custGeom>
            <a:rect b="b" l="l" r="r" t="t"/>
            <a:pathLst>
              <a:path extrusionOk="0" h="14666" w="13809">
                <a:moveTo>
                  <a:pt x="11795" y="0"/>
                </a:moveTo>
                <a:cubicBezTo>
                  <a:pt x="11121" y="0"/>
                  <a:pt x="10477" y="386"/>
                  <a:pt x="10180" y="1038"/>
                </a:cubicBezTo>
                <a:lnTo>
                  <a:pt x="6090" y="10209"/>
                </a:lnTo>
                <a:lnTo>
                  <a:pt x="3031" y="8075"/>
                </a:lnTo>
                <a:cubicBezTo>
                  <a:pt x="2721" y="7859"/>
                  <a:pt x="2367" y="7755"/>
                  <a:pt x="2017" y="7755"/>
                </a:cubicBezTo>
                <a:cubicBezTo>
                  <a:pt x="1457" y="7755"/>
                  <a:pt x="906" y="8020"/>
                  <a:pt x="561" y="8514"/>
                </a:cubicBezTo>
                <a:cubicBezTo>
                  <a:pt x="1" y="9317"/>
                  <a:pt x="197" y="10423"/>
                  <a:pt x="1000" y="10983"/>
                </a:cubicBezTo>
                <a:lnTo>
                  <a:pt x="5821" y="14346"/>
                </a:lnTo>
                <a:cubicBezTo>
                  <a:pt x="6118" y="14553"/>
                  <a:pt x="6472" y="14665"/>
                  <a:pt x="6835" y="14666"/>
                </a:cubicBezTo>
                <a:lnTo>
                  <a:pt x="6835" y="14666"/>
                </a:lnTo>
                <a:cubicBezTo>
                  <a:pt x="7536" y="14665"/>
                  <a:pt x="8170" y="14254"/>
                  <a:pt x="8455" y="13614"/>
                </a:cubicBezTo>
                <a:lnTo>
                  <a:pt x="13419" y="2482"/>
                </a:lnTo>
                <a:cubicBezTo>
                  <a:pt x="13808" y="1589"/>
                  <a:pt x="13404" y="551"/>
                  <a:pt x="12515" y="154"/>
                </a:cubicBezTo>
                <a:cubicBezTo>
                  <a:pt x="12281" y="50"/>
                  <a:pt x="12036" y="0"/>
                  <a:pt x="11795" y="0"/>
                </a:cubicBezTo>
                <a:close/>
                <a:moveTo>
                  <a:pt x="6835" y="14666"/>
                </a:moveTo>
                <a:lnTo>
                  <a:pt x="6835" y="14666"/>
                </a:lnTo>
                <a:cubicBezTo>
                  <a:pt x="6835" y="14666"/>
                  <a:pt x="6835" y="14666"/>
                  <a:pt x="6835" y="14666"/>
                </a:cubicBezTo>
                <a:lnTo>
                  <a:pt x="6836" y="14666"/>
                </a:lnTo>
                <a:cubicBezTo>
                  <a:pt x="6836" y="14666"/>
                  <a:pt x="6835" y="14666"/>
                  <a:pt x="6835" y="14666"/>
                </a:cubicBez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34"/>
          <p:cNvSpPr/>
          <p:nvPr/>
        </p:nvSpPr>
        <p:spPr>
          <a:xfrm>
            <a:off x="5248131" y="3176255"/>
            <a:ext cx="172854" cy="183582"/>
          </a:xfrm>
          <a:custGeom>
            <a:rect b="b" l="l" r="r" t="t"/>
            <a:pathLst>
              <a:path extrusionOk="0" h="14666" w="13809">
                <a:moveTo>
                  <a:pt x="11795" y="0"/>
                </a:moveTo>
                <a:cubicBezTo>
                  <a:pt x="11121" y="0"/>
                  <a:pt x="10477" y="386"/>
                  <a:pt x="10180" y="1038"/>
                </a:cubicBezTo>
                <a:lnTo>
                  <a:pt x="6090" y="10209"/>
                </a:lnTo>
                <a:lnTo>
                  <a:pt x="3031" y="8075"/>
                </a:lnTo>
                <a:cubicBezTo>
                  <a:pt x="2721" y="7859"/>
                  <a:pt x="2367" y="7755"/>
                  <a:pt x="2017" y="7755"/>
                </a:cubicBezTo>
                <a:cubicBezTo>
                  <a:pt x="1457" y="7755"/>
                  <a:pt x="906" y="8020"/>
                  <a:pt x="561" y="8514"/>
                </a:cubicBezTo>
                <a:cubicBezTo>
                  <a:pt x="1" y="9317"/>
                  <a:pt x="197" y="10423"/>
                  <a:pt x="1000" y="10983"/>
                </a:cubicBezTo>
                <a:lnTo>
                  <a:pt x="5821" y="14346"/>
                </a:lnTo>
                <a:cubicBezTo>
                  <a:pt x="6118" y="14553"/>
                  <a:pt x="6472" y="14665"/>
                  <a:pt x="6835" y="14666"/>
                </a:cubicBezTo>
                <a:lnTo>
                  <a:pt x="6835" y="14666"/>
                </a:lnTo>
                <a:cubicBezTo>
                  <a:pt x="7536" y="14665"/>
                  <a:pt x="8170" y="14254"/>
                  <a:pt x="8455" y="13614"/>
                </a:cubicBezTo>
                <a:lnTo>
                  <a:pt x="13419" y="2482"/>
                </a:lnTo>
                <a:cubicBezTo>
                  <a:pt x="13808" y="1589"/>
                  <a:pt x="13404" y="551"/>
                  <a:pt x="12515" y="154"/>
                </a:cubicBezTo>
                <a:cubicBezTo>
                  <a:pt x="12281" y="50"/>
                  <a:pt x="12036" y="0"/>
                  <a:pt x="11795" y="0"/>
                </a:cubicBezTo>
                <a:close/>
                <a:moveTo>
                  <a:pt x="6835" y="14666"/>
                </a:moveTo>
                <a:lnTo>
                  <a:pt x="6835" y="14666"/>
                </a:lnTo>
                <a:cubicBezTo>
                  <a:pt x="6835" y="14666"/>
                  <a:pt x="6835" y="14666"/>
                  <a:pt x="6835" y="14666"/>
                </a:cubicBezTo>
                <a:lnTo>
                  <a:pt x="6836" y="14666"/>
                </a:lnTo>
                <a:cubicBezTo>
                  <a:pt x="6836" y="14666"/>
                  <a:pt x="6835" y="14666"/>
                  <a:pt x="6835" y="14666"/>
                </a:cubicBezTo>
                <a:close/>
              </a:path>
            </a:pathLst>
          </a:custGeom>
          <a:gradFill>
            <a:gsLst>
              <a:gs pos="0">
                <a:srgbClr val="8BE3FF"/>
              </a:gs>
              <a:gs pos="100000">
                <a:srgbClr val="ACFFD9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34"/>
          <p:cNvSpPr txBox="1"/>
          <p:nvPr>
            <p:ph idx="4294967295" type="title"/>
          </p:nvPr>
        </p:nvSpPr>
        <p:spPr>
          <a:xfrm>
            <a:off x="4930475" y="1423275"/>
            <a:ext cx="3338700" cy="3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DM Sans"/>
                <a:ea typeface="DM Sans"/>
                <a:cs typeface="DM Sans"/>
                <a:sym typeface="DM Sans"/>
              </a:rPr>
              <a:t>Seznam komponentů</a:t>
            </a:r>
            <a:endParaRPr b="1" sz="2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5" name="Google Shape;535;p34"/>
          <p:cNvSpPr txBox="1"/>
          <p:nvPr>
            <p:ph idx="4294967295" type="title"/>
          </p:nvPr>
        </p:nvSpPr>
        <p:spPr>
          <a:xfrm>
            <a:off x="1310800" y="2903050"/>
            <a:ext cx="2196900" cy="3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DM Sans"/>
                <a:ea typeface="DM Sans"/>
                <a:cs typeface="DM Sans"/>
                <a:sym typeface="DM Sans"/>
              </a:rPr>
              <a:t>MD podle rolí</a:t>
            </a:r>
            <a:endParaRPr b="1" sz="2400"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536" name="Google Shape;536;p34"/>
          <p:cNvGrpSpPr/>
          <p:nvPr/>
        </p:nvGrpSpPr>
        <p:grpSpPr>
          <a:xfrm>
            <a:off x="6891217" y="2041877"/>
            <a:ext cx="817647" cy="509618"/>
            <a:chOff x="7009649" y="1541981"/>
            <a:chExt cx="524940" cy="320655"/>
          </a:xfrm>
        </p:grpSpPr>
        <p:sp>
          <p:nvSpPr>
            <p:cNvPr id="537" name="Google Shape;537;p34"/>
            <p:cNvSpPr/>
            <p:nvPr/>
          </p:nvSpPr>
          <p:spPr>
            <a:xfrm>
              <a:off x="7009649" y="1541981"/>
              <a:ext cx="524940" cy="320655"/>
            </a:xfrm>
            <a:custGeom>
              <a:rect b="b" l="l" r="r" t="t"/>
              <a:pathLst>
                <a:path extrusionOk="0" h="10074" w="16492">
                  <a:moveTo>
                    <a:pt x="13979" y="1227"/>
                  </a:moveTo>
                  <a:lnTo>
                    <a:pt x="13979" y="6764"/>
                  </a:lnTo>
                  <a:lnTo>
                    <a:pt x="11348" y="6764"/>
                  </a:lnTo>
                  <a:cubicBezTo>
                    <a:pt x="11205" y="6764"/>
                    <a:pt x="11109" y="6871"/>
                    <a:pt x="11109" y="7002"/>
                  </a:cubicBezTo>
                  <a:cubicBezTo>
                    <a:pt x="11109" y="7145"/>
                    <a:pt x="11205" y="7240"/>
                    <a:pt x="11348" y="7240"/>
                  </a:cubicBezTo>
                  <a:lnTo>
                    <a:pt x="13979" y="7240"/>
                  </a:lnTo>
                  <a:lnTo>
                    <a:pt x="13979" y="7514"/>
                  </a:lnTo>
                  <a:lnTo>
                    <a:pt x="2537" y="7514"/>
                  </a:lnTo>
                  <a:lnTo>
                    <a:pt x="2537" y="7240"/>
                  </a:lnTo>
                  <a:lnTo>
                    <a:pt x="10336" y="7240"/>
                  </a:lnTo>
                  <a:cubicBezTo>
                    <a:pt x="10466" y="7240"/>
                    <a:pt x="10574" y="7145"/>
                    <a:pt x="10574" y="7002"/>
                  </a:cubicBezTo>
                  <a:cubicBezTo>
                    <a:pt x="10574" y="6871"/>
                    <a:pt x="10466" y="6764"/>
                    <a:pt x="10336" y="6764"/>
                  </a:cubicBezTo>
                  <a:lnTo>
                    <a:pt x="7014" y="6764"/>
                  </a:lnTo>
                  <a:lnTo>
                    <a:pt x="7014" y="1227"/>
                  </a:lnTo>
                  <a:close/>
                  <a:moveTo>
                    <a:pt x="14169" y="7990"/>
                  </a:moveTo>
                  <a:lnTo>
                    <a:pt x="14943" y="8287"/>
                  </a:lnTo>
                  <a:lnTo>
                    <a:pt x="1537" y="8287"/>
                  </a:lnTo>
                  <a:lnTo>
                    <a:pt x="2323" y="7990"/>
                  </a:lnTo>
                  <a:close/>
                  <a:moveTo>
                    <a:pt x="10240" y="8776"/>
                  </a:moveTo>
                  <a:lnTo>
                    <a:pt x="10014" y="9002"/>
                  </a:lnTo>
                  <a:lnTo>
                    <a:pt x="6526" y="9002"/>
                  </a:lnTo>
                  <a:lnTo>
                    <a:pt x="6299" y="8776"/>
                  </a:lnTo>
                  <a:close/>
                  <a:moveTo>
                    <a:pt x="16003" y="8776"/>
                  </a:moveTo>
                  <a:lnTo>
                    <a:pt x="16003" y="8823"/>
                  </a:lnTo>
                  <a:lnTo>
                    <a:pt x="16015" y="8823"/>
                  </a:lnTo>
                  <a:cubicBezTo>
                    <a:pt x="16015" y="9252"/>
                    <a:pt x="15658" y="9609"/>
                    <a:pt x="15229" y="9609"/>
                  </a:cubicBezTo>
                  <a:lnTo>
                    <a:pt x="1287" y="9609"/>
                  </a:lnTo>
                  <a:cubicBezTo>
                    <a:pt x="846" y="9609"/>
                    <a:pt x="489" y="9252"/>
                    <a:pt x="489" y="8823"/>
                  </a:cubicBezTo>
                  <a:lnTo>
                    <a:pt x="489" y="8776"/>
                  </a:lnTo>
                  <a:lnTo>
                    <a:pt x="5633" y="8776"/>
                  </a:lnTo>
                  <a:lnTo>
                    <a:pt x="6252" y="9407"/>
                  </a:lnTo>
                  <a:cubicBezTo>
                    <a:pt x="6299" y="9454"/>
                    <a:pt x="6359" y="9478"/>
                    <a:pt x="6418" y="9478"/>
                  </a:cubicBezTo>
                  <a:lnTo>
                    <a:pt x="10121" y="9478"/>
                  </a:lnTo>
                  <a:cubicBezTo>
                    <a:pt x="10181" y="9478"/>
                    <a:pt x="10240" y="9454"/>
                    <a:pt x="10288" y="9407"/>
                  </a:cubicBezTo>
                  <a:lnTo>
                    <a:pt x="10907" y="8776"/>
                  </a:lnTo>
                  <a:close/>
                  <a:moveTo>
                    <a:pt x="2811" y="1"/>
                  </a:moveTo>
                  <a:cubicBezTo>
                    <a:pt x="2382" y="1"/>
                    <a:pt x="2037" y="346"/>
                    <a:pt x="2037" y="775"/>
                  </a:cubicBezTo>
                  <a:lnTo>
                    <a:pt x="2037" y="3799"/>
                  </a:lnTo>
                  <a:cubicBezTo>
                    <a:pt x="2037" y="3930"/>
                    <a:pt x="2144" y="4037"/>
                    <a:pt x="2275" y="4037"/>
                  </a:cubicBezTo>
                  <a:cubicBezTo>
                    <a:pt x="2418" y="4037"/>
                    <a:pt x="2513" y="3930"/>
                    <a:pt x="2513" y="3799"/>
                  </a:cubicBezTo>
                  <a:lnTo>
                    <a:pt x="2513" y="1215"/>
                  </a:lnTo>
                  <a:lnTo>
                    <a:pt x="6526" y="1215"/>
                  </a:lnTo>
                  <a:lnTo>
                    <a:pt x="6526" y="6752"/>
                  </a:lnTo>
                  <a:lnTo>
                    <a:pt x="2513" y="6752"/>
                  </a:lnTo>
                  <a:lnTo>
                    <a:pt x="2513" y="4763"/>
                  </a:lnTo>
                  <a:cubicBezTo>
                    <a:pt x="2513" y="4632"/>
                    <a:pt x="2418" y="4525"/>
                    <a:pt x="2275" y="4525"/>
                  </a:cubicBezTo>
                  <a:cubicBezTo>
                    <a:pt x="2144" y="4525"/>
                    <a:pt x="2037" y="4632"/>
                    <a:pt x="2037" y="4763"/>
                  </a:cubicBezTo>
                  <a:lnTo>
                    <a:pt x="2037" y="7573"/>
                  </a:lnTo>
                  <a:lnTo>
                    <a:pt x="156" y="8299"/>
                  </a:lnTo>
                  <a:cubicBezTo>
                    <a:pt x="60" y="8335"/>
                    <a:pt x="1" y="8430"/>
                    <a:pt x="1" y="8526"/>
                  </a:cubicBezTo>
                  <a:lnTo>
                    <a:pt x="1" y="8811"/>
                  </a:lnTo>
                  <a:cubicBezTo>
                    <a:pt x="1" y="9502"/>
                    <a:pt x="572" y="10073"/>
                    <a:pt x="1263" y="10073"/>
                  </a:cubicBezTo>
                  <a:lnTo>
                    <a:pt x="15217" y="10073"/>
                  </a:lnTo>
                  <a:cubicBezTo>
                    <a:pt x="15908" y="10073"/>
                    <a:pt x="16479" y="9502"/>
                    <a:pt x="16479" y="8811"/>
                  </a:cubicBezTo>
                  <a:lnTo>
                    <a:pt x="16479" y="8526"/>
                  </a:lnTo>
                  <a:cubicBezTo>
                    <a:pt x="16491" y="8430"/>
                    <a:pt x="16432" y="8347"/>
                    <a:pt x="16348" y="8323"/>
                  </a:cubicBezTo>
                  <a:lnTo>
                    <a:pt x="14467" y="7585"/>
                  </a:lnTo>
                  <a:lnTo>
                    <a:pt x="14467" y="775"/>
                  </a:lnTo>
                  <a:cubicBezTo>
                    <a:pt x="14467" y="346"/>
                    <a:pt x="14122" y="1"/>
                    <a:pt x="13693" y="1"/>
                  </a:cubicBezTo>
                  <a:lnTo>
                    <a:pt x="11550" y="1"/>
                  </a:lnTo>
                  <a:cubicBezTo>
                    <a:pt x="11419" y="1"/>
                    <a:pt x="11312" y="108"/>
                    <a:pt x="11312" y="239"/>
                  </a:cubicBezTo>
                  <a:cubicBezTo>
                    <a:pt x="11312" y="370"/>
                    <a:pt x="11419" y="477"/>
                    <a:pt x="11550" y="477"/>
                  </a:cubicBezTo>
                  <a:lnTo>
                    <a:pt x="13693" y="477"/>
                  </a:lnTo>
                  <a:cubicBezTo>
                    <a:pt x="13848" y="477"/>
                    <a:pt x="13967" y="596"/>
                    <a:pt x="13979" y="739"/>
                  </a:cubicBezTo>
                  <a:lnTo>
                    <a:pt x="2537" y="739"/>
                  </a:lnTo>
                  <a:cubicBezTo>
                    <a:pt x="2549" y="596"/>
                    <a:pt x="2668" y="477"/>
                    <a:pt x="2811" y="477"/>
                  </a:cubicBezTo>
                  <a:lnTo>
                    <a:pt x="10586" y="477"/>
                  </a:lnTo>
                  <a:cubicBezTo>
                    <a:pt x="10717" y="477"/>
                    <a:pt x="10824" y="370"/>
                    <a:pt x="10824" y="239"/>
                  </a:cubicBezTo>
                  <a:cubicBezTo>
                    <a:pt x="10824" y="108"/>
                    <a:pt x="10717" y="1"/>
                    <a:pt x="105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34"/>
            <p:cNvSpPr/>
            <p:nvPr/>
          </p:nvSpPr>
          <p:spPr>
            <a:xfrm>
              <a:off x="7110104" y="1604909"/>
              <a:ext cx="61782" cy="41697"/>
            </a:xfrm>
            <a:custGeom>
              <a:rect b="b" l="l" r="r" t="t"/>
              <a:pathLst>
                <a:path extrusionOk="0" h="1310" w="1941">
                  <a:moveTo>
                    <a:pt x="1441" y="488"/>
                  </a:moveTo>
                  <a:lnTo>
                    <a:pt x="1441" y="834"/>
                  </a:lnTo>
                  <a:lnTo>
                    <a:pt x="488" y="834"/>
                  </a:lnTo>
                  <a:lnTo>
                    <a:pt x="488" y="488"/>
                  </a:lnTo>
                  <a:close/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lnTo>
                    <a:pt x="0" y="1072"/>
                  </a:lnTo>
                  <a:cubicBezTo>
                    <a:pt x="0" y="1203"/>
                    <a:pt x="107" y="1310"/>
                    <a:pt x="238" y="1310"/>
                  </a:cubicBezTo>
                  <a:lnTo>
                    <a:pt x="1679" y="1310"/>
                  </a:lnTo>
                  <a:cubicBezTo>
                    <a:pt x="1822" y="1310"/>
                    <a:pt x="1917" y="1203"/>
                    <a:pt x="1917" y="1072"/>
                  </a:cubicBezTo>
                  <a:lnTo>
                    <a:pt x="1917" y="238"/>
                  </a:lnTo>
                  <a:cubicBezTo>
                    <a:pt x="1941" y="119"/>
                    <a:pt x="1822" y="0"/>
                    <a:pt x="1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7110455" y="1655296"/>
              <a:ext cx="96700" cy="15183"/>
            </a:xfrm>
            <a:custGeom>
              <a:rect b="b" l="l" r="r" t="t"/>
              <a:pathLst>
                <a:path extrusionOk="0" h="477" w="3038">
                  <a:moveTo>
                    <a:pt x="239" y="1"/>
                  </a:moveTo>
                  <a:cubicBezTo>
                    <a:pt x="108" y="1"/>
                    <a:pt x="1" y="96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lnTo>
                    <a:pt x="2799" y="477"/>
                  </a:lnTo>
                  <a:cubicBezTo>
                    <a:pt x="2942" y="477"/>
                    <a:pt x="3037" y="370"/>
                    <a:pt x="3037" y="239"/>
                  </a:cubicBezTo>
                  <a:cubicBezTo>
                    <a:pt x="3037" y="96"/>
                    <a:pt x="2942" y="1"/>
                    <a:pt x="2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7146104" y="1676909"/>
              <a:ext cx="61050" cy="41729"/>
            </a:xfrm>
            <a:custGeom>
              <a:rect b="b" l="l" r="r" t="t"/>
              <a:pathLst>
                <a:path extrusionOk="0" h="1311" w="1918">
                  <a:moveTo>
                    <a:pt x="1441" y="489"/>
                  </a:moveTo>
                  <a:lnTo>
                    <a:pt x="1441" y="834"/>
                  </a:lnTo>
                  <a:lnTo>
                    <a:pt x="488" y="834"/>
                  </a:lnTo>
                  <a:lnTo>
                    <a:pt x="488" y="489"/>
                  </a:lnTo>
                  <a:close/>
                  <a:moveTo>
                    <a:pt x="238" y="0"/>
                  </a:moveTo>
                  <a:cubicBezTo>
                    <a:pt x="107" y="0"/>
                    <a:pt x="0" y="108"/>
                    <a:pt x="0" y="239"/>
                  </a:cubicBezTo>
                  <a:lnTo>
                    <a:pt x="0" y="1072"/>
                  </a:lnTo>
                  <a:cubicBezTo>
                    <a:pt x="0" y="1203"/>
                    <a:pt x="107" y="1310"/>
                    <a:pt x="238" y="1310"/>
                  </a:cubicBezTo>
                  <a:lnTo>
                    <a:pt x="1679" y="1310"/>
                  </a:lnTo>
                  <a:cubicBezTo>
                    <a:pt x="1822" y="1310"/>
                    <a:pt x="1917" y="1203"/>
                    <a:pt x="1917" y="1072"/>
                  </a:cubicBezTo>
                  <a:lnTo>
                    <a:pt x="1917" y="239"/>
                  </a:lnTo>
                  <a:cubicBezTo>
                    <a:pt x="1917" y="108"/>
                    <a:pt x="1822" y="0"/>
                    <a:pt x="1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7110455" y="1726563"/>
              <a:ext cx="96700" cy="15183"/>
            </a:xfrm>
            <a:custGeom>
              <a:rect b="b" l="l" r="r" t="t"/>
              <a:pathLst>
                <a:path extrusionOk="0" h="477" w="3038">
                  <a:moveTo>
                    <a:pt x="239" y="0"/>
                  </a:moveTo>
                  <a:cubicBezTo>
                    <a:pt x="108" y="0"/>
                    <a:pt x="1" y="107"/>
                    <a:pt x="1" y="238"/>
                  </a:cubicBezTo>
                  <a:cubicBezTo>
                    <a:pt x="1" y="381"/>
                    <a:pt x="108" y="476"/>
                    <a:pt x="239" y="476"/>
                  </a:cubicBezTo>
                  <a:lnTo>
                    <a:pt x="2799" y="476"/>
                  </a:lnTo>
                  <a:cubicBezTo>
                    <a:pt x="2942" y="476"/>
                    <a:pt x="3037" y="381"/>
                    <a:pt x="3037" y="238"/>
                  </a:cubicBezTo>
                  <a:cubicBezTo>
                    <a:pt x="3037" y="107"/>
                    <a:pt x="2942" y="0"/>
                    <a:pt x="27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7262825" y="1636739"/>
              <a:ext cx="48541" cy="80371"/>
            </a:xfrm>
            <a:custGeom>
              <a:rect b="b" l="l" r="r" t="t"/>
              <a:pathLst>
                <a:path extrusionOk="0" h="2525" w="1525">
                  <a:moveTo>
                    <a:pt x="1268" y="0"/>
                  </a:moveTo>
                  <a:cubicBezTo>
                    <a:pt x="1206" y="0"/>
                    <a:pt x="1143" y="24"/>
                    <a:pt x="1096" y="72"/>
                  </a:cubicBezTo>
                  <a:lnTo>
                    <a:pt x="72" y="1096"/>
                  </a:lnTo>
                  <a:cubicBezTo>
                    <a:pt x="24" y="1143"/>
                    <a:pt x="0" y="1203"/>
                    <a:pt x="0" y="1262"/>
                  </a:cubicBezTo>
                  <a:cubicBezTo>
                    <a:pt x="0" y="1322"/>
                    <a:pt x="24" y="1381"/>
                    <a:pt x="72" y="1429"/>
                  </a:cubicBezTo>
                  <a:lnTo>
                    <a:pt x="1096" y="2453"/>
                  </a:lnTo>
                  <a:cubicBezTo>
                    <a:pt x="1143" y="2501"/>
                    <a:pt x="1203" y="2524"/>
                    <a:pt x="1262" y="2524"/>
                  </a:cubicBezTo>
                  <a:cubicBezTo>
                    <a:pt x="1322" y="2524"/>
                    <a:pt x="1381" y="2501"/>
                    <a:pt x="1429" y="2453"/>
                  </a:cubicBezTo>
                  <a:cubicBezTo>
                    <a:pt x="1524" y="2370"/>
                    <a:pt x="1524" y="2215"/>
                    <a:pt x="1441" y="2108"/>
                  </a:cubicBezTo>
                  <a:lnTo>
                    <a:pt x="596" y="1262"/>
                  </a:lnTo>
                  <a:lnTo>
                    <a:pt x="1441" y="417"/>
                  </a:lnTo>
                  <a:cubicBezTo>
                    <a:pt x="1524" y="322"/>
                    <a:pt x="1524" y="167"/>
                    <a:pt x="1441" y="72"/>
                  </a:cubicBezTo>
                  <a:cubicBezTo>
                    <a:pt x="1393" y="24"/>
                    <a:pt x="1331" y="0"/>
                    <a:pt x="12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7380691" y="1636357"/>
              <a:ext cx="48891" cy="80371"/>
            </a:xfrm>
            <a:custGeom>
              <a:rect b="b" l="l" r="r" t="t"/>
              <a:pathLst>
                <a:path extrusionOk="0" h="2525" w="1536">
                  <a:moveTo>
                    <a:pt x="261" y="0"/>
                  </a:moveTo>
                  <a:cubicBezTo>
                    <a:pt x="197" y="0"/>
                    <a:pt x="131" y="24"/>
                    <a:pt x="83" y="72"/>
                  </a:cubicBezTo>
                  <a:cubicBezTo>
                    <a:pt x="0" y="155"/>
                    <a:pt x="0" y="322"/>
                    <a:pt x="83" y="417"/>
                  </a:cubicBezTo>
                  <a:lnTo>
                    <a:pt x="941" y="1262"/>
                  </a:lnTo>
                  <a:lnTo>
                    <a:pt x="83" y="2108"/>
                  </a:lnTo>
                  <a:cubicBezTo>
                    <a:pt x="0" y="2203"/>
                    <a:pt x="0" y="2358"/>
                    <a:pt x="83" y="2453"/>
                  </a:cubicBezTo>
                  <a:cubicBezTo>
                    <a:pt x="131" y="2501"/>
                    <a:pt x="191" y="2525"/>
                    <a:pt x="250" y="2525"/>
                  </a:cubicBezTo>
                  <a:cubicBezTo>
                    <a:pt x="310" y="2525"/>
                    <a:pt x="369" y="2501"/>
                    <a:pt x="417" y="2453"/>
                  </a:cubicBezTo>
                  <a:lnTo>
                    <a:pt x="1441" y="1429"/>
                  </a:lnTo>
                  <a:cubicBezTo>
                    <a:pt x="1488" y="1382"/>
                    <a:pt x="1512" y="1322"/>
                    <a:pt x="1512" y="1262"/>
                  </a:cubicBezTo>
                  <a:cubicBezTo>
                    <a:pt x="1536" y="1203"/>
                    <a:pt x="1500" y="1143"/>
                    <a:pt x="1453" y="1096"/>
                  </a:cubicBezTo>
                  <a:lnTo>
                    <a:pt x="429" y="72"/>
                  </a:lnTo>
                  <a:cubicBezTo>
                    <a:pt x="387" y="24"/>
                    <a:pt x="325" y="0"/>
                    <a:pt x="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7321933" y="1626744"/>
              <a:ext cx="48923" cy="99851"/>
            </a:xfrm>
            <a:custGeom>
              <a:rect b="b" l="l" r="r" t="t"/>
              <a:pathLst>
                <a:path extrusionOk="0" h="3137" w="1537">
                  <a:moveTo>
                    <a:pt x="1249" y="0"/>
                  </a:moveTo>
                  <a:cubicBezTo>
                    <a:pt x="1154" y="0"/>
                    <a:pt x="1061" y="59"/>
                    <a:pt x="1025" y="160"/>
                  </a:cubicBezTo>
                  <a:lnTo>
                    <a:pt x="48" y="2815"/>
                  </a:lnTo>
                  <a:cubicBezTo>
                    <a:pt x="1" y="2934"/>
                    <a:pt x="60" y="3077"/>
                    <a:pt x="191" y="3124"/>
                  </a:cubicBezTo>
                  <a:cubicBezTo>
                    <a:pt x="227" y="3136"/>
                    <a:pt x="251" y="3136"/>
                    <a:pt x="286" y="3136"/>
                  </a:cubicBezTo>
                  <a:cubicBezTo>
                    <a:pt x="382" y="3136"/>
                    <a:pt x="477" y="3077"/>
                    <a:pt x="501" y="2981"/>
                  </a:cubicBezTo>
                  <a:lnTo>
                    <a:pt x="1489" y="326"/>
                  </a:lnTo>
                  <a:cubicBezTo>
                    <a:pt x="1537" y="207"/>
                    <a:pt x="1477" y="64"/>
                    <a:pt x="1334" y="17"/>
                  </a:cubicBezTo>
                  <a:cubicBezTo>
                    <a:pt x="1307" y="6"/>
                    <a:pt x="1278" y="0"/>
                    <a:pt x="12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5" name="Google Shape;545;p34"/>
          <p:cNvSpPr txBox="1"/>
          <p:nvPr>
            <p:ph idx="4294967295" type="title"/>
          </p:nvPr>
        </p:nvSpPr>
        <p:spPr>
          <a:xfrm>
            <a:off x="5349400" y="2903050"/>
            <a:ext cx="2196900" cy="3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DM Sans"/>
                <a:ea typeface="DM Sans"/>
                <a:cs typeface="DM Sans"/>
                <a:sym typeface="DM Sans"/>
              </a:rPr>
              <a:t>Výčet rizik</a:t>
            </a:r>
            <a:endParaRPr b="1" sz="2400"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546" name="Google Shape;546;p34"/>
          <p:cNvGrpSpPr/>
          <p:nvPr/>
        </p:nvGrpSpPr>
        <p:grpSpPr>
          <a:xfrm>
            <a:off x="1494930" y="3967365"/>
            <a:ext cx="204999" cy="258441"/>
            <a:chOff x="7144274" y="1500214"/>
            <a:chExt cx="282174" cy="355735"/>
          </a:xfrm>
        </p:grpSpPr>
        <p:sp>
          <p:nvSpPr>
            <p:cNvPr id="547" name="Google Shape;547;p34"/>
            <p:cNvSpPr/>
            <p:nvPr/>
          </p:nvSpPr>
          <p:spPr>
            <a:xfrm>
              <a:off x="7245745" y="1613375"/>
              <a:ext cx="10613" cy="16252"/>
            </a:xfrm>
            <a:custGeom>
              <a:rect b="b" l="l" r="r" t="t"/>
              <a:pathLst>
                <a:path extrusionOk="0" h="513" w="335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12"/>
                    <a:pt x="167" y="512"/>
                  </a:cubicBezTo>
                  <a:cubicBezTo>
                    <a:pt x="251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7313635" y="1613375"/>
              <a:ext cx="10613" cy="16252"/>
            </a:xfrm>
            <a:custGeom>
              <a:rect b="b" l="l" r="r" t="t"/>
              <a:pathLst>
                <a:path extrusionOk="0" h="513" w="335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12"/>
                    <a:pt x="168" y="512"/>
                  </a:cubicBezTo>
                  <a:cubicBezTo>
                    <a:pt x="251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7262345" y="1653070"/>
              <a:ext cx="45302" cy="16157"/>
            </a:xfrm>
            <a:custGeom>
              <a:rect b="b" l="l" r="r" t="t"/>
              <a:pathLst>
                <a:path extrusionOk="0" h="510" w="1430">
                  <a:moveTo>
                    <a:pt x="184" y="0"/>
                  </a:moveTo>
                  <a:cubicBezTo>
                    <a:pt x="140" y="0"/>
                    <a:pt x="96" y="15"/>
                    <a:pt x="60" y="45"/>
                  </a:cubicBezTo>
                  <a:cubicBezTo>
                    <a:pt x="1" y="105"/>
                    <a:pt x="1" y="212"/>
                    <a:pt x="60" y="283"/>
                  </a:cubicBezTo>
                  <a:cubicBezTo>
                    <a:pt x="203" y="426"/>
                    <a:pt x="441" y="509"/>
                    <a:pt x="715" y="509"/>
                  </a:cubicBezTo>
                  <a:cubicBezTo>
                    <a:pt x="977" y="509"/>
                    <a:pt x="1215" y="414"/>
                    <a:pt x="1370" y="283"/>
                  </a:cubicBezTo>
                  <a:cubicBezTo>
                    <a:pt x="1429" y="212"/>
                    <a:pt x="1429" y="105"/>
                    <a:pt x="1370" y="45"/>
                  </a:cubicBezTo>
                  <a:cubicBezTo>
                    <a:pt x="1340" y="15"/>
                    <a:pt x="1298" y="0"/>
                    <a:pt x="1255" y="0"/>
                  </a:cubicBezTo>
                  <a:cubicBezTo>
                    <a:pt x="1212" y="0"/>
                    <a:pt x="1167" y="15"/>
                    <a:pt x="1132" y="45"/>
                  </a:cubicBezTo>
                  <a:cubicBezTo>
                    <a:pt x="1072" y="105"/>
                    <a:pt x="917" y="176"/>
                    <a:pt x="715" y="176"/>
                  </a:cubicBezTo>
                  <a:cubicBezTo>
                    <a:pt x="501" y="176"/>
                    <a:pt x="358" y="105"/>
                    <a:pt x="298" y="45"/>
                  </a:cubicBezTo>
                  <a:cubicBezTo>
                    <a:pt x="268" y="15"/>
                    <a:pt x="227" y="0"/>
                    <a:pt x="1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7144274" y="1500214"/>
              <a:ext cx="282174" cy="355735"/>
            </a:xfrm>
            <a:custGeom>
              <a:rect b="b" l="l" r="r" t="t"/>
              <a:pathLst>
                <a:path extrusionOk="0" h="11229" w="8907">
                  <a:moveTo>
                    <a:pt x="7299" y="334"/>
                  </a:moveTo>
                  <a:cubicBezTo>
                    <a:pt x="7228" y="1048"/>
                    <a:pt x="6597" y="1608"/>
                    <a:pt x="5871" y="1608"/>
                  </a:cubicBezTo>
                  <a:lnTo>
                    <a:pt x="2656" y="1608"/>
                  </a:lnTo>
                  <a:cubicBezTo>
                    <a:pt x="2561" y="1608"/>
                    <a:pt x="2489" y="1679"/>
                    <a:pt x="2489" y="1775"/>
                  </a:cubicBezTo>
                  <a:cubicBezTo>
                    <a:pt x="2489" y="1858"/>
                    <a:pt x="2561" y="1941"/>
                    <a:pt x="2656" y="1941"/>
                  </a:cubicBezTo>
                  <a:lnTo>
                    <a:pt x="5871" y="1941"/>
                  </a:lnTo>
                  <a:cubicBezTo>
                    <a:pt x="6192" y="1941"/>
                    <a:pt x="6514" y="1846"/>
                    <a:pt x="6776" y="1679"/>
                  </a:cubicBezTo>
                  <a:lnTo>
                    <a:pt x="6776" y="3560"/>
                  </a:lnTo>
                  <a:cubicBezTo>
                    <a:pt x="6776" y="3644"/>
                    <a:pt x="6847" y="3727"/>
                    <a:pt x="6942" y="3727"/>
                  </a:cubicBezTo>
                  <a:lnTo>
                    <a:pt x="7026" y="3727"/>
                  </a:lnTo>
                  <a:cubicBezTo>
                    <a:pt x="7109" y="3727"/>
                    <a:pt x="7180" y="3751"/>
                    <a:pt x="7240" y="3810"/>
                  </a:cubicBezTo>
                  <a:cubicBezTo>
                    <a:pt x="7299" y="3870"/>
                    <a:pt x="7311" y="3941"/>
                    <a:pt x="7311" y="4037"/>
                  </a:cubicBezTo>
                  <a:cubicBezTo>
                    <a:pt x="7299" y="4180"/>
                    <a:pt x="7168" y="4287"/>
                    <a:pt x="7002" y="4287"/>
                  </a:cubicBezTo>
                  <a:lnTo>
                    <a:pt x="6930" y="4287"/>
                  </a:lnTo>
                  <a:lnTo>
                    <a:pt x="6930" y="4275"/>
                  </a:lnTo>
                  <a:cubicBezTo>
                    <a:pt x="6930" y="4180"/>
                    <a:pt x="6847" y="4108"/>
                    <a:pt x="6764" y="4108"/>
                  </a:cubicBezTo>
                  <a:cubicBezTo>
                    <a:pt x="6668" y="4108"/>
                    <a:pt x="6597" y="4180"/>
                    <a:pt x="6597" y="4275"/>
                  </a:cubicBezTo>
                  <a:cubicBezTo>
                    <a:pt x="6597" y="5465"/>
                    <a:pt x="5633" y="6430"/>
                    <a:pt x="4442" y="6430"/>
                  </a:cubicBezTo>
                  <a:cubicBezTo>
                    <a:pt x="3251" y="6430"/>
                    <a:pt x="2287" y="5465"/>
                    <a:pt x="2287" y="4275"/>
                  </a:cubicBezTo>
                  <a:cubicBezTo>
                    <a:pt x="2287" y="4180"/>
                    <a:pt x="2204" y="4108"/>
                    <a:pt x="2120" y="4108"/>
                  </a:cubicBezTo>
                  <a:cubicBezTo>
                    <a:pt x="2025" y="4108"/>
                    <a:pt x="1954" y="4180"/>
                    <a:pt x="1954" y="4275"/>
                  </a:cubicBezTo>
                  <a:lnTo>
                    <a:pt x="1954" y="4287"/>
                  </a:lnTo>
                  <a:lnTo>
                    <a:pt x="1846" y="4287"/>
                  </a:lnTo>
                  <a:cubicBezTo>
                    <a:pt x="1775" y="4287"/>
                    <a:pt x="1704" y="4263"/>
                    <a:pt x="1644" y="4203"/>
                  </a:cubicBezTo>
                  <a:cubicBezTo>
                    <a:pt x="1584" y="4144"/>
                    <a:pt x="1573" y="4061"/>
                    <a:pt x="1573" y="3977"/>
                  </a:cubicBezTo>
                  <a:cubicBezTo>
                    <a:pt x="1584" y="3822"/>
                    <a:pt x="1715" y="3727"/>
                    <a:pt x="1882" y="3727"/>
                  </a:cubicBezTo>
                  <a:lnTo>
                    <a:pt x="1942" y="3727"/>
                  </a:lnTo>
                  <a:cubicBezTo>
                    <a:pt x="2025" y="3727"/>
                    <a:pt x="2108" y="3644"/>
                    <a:pt x="2108" y="3560"/>
                  </a:cubicBezTo>
                  <a:lnTo>
                    <a:pt x="2108" y="1775"/>
                  </a:lnTo>
                  <a:cubicBezTo>
                    <a:pt x="2108" y="989"/>
                    <a:pt x="2739" y="334"/>
                    <a:pt x="3549" y="334"/>
                  </a:cubicBezTo>
                  <a:close/>
                  <a:moveTo>
                    <a:pt x="3025" y="6763"/>
                  </a:moveTo>
                  <a:lnTo>
                    <a:pt x="3025" y="7085"/>
                  </a:lnTo>
                  <a:cubicBezTo>
                    <a:pt x="3025" y="7239"/>
                    <a:pt x="2918" y="7382"/>
                    <a:pt x="2787" y="7430"/>
                  </a:cubicBezTo>
                  <a:lnTo>
                    <a:pt x="2406" y="7180"/>
                  </a:lnTo>
                  <a:cubicBezTo>
                    <a:pt x="2299" y="7097"/>
                    <a:pt x="2287" y="7001"/>
                    <a:pt x="2311" y="6918"/>
                  </a:cubicBezTo>
                  <a:cubicBezTo>
                    <a:pt x="2346" y="6847"/>
                    <a:pt x="2406" y="6763"/>
                    <a:pt x="2537" y="6763"/>
                  </a:cubicBezTo>
                  <a:close/>
                  <a:moveTo>
                    <a:pt x="6359" y="6763"/>
                  </a:moveTo>
                  <a:cubicBezTo>
                    <a:pt x="6478" y="6763"/>
                    <a:pt x="6549" y="6847"/>
                    <a:pt x="6585" y="6918"/>
                  </a:cubicBezTo>
                  <a:cubicBezTo>
                    <a:pt x="6609" y="7001"/>
                    <a:pt x="6597" y="7120"/>
                    <a:pt x="6490" y="7180"/>
                  </a:cubicBezTo>
                  <a:lnTo>
                    <a:pt x="6109" y="7430"/>
                  </a:lnTo>
                  <a:cubicBezTo>
                    <a:pt x="5954" y="7382"/>
                    <a:pt x="5859" y="7239"/>
                    <a:pt x="5859" y="7085"/>
                  </a:cubicBezTo>
                  <a:lnTo>
                    <a:pt x="5859" y="6763"/>
                  </a:lnTo>
                  <a:close/>
                  <a:moveTo>
                    <a:pt x="6371" y="6216"/>
                  </a:moveTo>
                  <a:cubicBezTo>
                    <a:pt x="6883" y="6216"/>
                    <a:pt x="7276" y="6620"/>
                    <a:pt x="7276" y="7132"/>
                  </a:cubicBezTo>
                  <a:cubicBezTo>
                    <a:pt x="7311" y="8156"/>
                    <a:pt x="6514" y="9025"/>
                    <a:pt x="5502" y="9097"/>
                  </a:cubicBezTo>
                  <a:lnTo>
                    <a:pt x="5502" y="8918"/>
                  </a:lnTo>
                  <a:cubicBezTo>
                    <a:pt x="5502" y="8823"/>
                    <a:pt x="5418" y="8752"/>
                    <a:pt x="5335" y="8752"/>
                  </a:cubicBezTo>
                  <a:cubicBezTo>
                    <a:pt x="5240" y="8752"/>
                    <a:pt x="5168" y="8823"/>
                    <a:pt x="5168" y="8918"/>
                  </a:cubicBezTo>
                  <a:lnTo>
                    <a:pt x="5168" y="9109"/>
                  </a:lnTo>
                  <a:lnTo>
                    <a:pt x="3716" y="9109"/>
                  </a:lnTo>
                  <a:lnTo>
                    <a:pt x="3716" y="8918"/>
                  </a:lnTo>
                  <a:cubicBezTo>
                    <a:pt x="3716" y="8823"/>
                    <a:pt x="3632" y="8752"/>
                    <a:pt x="3549" y="8752"/>
                  </a:cubicBezTo>
                  <a:cubicBezTo>
                    <a:pt x="3454" y="8752"/>
                    <a:pt x="3382" y="8823"/>
                    <a:pt x="3382" y="8918"/>
                  </a:cubicBezTo>
                  <a:lnTo>
                    <a:pt x="3382" y="9097"/>
                  </a:lnTo>
                  <a:cubicBezTo>
                    <a:pt x="2370" y="9002"/>
                    <a:pt x="1573" y="8156"/>
                    <a:pt x="1573" y="7132"/>
                  </a:cubicBezTo>
                  <a:cubicBezTo>
                    <a:pt x="1573" y="6620"/>
                    <a:pt x="1965" y="6227"/>
                    <a:pt x="2477" y="6227"/>
                  </a:cubicBezTo>
                  <a:lnTo>
                    <a:pt x="2906" y="6227"/>
                  </a:lnTo>
                  <a:cubicBezTo>
                    <a:pt x="2954" y="6251"/>
                    <a:pt x="3001" y="6287"/>
                    <a:pt x="3025" y="6311"/>
                  </a:cubicBezTo>
                  <a:lnTo>
                    <a:pt x="3025" y="6430"/>
                  </a:lnTo>
                  <a:lnTo>
                    <a:pt x="2525" y="6430"/>
                  </a:lnTo>
                  <a:cubicBezTo>
                    <a:pt x="2263" y="6430"/>
                    <a:pt x="2061" y="6585"/>
                    <a:pt x="1989" y="6835"/>
                  </a:cubicBezTo>
                  <a:cubicBezTo>
                    <a:pt x="1906" y="7085"/>
                    <a:pt x="2001" y="7323"/>
                    <a:pt x="2204" y="7454"/>
                  </a:cubicBezTo>
                  <a:lnTo>
                    <a:pt x="4037" y="8680"/>
                  </a:lnTo>
                  <a:cubicBezTo>
                    <a:pt x="4156" y="8752"/>
                    <a:pt x="4287" y="8799"/>
                    <a:pt x="4430" y="8799"/>
                  </a:cubicBezTo>
                  <a:cubicBezTo>
                    <a:pt x="4561" y="8799"/>
                    <a:pt x="4692" y="8752"/>
                    <a:pt x="4811" y="8680"/>
                  </a:cubicBezTo>
                  <a:lnTo>
                    <a:pt x="5228" y="8394"/>
                  </a:lnTo>
                  <a:cubicBezTo>
                    <a:pt x="5299" y="8347"/>
                    <a:pt x="5323" y="8252"/>
                    <a:pt x="5275" y="8168"/>
                  </a:cubicBezTo>
                  <a:cubicBezTo>
                    <a:pt x="5247" y="8125"/>
                    <a:pt x="5197" y="8104"/>
                    <a:pt x="5146" y="8104"/>
                  </a:cubicBezTo>
                  <a:cubicBezTo>
                    <a:pt x="5112" y="8104"/>
                    <a:pt x="5078" y="8113"/>
                    <a:pt x="5049" y="8132"/>
                  </a:cubicBezTo>
                  <a:lnTo>
                    <a:pt x="4632" y="8406"/>
                  </a:lnTo>
                  <a:cubicBezTo>
                    <a:pt x="4573" y="8454"/>
                    <a:pt x="4501" y="8478"/>
                    <a:pt x="4429" y="8478"/>
                  </a:cubicBezTo>
                  <a:cubicBezTo>
                    <a:pt x="4356" y="8478"/>
                    <a:pt x="4281" y="8454"/>
                    <a:pt x="4216" y="8406"/>
                  </a:cubicBezTo>
                  <a:lnTo>
                    <a:pt x="3073" y="7656"/>
                  </a:lnTo>
                  <a:cubicBezTo>
                    <a:pt x="3239" y="7513"/>
                    <a:pt x="3335" y="7323"/>
                    <a:pt x="3335" y="7097"/>
                  </a:cubicBezTo>
                  <a:lnTo>
                    <a:pt x="3335" y="6525"/>
                  </a:lnTo>
                  <a:cubicBezTo>
                    <a:pt x="3668" y="6680"/>
                    <a:pt x="4037" y="6775"/>
                    <a:pt x="4430" y="6775"/>
                  </a:cubicBezTo>
                  <a:cubicBezTo>
                    <a:pt x="4811" y="6775"/>
                    <a:pt x="5180" y="6680"/>
                    <a:pt x="5514" y="6525"/>
                  </a:cubicBezTo>
                  <a:lnTo>
                    <a:pt x="5514" y="7097"/>
                  </a:lnTo>
                  <a:cubicBezTo>
                    <a:pt x="5514" y="7323"/>
                    <a:pt x="5621" y="7513"/>
                    <a:pt x="5775" y="7656"/>
                  </a:cubicBezTo>
                  <a:lnTo>
                    <a:pt x="5668" y="7728"/>
                  </a:lnTo>
                  <a:cubicBezTo>
                    <a:pt x="5597" y="7775"/>
                    <a:pt x="5585" y="7871"/>
                    <a:pt x="5633" y="7954"/>
                  </a:cubicBezTo>
                  <a:cubicBezTo>
                    <a:pt x="5656" y="7990"/>
                    <a:pt x="5716" y="8025"/>
                    <a:pt x="5764" y="8025"/>
                  </a:cubicBezTo>
                  <a:cubicBezTo>
                    <a:pt x="5799" y="8025"/>
                    <a:pt x="5823" y="8001"/>
                    <a:pt x="5847" y="7990"/>
                  </a:cubicBezTo>
                  <a:lnTo>
                    <a:pt x="6645" y="7454"/>
                  </a:lnTo>
                  <a:cubicBezTo>
                    <a:pt x="6847" y="7323"/>
                    <a:pt x="6942" y="7073"/>
                    <a:pt x="6859" y="6835"/>
                  </a:cubicBezTo>
                  <a:cubicBezTo>
                    <a:pt x="6787" y="6597"/>
                    <a:pt x="6585" y="6430"/>
                    <a:pt x="6323" y="6430"/>
                  </a:cubicBezTo>
                  <a:lnTo>
                    <a:pt x="5823" y="6430"/>
                  </a:lnTo>
                  <a:lnTo>
                    <a:pt x="5823" y="6311"/>
                  </a:lnTo>
                  <a:cubicBezTo>
                    <a:pt x="5871" y="6287"/>
                    <a:pt x="5906" y="6251"/>
                    <a:pt x="5942" y="6216"/>
                  </a:cubicBezTo>
                  <a:close/>
                  <a:moveTo>
                    <a:pt x="3561" y="0"/>
                  </a:moveTo>
                  <a:cubicBezTo>
                    <a:pt x="2585" y="0"/>
                    <a:pt x="1787" y="786"/>
                    <a:pt x="1787" y="1775"/>
                  </a:cubicBezTo>
                  <a:lnTo>
                    <a:pt x="1787" y="3394"/>
                  </a:lnTo>
                  <a:cubicBezTo>
                    <a:pt x="1513" y="3441"/>
                    <a:pt x="1287" y="3668"/>
                    <a:pt x="1251" y="3930"/>
                  </a:cubicBezTo>
                  <a:cubicBezTo>
                    <a:pt x="1239" y="4108"/>
                    <a:pt x="1299" y="4275"/>
                    <a:pt x="1406" y="4406"/>
                  </a:cubicBezTo>
                  <a:cubicBezTo>
                    <a:pt x="1525" y="4537"/>
                    <a:pt x="1692" y="4608"/>
                    <a:pt x="1846" y="4608"/>
                  </a:cubicBezTo>
                  <a:lnTo>
                    <a:pt x="1989" y="4608"/>
                  </a:lnTo>
                  <a:cubicBezTo>
                    <a:pt x="2061" y="5108"/>
                    <a:pt x="2251" y="5537"/>
                    <a:pt x="2561" y="5894"/>
                  </a:cubicBezTo>
                  <a:lnTo>
                    <a:pt x="2489" y="5894"/>
                  </a:lnTo>
                  <a:cubicBezTo>
                    <a:pt x="1811" y="5894"/>
                    <a:pt x="1251" y="6442"/>
                    <a:pt x="1251" y="7132"/>
                  </a:cubicBezTo>
                  <a:cubicBezTo>
                    <a:pt x="1251" y="7382"/>
                    <a:pt x="1299" y="7620"/>
                    <a:pt x="1370" y="7859"/>
                  </a:cubicBezTo>
                  <a:lnTo>
                    <a:pt x="894" y="7990"/>
                  </a:lnTo>
                  <a:cubicBezTo>
                    <a:pt x="382" y="8144"/>
                    <a:pt x="1" y="8633"/>
                    <a:pt x="1" y="9180"/>
                  </a:cubicBezTo>
                  <a:lnTo>
                    <a:pt x="1" y="11061"/>
                  </a:lnTo>
                  <a:cubicBezTo>
                    <a:pt x="1" y="11145"/>
                    <a:pt x="84" y="11228"/>
                    <a:pt x="168" y="11228"/>
                  </a:cubicBezTo>
                  <a:cubicBezTo>
                    <a:pt x="263" y="11228"/>
                    <a:pt x="334" y="11145"/>
                    <a:pt x="334" y="11061"/>
                  </a:cubicBezTo>
                  <a:lnTo>
                    <a:pt x="334" y="9180"/>
                  </a:lnTo>
                  <a:cubicBezTo>
                    <a:pt x="334" y="8775"/>
                    <a:pt x="596" y="8418"/>
                    <a:pt x="989" y="8323"/>
                  </a:cubicBezTo>
                  <a:lnTo>
                    <a:pt x="1489" y="8168"/>
                  </a:lnTo>
                  <a:cubicBezTo>
                    <a:pt x="1846" y="8883"/>
                    <a:pt x="2561" y="9371"/>
                    <a:pt x="3394" y="9430"/>
                  </a:cubicBezTo>
                  <a:lnTo>
                    <a:pt x="3394" y="11061"/>
                  </a:lnTo>
                  <a:cubicBezTo>
                    <a:pt x="3394" y="11145"/>
                    <a:pt x="3478" y="11216"/>
                    <a:pt x="3561" y="11216"/>
                  </a:cubicBezTo>
                  <a:cubicBezTo>
                    <a:pt x="3656" y="11216"/>
                    <a:pt x="3728" y="11145"/>
                    <a:pt x="3728" y="11061"/>
                  </a:cubicBezTo>
                  <a:lnTo>
                    <a:pt x="3728" y="9430"/>
                  </a:lnTo>
                  <a:lnTo>
                    <a:pt x="5180" y="9430"/>
                  </a:lnTo>
                  <a:lnTo>
                    <a:pt x="5180" y="11061"/>
                  </a:lnTo>
                  <a:cubicBezTo>
                    <a:pt x="5180" y="11145"/>
                    <a:pt x="5263" y="11216"/>
                    <a:pt x="5347" y="11216"/>
                  </a:cubicBezTo>
                  <a:cubicBezTo>
                    <a:pt x="5430" y="11216"/>
                    <a:pt x="5514" y="11145"/>
                    <a:pt x="5514" y="11061"/>
                  </a:cubicBezTo>
                  <a:lnTo>
                    <a:pt x="5514" y="9430"/>
                  </a:lnTo>
                  <a:cubicBezTo>
                    <a:pt x="6347" y="9371"/>
                    <a:pt x="7061" y="8871"/>
                    <a:pt x="7419" y="8168"/>
                  </a:cubicBezTo>
                  <a:lnTo>
                    <a:pt x="7919" y="8323"/>
                  </a:lnTo>
                  <a:cubicBezTo>
                    <a:pt x="8311" y="8442"/>
                    <a:pt x="8573" y="8799"/>
                    <a:pt x="8573" y="9180"/>
                  </a:cubicBezTo>
                  <a:lnTo>
                    <a:pt x="8573" y="11061"/>
                  </a:lnTo>
                  <a:cubicBezTo>
                    <a:pt x="8573" y="11145"/>
                    <a:pt x="8657" y="11228"/>
                    <a:pt x="8740" y="11228"/>
                  </a:cubicBezTo>
                  <a:cubicBezTo>
                    <a:pt x="8823" y="11228"/>
                    <a:pt x="8907" y="11145"/>
                    <a:pt x="8907" y="11061"/>
                  </a:cubicBezTo>
                  <a:lnTo>
                    <a:pt x="8907" y="9180"/>
                  </a:lnTo>
                  <a:cubicBezTo>
                    <a:pt x="8895" y="8633"/>
                    <a:pt x="8514" y="8144"/>
                    <a:pt x="8002" y="7990"/>
                  </a:cubicBezTo>
                  <a:lnTo>
                    <a:pt x="7526" y="7859"/>
                  </a:lnTo>
                  <a:cubicBezTo>
                    <a:pt x="7597" y="7632"/>
                    <a:pt x="7645" y="7382"/>
                    <a:pt x="7645" y="7132"/>
                  </a:cubicBezTo>
                  <a:cubicBezTo>
                    <a:pt x="7645" y="6442"/>
                    <a:pt x="7085" y="5894"/>
                    <a:pt x="6406" y="5894"/>
                  </a:cubicBezTo>
                  <a:lnTo>
                    <a:pt x="6311" y="5894"/>
                  </a:lnTo>
                  <a:cubicBezTo>
                    <a:pt x="6609" y="5537"/>
                    <a:pt x="6823" y="5108"/>
                    <a:pt x="6895" y="4620"/>
                  </a:cubicBezTo>
                  <a:lnTo>
                    <a:pt x="7002" y="4620"/>
                  </a:lnTo>
                  <a:cubicBezTo>
                    <a:pt x="7323" y="4620"/>
                    <a:pt x="7597" y="4382"/>
                    <a:pt x="7645" y="4061"/>
                  </a:cubicBezTo>
                  <a:cubicBezTo>
                    <a:pt x="7657" y="3882"/>
                    <a:pt x="7597" y="3727"/>
                    <a:pt x="7490" y="3584"/>
                  </a:cubicBezTo>
                  <a:cubicBezTo>
                    <a:pt x="7383" y="3489"/>
                    <a:pt x="7252" y="3406"/>
                    <a:pt x="7121" y="3394"/>
                  </a:cubicBezTo>
                  <a:lnTo>
                    <a:pt x="7121" y="1429"/>
                  </a:lnTo>
                  <a:cubicBezTo>
                    <a:pt x="7442" y="1108"/>
                    <a:pt x="7657" y="655"/>
                    <a:pt x="7657" y="167"/>
                  </a:cubicBezTo>
                  <a:cubicBezTo>
                    <a:pt x="7657" y="72"/>
                    <a:pt x="7585" y="0"/>
                    <a:pt x="7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7239726" y="1594081"/>
              <a:ext cx="22651" cy="12165"/>
            </a:xfrm>
            <a:custGeom>
              <a:rect b="b" l="l" r="r" t="t"/>
              <a:pathLst>
                <a:path extrusionOk="0" h="384" w="715">
                  <a:moveTo>
                    <a:pt x="524" y="1"/>
                  </a:moveTo>
                  <a:cubicBezTo>
                    <a:pt x="517" y="1"/>
                    <a:pt x="508" y="1"/>
                    <a:pt x="500" y="2"/>
                  </a:cubicBezTo>
                  <a:lnTo>
                    <a:pt x="143" y="62"/>
                  </a:lnTo>
                  <a:cubicBezTo>
                    <a:pt x="60" y="74"/>
                    <a:pt x="0" y="169"/>
                    <a:pt x="12" y="252"/>
                  </a:cubicBezTo>
                  <a:cubicBezTo>
                    <a:pt x="24" y="324"/>
                    <a:pt x="95" y="383"/>
                    <a:pt x="179" y="383"/>
                  </a:cubicBezTo>
                  <a:lnTo>
                    <a:pt x="203" y="383"/>
                  </a:lnTo>
                  <a:lnTo>
                    <a:pt x="560" y="324"/>
                  </a:lnTo>
                  <a:cubicBezTo>
                    <a:pt x="655" y="312"/>
                    <a:pt x="715" y="228"/>
                    <a:pt x="703" y="133"/>
                  </a:cubicBezTo>
                  <a:cubicBezTo>
                    <a:pt x="681" y="57"/>
                    <a:pt x="609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7307616" y="1594462"/>
              <a:ext cx="22651" cy="12514"/>
            </a:xfrm>
            <a:custGeom>
              <a:rect b="b" l="l" r="r" t="t"/>
              <a:pathLst>
                <a:path extrusionOk="0" h="395" w="715">
                  <a:moveTo>
                    <a:pt x="181" y="1"/>
                  </a:moveTo>
                  <a:cubicBezTo>
                    <a:pt x="104" y="1"/>
                    <a:pt x="23" y="57"/>
                    <a:pt x="12" y="133"/>
                  </a:cubicBezTo>
                  <a:cubicBezTo>
                    <a:pt x="0" y="228"/>
                    <a:pt x="60" y="312"/>
                    <a:pt x="143" y="335"/>
                  </a:cubicBezTo>
                  <a:lnTo>
                    <a:pt x="500" y="395"/>
                  </a:lnTo>
                  <a:lnTo>
                    <a:pt x="536" y="395"/>
                  </a:lnTo>
                  <a:cubicBezTo>
                    <a:pt x="608" y="395"/>
                    <a:pt x="679" y="335"/>
                    <a:pt x="703" y="252"/>
                  </a:cubicBezTo>
                  <a:cubicBezTo>
                    <a:pt x="715" y="169"/>
                    <a:pt x="655" y="73"/>
                    <a:pt x="560" y="62"/>
                  </a:cubicBezTo>
                  <a:lnTo>
                    <a:pt x="203" y="2"/>
                  </a:lnTo>
                  <a:cubicBezTo>
                    <a:pt x="196" y="1"/>
                    <a:pt x="188" y="1"/>
                    <a:pt x="1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3" name="Google Shape;553;p34"/>
          <p:cNvGrpSpPr/>
          <p:nvPr/>
        </p:nvGrpSpPr>
        <p:grpSpPr>
          <a:xfrm>
            <a:off x="1493906" y="3518832"/>
            <a:ext cx="207039" cy="266984"/>
            <a:chOff x="6698441" y="2414530"/>
            <a:chExt cx="277644" cy="357984"/>
          </a:xfrm>
        </p:grpSpPr>
        <p:sp>
          <p:nvSpPr>
            <p:cNvPr id="554" name="Google Shape;554;p34"/>
            <p:cNvSpPr/>
            <p:nvPr/>
          </p:nvSpPr>
          <p:spPr>
            <a:xfrm>
              <a:off x="6764462" y="2710611"/>
              <a:ext cx="10201" cy="60382"/>
            </a:xfrm>
            <a:custGeom>
              <a:rect b="b" l="l" r="r" t="t"/>
              <a:pathLst>
                <a:path extrusionOk="0" h="1906" w="322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739"/>
                  </a:lnTo>
                  <a:cubicBezTo>
                    <a:pt x="0" y="1834"/>
                    <a:pt x="72" y="1906"/>
                    <a:pt x="167" y="1906"/>
                  </a:cubicBezTo>
                  <a:cubicBezTo>
                    <a:pt x="250" y="1906"/>
                    <a:pt x="322" y="1834"/>
                    <a:pt x="322" y="1739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6898374" y="2710611"/>
              <a:ext cx="10201" cy="60382"/>
            </a:xfrm>
            <a:custGeom>
              <a:rect b="b" l="l" r="r" t="t"/>
              <a:pathLst>
                <a:path extrusionOk="0" h="1906" w="322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1739"/>
                  </a:lnTo>
                  <a:cubicBezTo>
                    <a:pt x="0" y="1834"/>
                    <a:pt x="71" y="1906"/>
                    <a:pt x="167" y="1906"/>
                  </a:cubicBezTo>
                  <a:cubicBezTo>
                    <a:pt x="250" y="1906"/>
                    <a:pt x="322" y="1834"/>
                    <a:pt x="322" y="1739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6698441" y="2414530"/>
              <a:ext cx="277644" cy="357984"/>
            </a:xfrm>
            <a:custGeom>
              <a:rect b="b" l="l" r="r" t="t"/>
              <a:pathLst>
                <a:path extrusionOk="0" h="11300" w="8764">
                  <a:moveTo>
                    <a:pt x="3835" y="3334"/>
                  </a:moveTo>
                  <a:lnTo>
                    <a:pt x="3835" y="3691"/>
                  </a:lnTo>
                  <a:cubicBezTo>
                    <a:pt x="3835" y="3798"/>
                    <a:pt x="3751" y="3882"/>
                    <a:pt x="3644" y="3882"/>
                  </a:cubicBezTo>
                  <a:lnTo>
                    <a:pt x="3120" y="3882"/>
                  </a:lnTo>
                  <a:cubicBezTo>
                    <a:pt x="3025" y="3882"/>
                    <a:pt x="2930" y="3786"/>
                    <a:pt x="2930" y="3691"/>
                  </a:cubicBezTo>
                  <a:lnTo>
                    <a:pt x="2930" y="3334"/>
                  </a:lnTo>
                  <a:lnTo>
                    <a:pt x="3215" y="3334"/>
                  </a:lnTo>
                  <a:lnTo>
                    <a:pt x="3215" y="3346"/>
                  </a:lnTo>
                  <a:lnTo>
                    <a:pt x="3215" y="3524"/>
                  </a:lnTo>
                  <a:cubicBezTo>
                    <a:pt x="3227" y="3620"/>
                    <a:pt x="3299" y="3691"/>
                    <a:pt x="3394" y="3691"/>
                  </a:cubicBezTo>
                  <a:cubicBezTo>
                    <a:pt x="3477" y="3691"/>
                    <a:pt x="3561" y="3620"/>
                    <a:pt x="3561" y="3524"/>
                  </a:cubicBezTo>
                  <a:lnTo>
                    <a:pt x="3561" y="3346"/>
                  </a:lnTo>
                  <a:lnTo>
                    <a:pt x="3561" y="3334"/>
                  </a:lnTo>
                  <a:close/>
                  <a:moveTo>
                    <a:pt x="5775" y="3334"/>
                  </a:moveTo>
                  <a:lnTo>
                    <a:pt x="5775" y="3691"/>
                  </a:lnTo>
                  <a:cubicBezTo>
                    <a:pt x="5775" y="3798"/>
                    <a:pt x="5680" y="3882"/>
                    <a:pt x="5585" y="3882"/>
                  </a:cubicBezTo>
                  <a:lnTo>
                    <a:pt x="5061" y="3882"/>
                  </a:lnTo>
                  <a:cubicBezTo>
                    <a:pt x="4954" y="3882"/>
                    <a:pt x="4870" y="3786"/>
                    <a:pt x="4870" y="3691"/>
                  </a:cubicBezTo>
                  <a:lnTo>
                    <a:pt x="4870" y="3334"/>
                  </a:lnTo>
                  <a:lnTo>
                    <a:pt x="5144" y="3334"/>
                  </a:lnTo>
                  <a:lnTo>
                    <a:pt x="5144" y="3346"/>
                  </a:lnTo>
                  <a:lnTo>
                    <a:pt x="5144" y="3524"/>
                  </a:lnTo>
                  <a:cubicBezTo>
                    <a:pt x="5168" y="3620"/>
                    <a:pt x="5239" y="3691"/>
                    <a:pt x="5323" y="3691"/>
                  </a:cubicBezTo>
                  <a:cubicBezTo>
                    <a:pt x="5418" y="3691"/>
                    <a:pt x="5490" y="3620"/>
                    <a:pt x="5490" y="3524"/>
                  </a:cubicBezTo>
                  <a:lnTo>
                    <a:pt x="5490" y="3346"/>
                  </a:lnTo>
                  <a:lnTo>
                    <a:pt x="5490" y="3334"/>
                  </a:lnTo>
                  <a:close/>
                  <a:moveTo>
                    <a:pt x="1858" y="1512"/>
                  </a:moveTo>
                  <a:lnTo>
                    <a:pt x="1858" y="1512"/>
                  </a:lnTo>
                  <a:cubicBezTo>
                    <a:pt x="1644" y="1905"/>
                    <a:pt x="1549" y="2346"/>
                    <a:pt x="1549" y="2810"/>
                  </a:cubicBezTo>
                  <a:lnTo>
                    <a:pt x="1549" y="3239"/>
                  </a:lnTo>
                  <a:cubicBezTo>
                    <a:pt x="1358" y="3334"/>
                    <a:pt x="1215" y="3513"/>
                    <a:pt x="1203" y="3715"/>
                  </a:cubicBezTo>
                  <a:cubicBezTo>
                    <a:pt x="1191" y="3882"/>
                    <a:pt x="1251" y="4060"/>
                    <a:pt x="1358" y="4179"/>
                  </a:cubicBezTo>
                  <a:cubicBezTo>
                    <a:pt x="1477" y="4298"/>
                    <a:pt x="1632" y="4370"/>
                    <a:pt x="1799" y="4370"/>
                  </a:cubicBezTo>
                  <a:lnTo>
                    <a:pt x="1918" y="4370"/>
                  </a:lnTo>
                  <a:cubicBezTo>
                    <a:pt x="1965" y="4691"/>
                    <a:pt x="2072" y="4965"/>
                    <a:pt x="2215" y="5239"/>
                  </a:cubicBezTo>
                  <a:cubicBezTo>
                    <a:pt x="1918" y="5191"/>
                    <a:pt x="1668" y="5108"/>
                    <a:pt x="1501" y="5025"/>
                  </a:cubicBezTo>
                  <a:cubicBezTo>
                    <a:pt x="1382" y="4965"/>
                    <a:pt x="1299" y="4929"/>
                    <a:pt x="1215" y="4882"/>
                  </a:cubicBezTo>
                  <a:cubicBezTo>
                    <a:pt x="1275" y="4751"/>
                    <a:pt x="1358" y="4548"/>
                    <a:pt x="1358" y="4405"/>
                  </a:cubicBezTo>
                  <a:cubicBezTo>
                    <a:pt x="1358" y="4370"/>
                    <a:pt x="1334" y="4334"/>
                    <a:pt x="1322" y="4298"/>
                  </a:cubicBezTo>
                  <a:lnTo>
                    <a:pt x="834" y="3655"/>
                  </a:lnTo>
                  <a:cubicBezTo>
                    <a:pt x="858" y="3501"/>
                    <a:pt x="977" y="3036"/>
                    <a:pt x="1179" y="2560"/>
                  </a:cubicBezTo>
                  <a:cubicBezTo>
                    <a:pt x="1394" y="2048"/>
                    <a:pt x="1632" y="1727"/>
                    <a:pt x="1858" y="1512"/>
                  </a:cubicBezTo>
                  <a:close/>
                  <a:moveTo>
                    <a:pt x="4347" y="334"/>
                  </a:moveTo>
                  <a:cubicBezTo>
                    <a:pt x="5644" y="334"/>
                    <a:pt x="6728" y="1346"/>
                    <a:pt x="6811" y="2643"/>
                  </a:cubicBezTo>
                  <a:cubicBezTo>
                    <a:pt x="6811" y="2732"/>
                    <a:pt x="6893" y="2799"/>
                    <a:pt x="6971" y="2799"/>
                  </a:cubicBezTo>
                  <a:cubicBezTo>
                    <a:pt x="6977" y="2799"/>
                    <a:pt x="6984" y="2799"/>
                    <a:pt x="6990" y="2798"/>
                  </a:cubicBezTo>
                  <a:cubicBezTo>
                    <a:pt x="7085" y="2798"/>
                    <a:pt x="7156" y="2703"/>
                    <a:pt x="7144" y="2620"/>
                  </a:cubicBezTo>
                  <a:cubicBezTo>
                    <a:pt x="7109" y="2215"/>
                    <a:pt x="7002" y="1846"/>
                    <a:pt x="6835" y="1500"/>
                  </a:cubicBezTo>
                  <a:lnTo>
                    <a:pt x="6835" y="1500"/>
                  </a:lnTo>
                  <a:cubicBezTo>
                    <a:pt x="7144" y="1786"/>
                    <a:pt x="7371" y="2179"/>
                    <a:pt x="7514" y="2536"/>
                  </a:cubicBezTo>
                  <a:cubicBezTo>
                    <a:pt x="7728" y="3012"/>
                    <a:pt x="7823" y="3477"/>
                    <a:pt x="7859" y="3643"/>
                  </a:cubicBezTo>
                  <a:lnTo>
                    <a:pt x="7371" y="4286"/>
                  </a:lnTo>
                  <a:cubicBezTo>
                    <a:pt x="7347" y="4310"/>
                    <a:pt x="7335" y="4346"/>
                    <a:pt x="7335" y="4382"/>
                  </a:cubicBezTo>
                  <a:cubicBezTo>
                    <a:pt x="7335" y="4525"/>
                    <a:pt x="7406" y="4727"/>
                    <a:pt x="7466" y="4858"/>
                  </a:cubicBezTo>
                  <a:cubicBezTo>
                    <a:pt x="7406" y="4906"/>
                    <a:pt x="7311" y="4953"/>
                    <a:pt x="7192" y="5013"/>
                  </a:cubicBezTo>
                  <a:cubicBezTo>
                    <a:pt x="7025" y="5084"/>
                    <a:pt x="6775" y="5191"/>
                    <a:pt x="6454" y="5251"/>
                  </a:cubicBezTo>
                  <a:cubicBezTo>
                    <a:pt x="6609" y="4989"/>
                    <a:pt x="6704" y="4691"/>
                    <a:pt x="6752" y="4394"/>
                  </a:cubicBezTo>
                  <a:lnTo>
                    <a:pt x="6859" y="4394"/>
                  </a:lnTo>
                  <a:cubicBezTo>
                    <a:pt x="7192" y="4394"/>
                    <a:pt x="7454" y="4144"/>
                    <a:pt x="7490" y="3846"/>
                  </a:cubicBezTo>
                  <a:cubicBezTo>
                    <a:pt x="7502" y="3691"/>
                    <a:pt x="7442" y="3513"/>
                    <a:pt x="7335" y="3393"/>
                  </a:cubicBezTo>
                  <a:cubicBezTo>
                    <a:pt x="7216" y="3274"/>
                    <a:pt x="7049" y="3203"/>
                    <a:pt x="6894" y="3203"/>
                  </a:cubicBezTo>
                  <a:lnTo>
                    <a:pt x="6085" y="3203"/>
                  </a:lnTo>
                  <a:lnTo>
                    <a:pt x="6085" y="3179"/>
                  </a:lnTo>
                  <a:cubicBezTo>
                    <a:pt x="6085" y="3096"/>
                    <a:pt x="6013" y="3012"/>
                    <a:pt x="5918" y="3012"/>
                  </a:cubicBezTo>
                  <a:lnTo>
                    <a:pt x="4692" y="3012"/>
                  </a:lnTo>
                  <a:cubicBezTo>
                    <a:pt x="4597" y="3012"/>
                    <a:pt x="4525" y="3096"/>
                    <a:pt x="4525" y="3179"/>
                  </a:cubicBezTo>
                  <a:lnTo>
                    <a:pt x="4525" y="3227"/>
                  </a:lnTo>
                  <a:cubicBezTo>
                    <a:pt x="4466" y="3191"/>
                    <a:pt x="4406" y="3191"/>
                    <a:pt x="4335" y="3191"/>
                  </a:cubicBezTo>
                  <a:cubicBezTo>
                    <a:pt x="4251" y="3191"/>
                    <a:pt x="4192" y="3215"/>
                    <a:pt x="4132" y="3227"/>
                  </a:cubicBezTo>
                  <a:lnTo>
                    <a:pt x="4132" y="3179"/>
                  </a:lnTo>
                  <a:cubicBezTo>
                    <a:pt x="4132" y="3096"/>
                    <a:pt x="4061" y="3012"/>
                    <a:pt x="3977" y="3012"/>
                  </a:cubicBezTo>
                  <a:lnTo>
                    <a:pt x="2739" y="3012"/>
                  </a:lnTo>
                  <a:cubicBezTo>
                    <a:pt x="2644" y="3012"/>
                    <a:pt x="2572" y="3096"/>
                    <a:pt x="2572" y="3179"/>
                  </a:cubicBezTo>
                  <a:lnTo>
                    <a:pt x="2572" y="3203"/>
                  </a:lnTo>
                  <a:lnTo>
                    <a:pt x="1846" y="3203"/>
                  </a:lnTo>
                  <a:lnTo>
                    <a:pt x="1846" y="2810"/>
                  </a:lnTo>
                  <a:lnTo>
                    <a:pt x="1870" y="2810"/>
                  </a:lnTo>
                  <a:cubicBezTo>
                    <a:pt x="1870" y="1441"/>
                    <a:pt x="2989" y="334"/>
                    <a:pt x="4347" y="334"/>
                  </a:cubicBezTo>
                  <a:close/>
                  <a:moveTo>
                    <a:pt x="6906" y="3513"/>
                  </a:moveTo>
                  <a:cubicBezTo>
                    <a:pt x="6978" y="3513"/>
                    <a:pt x="7049" y="3536"/>
                    <a:pt x="7109" y="3596"/>
                  </a:cubicBezTo>
                  <a:cubicBezTo>
                    <a:pt x="7168" y="3655"/>
                    <a:pt x="7192" y="3739"/>
                    <a:pt x="7192" y="3810"/>
                  </a:cubicBezTo>
                  <a:cubicBezTo>
                    <a:pt x="7168" y="3941"/>
                    <a:pt x="7037" y="4060"/>
                    <a:pt x="6894" y="4060"/>
                  </a:cubicBezTo>
                  <a:lnTo>
                    <a:pt x="6811" y="4060"/>
                  </a:lnTo>
                  <a:lnTo>
                    <a:pt x="6811" y="4048"/>
                  </a:lnTo>
                  <a:cubicBezTo>
                    <a:pt x="6811" y="3953"/>
                    <a:pt x="6740" y="3882"/>
                    <a:pt x="6656" y="3882"/>
                  </a:cubicBezTo>
                  <a:cubicBezTo>
                    <a:pt x="6561" y="3882"/>
                    <a:pt x="6490" y="3953"/>
                    <a:pt x="6490" y="4048"/>
                  </a:cubicBezTo>
                  <a:cubicBezTo>
                    <a:pt x="6490" y="4536"/>
                    <a:pt x="6323" y="5001"/>
                    <a:pt x="6025" y="5370"/>
                  </a:cubicBezTo>
                  <a:cubicBezTo>
                    <a:pt x="5763" y="5679"/>
                    <a:pt x="5430" y="5918"/>
                    <a:pt x="5049" y="6060"/>
                  </a:cubicBezTo>
                  <a:lnTo>
                    <a:pt x="5049" y="5644"/>
                  </a:lnTo>
                  <a:cubicBezTo>
                    <a:pt x="5049" y="5548"/>
                    <a:pt x="4966" y="5477"/>
                    <a:pt x="4882" y="5477"/>
                  </a:cubicBezTo>
                  <a:lnTo>
                    <a:pt x="3823" y="5477"/>
                  </a:lnTo>
                  <a:cubicBezTo>
                    <a:pt x="3739" y="5477"/>
                    <a:pt x="3656" y="5548"/>
                    <a:pt x="3656" y="5644"/>
                  </a:cubicBezTo>
                  <a:lnTo>
                    <a:pt x="3656" y="6060"/>
                  </a:lnTo>
                  <a:cubicBezTo>
                    <a:pt x="3287" y="5918"/>
                    <a:pt x="2942" y="5679"/>
                    <a:pt x="2692" y="5370"/>
                  </a:cubicBezTo>
                  <a:cubicBezTo>
                    <a:pt x="2394" y="4989"/>
                    <a:pt x="2227" y="4536"/>
                    <a:pt x="2227" y="4048"/>
                  </a:cubicBezTo>
                  <a:cubicBezTo>
                    <a:pt x="2227" y="3953"/>
                    <a:pt x="2156" y="3882"/>
                    <a:pt x="2072" y="3882"/>
                  </a:cubicBezTo>
                  <a:cubicBezTo>
                    <a:pt x="1977" y="3882"/>
                    <a:pt x="1906" y="3953"/>
                    <a:pt x="1906" y="4048"/>
                  </a:cubicBezTo>
                  <a:lnTo>
                    <a:pt x="1906" y="4060"/>
                  </a:lnTo>
                  <a:lnTo>
                    <a:pt x="1799" y="4060"/>
                  </a:lnTo>
                  <a:cubicBezTo>
                    <a:pt x="1727" y="4060"/>
                    <a:pt x="1656" y="4036"/>
                    <a:pt x="1596" y="3977"/>
                  </a:cubicBezTo>
                  <a:cubicBezTo>
                    <a:pt x="1537" y="3917"/>
                    <a:pt x="1513" y="3834"/>
                    <a:pt x="1513" y="3763"/>
                  </a:cubicBezTo>
                  <a:cubicBezTo>
                    <a:pt x="1537" y="3632"/>
                    <a:pt x="1668" y="3513"/>
                    <a:pt x="1810" y="3513"/>
                  </a:cubicBezTo>
                  <a:lnTo>
                    <a:pt x="2584" y="3513"/>
                  </a:lnTo>
                  <a:lnTo>
                    <a:pt x="2584" y="3703"/>
                  </a:lnTo>
                  <a:cubicBezTo>
                    <a:pt x="2584" y="3989"/>
                    <a:pt x="2823" y="4227"/>
                    <a:pt x="3108" y="4227"/>
                  </a:cubicBezTo>
                  <a:lnTo>
                    <a:pt x="3632" y="4227"/>
                  </a:lnTo>
                  <a:cubicBezTo>
                    <a:pt x="3918" y="4227"/>
                    <a:pt x="4156" y="3989"/>
                    <a:pt x="4156" y="3703"/>
                  </a:cubicBezTo>
                  <a:cubicBezTo>
                    <a:pt x="4156" y="3596"/>
                    <a:pt x="4239" y="3513"/>
                    <a:pt x="4347" y="3513"/>
                  </a:cubicBezTo>
                  <a:cubicBezTo>
                    <a:pt x="4454" y="3513"/>
                    <a:pt x="4537" y="3596"/>
                    <a:pt x="4537" y="3703"/>
                  </a:cubicBezTo>
                  <a:cubicBezTo>
                    <a:pt x="4537" y="3989"/>
                    <a:pt x="4775" y="4227"/>
                    <a:pt x="5061" y="4227"/>
                  </a:cubicBezTo>
                  <a:lnTo>
                    <a:pt x="5585" y="4227"/>
                  </a:lnTo>
                  <a:cubicBezTo>
                    <a:pt x="5859" y="4227"/>
                    <a:pt x="6097" y="3989"/>
                    <a:pt x="6097" y="3703"/>
                  </a:cubicBezTo>
                  <a:lnTo>
                    <a:pt x="6097" y="3513"/>
                  </a:lnTo>
                  <a:close/>
                  <a:moveTo>
                    <a:pt x="4716" y="5799"/>
                  </a:moveTo>
                  <a:lnTo>
                    <a:pt x="4716" y="6156"/>
                  </a:lnTo>
                  <a:cubicBezTo>
                    <a:pt x="4716" y="6346"/>
                    <a:pt x="4549" y="6513"/>
                    <a:pt x="4358" y="6513"/>
                  </a:cubicBezTo>
                  <a:cubicBezTo>
                    <a:pt x="4156" y="6513"/>
                    <a:pt x="3989" y="6370"/>
                    <a:pt x="3989" y="6156"/>
                  </a:cubicBezTo>
                  <a:lnTo>
                    <a:pt x="3989" y="5799"/>
                  </a:lnTo>
                  <a:close/>
                  <a:moveTo>
                    <a:pt x="5418" y="6263"/>
                  </a:moveTo>
                  <a:lnTo>
                    <a:pt x="5418" y="6822"/>
                  </a:lnTo>
                  <a:lnTo>
                    <a:pt x="5418" y="6942"/>
                  </a:lnTo>
                  <a:lnTo>
                    <a:pt x="4347" y="7561"/>
                  </a:lnTo>
                  <a:lnTo>
                    <a:pt x="3275" y="6942"/>
                  </a:lnTo>
                  <a:lnTo>
                    <a:pt x="3275" y="6822"/>
                  </a:lnTo>
                  <a:lnTo>
                    <a:pt x="3275" y="6263"/>
                  </a:lnTo>
                  <a:cubicBezTo>
                    <a:pt x="3406" y="6322"/>
                    <a:pt x="3561" y="6382"/>
                    <a:pt x="3692" y="6430"/>
                  </a:cubicBezTo>
                  <a:cubicBezTo>
                    <a:pt x="3811" y="6668"/>
                    <a:pt x="4061" y="6858"/>
                    <a:pt x="4358" y="6858"/>
                  </a:cubicBezTo>
                  <a:cubicBezTo>
                    <a:pt x="4656" y="6858"/>
                    <a:pt x="4894" y="6680"/>
                    <a:pt x="5001" y="6430"/>
                  </a:cubicBezTo>
                  <a:cubicBezTo>
                    <a:pt x="5144" y="6382"/>
                    <a:pt x="5287" y="6334"/>
                    <a:pt x="5418" y="6263"/>
                  </a:cubicBezTo>
                  <a:close/>
                  <a:moveTo>
                    <a:pt x="3204" y="7251"/>
                  </a:moveTo>
                  <a:lnTo>
                    <a:pt x="4096" y="7751"/>
                  </a:lnTo>
                  <a:lnTo>
                    <a:pt x="3632" y="8227"/>
                  </a:lnTo>
                  <a:cubicBezTo>
                    <a:pt x="3585" y="8275"/>
                    <a:pt x="3537" y="8287"/>
                    <a:pt x="3501" y="8287"/>
                  </a:cubicBezTo>
                  <a:cubicBezTo>
                    <a:pt x="3430" y="8287"/>
                    <a:pt x="3394" y="8263"/>
                    <a:pt x="3358" y="8215"/>
                  </a:cubicBezTo>
                  <a:lnTo>
                    <a:pt x="2882" y="7644"/>
                  </a:lnTo>
                  <a:lnTo>
                    <a:pt x="2989" y="7549"/>
                  </a:lnTo>
                  <a:cubicBezTo>
                    <a:pt x="3073" y="7453"/>
                    <a:pt x="3132" y="7370"/>
                    <a:pt x="3204" y="7251"/>
                  </a:cubicBezTo>
                  <a:close/>
                  <a:moveTo>
                    <a:pt x="5513" y="7275"/>
                  </a:moveTo>
                  <a:cubicBezTo>
                    <a:pt x="5561" y="7382"/>
                    <a:pt x="5632" y="7477"/>
                    <a:pt x="5728" y="7573"/>
                  </a:cubicBezTo>
                  <a:lnTo>
                    <a:pt x="5835" y="7668"/>
                  </a:lnTo>
                  <a:lnTo>
                    <a:pt x="5359" y="8227"/>
                  </a:lnTo>
                  <a:cubicBezTo>
                    <a:pt x="5323" y="8275"/>
                    <a:pt x="5263" y="8287"/>
                    <a:pt x="5216" y="8299"/>
                  </a:cubicBezTo>
                  <a:cubicBezTo>
                    <a:pt x="5156" y="8299"/>
                    <a:pt x="5120" y="8287"/>
                    <a:pt x="5085" y="8239"/>
                  </a:cubicBezTo>
                  <a:lnTo>
                    <a:pt x="4620" y="7775"/>
                  </a:lnTo>
                  <a:lnTo>
                    <a:pt x="5513" y="7275"/>
                  </a:lnTo>
                  <a:close/>
                  <a:moveTo>
                    <a:pt x="4358" y="7965"/>
                  </a:moveTo>
                  <a:lnTo>
                    <a:pt x="4704" y="8299"/>
                  </a:lnTo>
                  <a:lnTo>
                    <a:pt x="4632" y="8513"/>
                  </a:lnTo>
                  <a:cubicBezTo>
                    <a:pt x="4608" y="8561"/>
                    <a:pt x="4585" y="8585"/>
                    <a:pt x="4537" y="8620"/>
                  </a:cubicBezTo>
                  <a:lnTo>
                    <a:pt x="4525" y="8620"/>
                  </a:lnTo>
                  <a:cubicBezTo>
                    <a:pt x="4489" y="8632"/>
                    <a:pt x="4477" y="8632"/>
                    <a:pt x="4454" y="8632"/>
                  </a:cubicBezTo>
                  <a:lnTo>
                    <a:pt x="4251" y="8632"/>
                  </a:lnTo>
                  <a:cubicBezTo>
                    <a:pt x="4180" y="8632"/>
                    <a:pt x="4108" y="8585"/>
                    <a:pt x="4073" y="8501"/>
                  </a:cubicBezTo>
                  <a:lnTo>
                    <a:pt x="4013" y="8299"/>
                  </a:lnTo>
                  <a:lnTo>
                    <a:pt x="4358" y="7965"/>
                  </a:lnTo>
                  <a:close/>
                  <a:moveTo>
                    <a:pt x="4370" y="0"/>
                  </a:moveTo>
                  <a:cubicBezTo>
                    <a:pt x="3573" y="0"/>
                    <a:pt x="2823" y="345"/>
                    <a:pt x="2322" y="893"/>
                  </a:cubicBezTo>
                  <a:cubicBezTo>
                    <a:pt x="953" y="1250"/>
                    <a:pt x="537" y="3560"/>
                    <a:pt x="525" y="3643"/>
                  </a:cubicBezTo>
                  <a:cubicBezTo>
                    <a:pt x="501" y="3691"/>
                    <a:pt x="525" y="3739"/>
                    <a:pt x="548" y="3774"/>
                  </a:cubicBezTo>
                  <a:lnTo>
                    <a:pt x="1037" y="4429"/>
                  </a:lnTo>
                  <a:cubicBezTo>
                    <a:pt x="1025" y="4536"/>
                    <a:pt x="941" y="4727"/>
                    <a:pt x="894" y="4834"/>
                  </a:cubicBezTo>
                  <a:cubicBezTo>
                    <a:pt x="858" y="4906"/>
                    <a:pt x="882" y="4989"/>
                    <a:pt x="941" y="5048"/>
                  </a:cubicBezTo>
                  <a:cubicBezTo>
                    <a:pt x="965" y="5060"/>
                    <a:pt x="1549" y="5525"/>
                    <a:pt x="2513" y="5620"/>
                  </a:cubicBezTo>
                  <a:cubicBezTo>
                    <a:pt x="2644" y="5787"/>
                    <a:pt x="2811" y="5941"/>
                    <a:pt x="2989" y="6060"/>
                  </a:cubicBezTo>
                  <a:lnTo>
                    <a:pt x="2989" y="6358"/>
                  </a:lnTo>
                  <a:cubicBezTo>
                    <a:pt x="2703" y="6453"/>
                    <a:pt x="1977" y="6751"/>
                    <a:pt x="1537" y="7489"/>
                  </a:cubicBezTo>
                  <a:lnTo>
                    <a:pt x="882" y="7680"/>
                  </a:lnTo>
                  <a:cubicBezTo>
                    <a:pt x="358" y="7823"/>
                    <a:pt x="1" y="8311"/>
                    <a:pt x="1" y="8858"/>
                  </a:cubicBezTo>
                  <a:lnTo>
                    <a:pt x="1" y="11085"/>
                  </a:lnTo>
                  <a:cubicBezTo>
                    <a:pt x="1" y="11180"/>
                    <a:pt x="72" y="11252"/>
                    <a:pt x="156" y="11252"/>
                  </a:cubicBezTo>
                  <a:cubicBezTo>
                    <a:pt x="251" y="11252"/>
                    <a:pt x="322" y="11180"/>
                    <a:pt x="322" y="11085"/>
                  </a:cubicBezTo>
                  <a:lnTo>
                    <a:pt x="322" y="8858"/>
                  </a:lnTo>
                  <a:cubicBezTo>
                    <a:pt x="322" y="8466"/>
                    <a:pt x="596" y="8108"/>
                    <a:pt x="965" y="8001"/>
                  </a:cubicBezTo>
                  <a:lnTo>
                    <a:pt x="1334" y="7894"/>
                  </a:lnTo>
                  <a:lnTo>
                    <a:pt x="1334" y="7894"/>
                  </a:lnTo>
                  <a:cubicBezTo>
                    <a:pt x="1322" y="7942"/>
                    <a:pt x="1310" y="7977"/>
                    <a:pt x="1287" y="8013"/>
                  </a:cubicBezTo>
                  <a:cubicBezTo>
                    <a:pt x="1251" y="8168"/>
                    <a:pt x="1263" y="8346"/>
                    <a:pt x="1346" y="8477"/>
                  </a:cubicBezTo>
                  <a:lnTo>
                    <a:pt x="1549" y="8763"/>
                  </a:lnTo>
                  <a:lnTo>
                    <a:pt x="1072" y="9239"/>
                  </a:lnTo>
                  <a:cubicBezTo>
                    <a:pt x="953" y="9358"/>
                    <a:pt x="894" y="9537"/>
                    <a:pt x="929" y="9716"/>
                  </a:cubicBezTo>
                  <a:lnTo>
                    <a:pt x="1251" y="11144"/>
                  </a:lnTo>
                  <a:cubicBezTo>
                    <a:pt x="1263" y="11216"/>
                    <a:pt x="1334" y="11275"/>
                    <a:pt x="1406" y="11275"/>
                  </a:cubicBezTo>
                  <a:lnTo>
                    <a:pt x="1441" y="11275"/>
                  </a:lnTo>
                  <a:cubicBezTo>
                    <a:pt x="1525" y="11263"/>
                    <a:pt x="1584" y="11168"/>
                    <a:pt x="1560" y="11085"/>
                  </a:cubicBezTo>
                  <a:lnTo>
                    <a:pt x="1251" y="9656"/>
                  </a:lnTo>
                  <a:cubicBezTo>
                    <a:pt x="1227" y="9597"/>
                    <a:pt x="1251" y="9525"/>
                    <a:pt x="1287" y="9478"/>
                  </a:cubicBezTo>
                  <a:lnTo>
                    <a:pt x="1858" y="8906"/>
                  </a:lnTo>
                  <a:cubicBezTo>
                    <a:pt x="1918" y="8858"/>
                    <a:pt x="1918" y="8763"/>
                    <a:pt x="1870" y="8704"/>
                  </a:cubicBezTo>
                  <a:lnTo>
                    <a:pt x="1608" y="8311"/>
                  </a:lnTo>
                  <a:cubicBezTo>
                    <a:pt x="1572" y="8275"/>
                    <a:pt x="1560" y="8215"/>
                    <a:pt x="1584" y="8156"/>
                  </a:cubicBezTo>
                  <a:cubicBezTo>
                    <a:pt x="1870" y="7287"/>
                    <a:pt x="2620" y="6882"/>
                    <a:pt x="2977" y="6751"/>
                  </a:cubicBezTo>
                  <a:lnTo>
                    <a:pt x="2977" y="6858"/>
                  </a:lnTo>
                  <a:cubicBezTo>
                    <a:pt x="2977" y="7049"/>
                    <a:pt x="2894" y="7227"/>
                    <a:pt x="2763" y="7370"/>
                  </a:cubicBezTo>
                  <a:lnTo>
                    <a:pt x="2561" y="7573"/>
                  </a:lnTo>
                  <a:cubicBezTo>
                    <a:pt x="2263" y="7870"/>
                    <a:pt x="2096" y="8263"/>
                    <a:pt x="2096" y="8692"/>
                  </a:cubicBezTo>
                  <a:lnTo>
                    <a:pt x="2096" y="8835"/>
                  </a:lnTo>
                  <a:cubicBezTo>
                    <a:pt x="2096" y="8930"/>
                    <a:pt x="2168" y="9001"/>
                    <a:pt x="2263" y="9001"/>
                  </a:cubicBezTo>
                  <a:cubicBezTo>
                    <a:pt x="2346" y="9001"/>
                    <a:pt x="2418" y="8930"/>
                    <a:pt x="2418" y="8835"/>
                  </a:cubicBezTo>
                  <a:lnTo>
                    <a:pt x="2418" y="8692"/>
                  </a:lnTo>
                  <a:cubicBezTo>
                    <a:pt x="2418" y="8418"/>
                    <a:pt x="2513" y="8156"/>
                    <a:pt x="2680" y="7942"/>
                  </a:cubicBezTo>
                  <a:lnTo>
                    <a:pt x="3120" y="8477"/>
                  </a:lnTo>
                  <a:cubicBezTo>
                    <a:pt x="3215" y="8585"/>
                    <a:pt x="3346" y="8656"/>
                    <a:pt x="3489" y="8656"/>
                  </a:cubicBezTo>
                  <a:lnTo>
                    <a:pt x="3525" y="8656"/>
                  </a:lnTo>
                  <a:cubicBezTo>
                    <a:pt x="3608" y="8656"/>
                    <a:pt x="3704" y="8632"/>
                    <a:pt x="3775" y="8596"/>
                  </a:cubicBezTo>
                  <a:lnTo>
                    <a:pt x="3787" y="8656"/>
                  </a:lnTo>
                  <a:cubicBezTo>
                    <a:pt x="3823" y="8751"/>
                    <a:pt x="3882" y="8823"/>
                    <a:pt x="3942" y="8882"/>
                  </a:cubicBezTo>
                  <a:lnTo>
                    <a:pt x="3692" y="11121"/>
                  </a:lnTo>
                  <a:cubicBezTo>
                    <a:pt x="3668" y="11204"/>
                    <a:pt x="3751" y="11299"/>
                    <a:pt x="3835" y="11299"/>
                  </a:cubicBezTo>
                  <a:lnTo>
                    <a:pt x="3846" y="11299"/>
                  </a:lnTo>
                  <a:cubicBezTo>
                    <a:pt x="3942" y="11299"/>
                    <a:pt x="4001" y="11240"/>
                    <a:pt x="4013" y="11144"/>
                  </a:cubicBezTo>
                  <a:lnTo>
                    <a:pt x="4251" y="9001"/>
                  </a:lnTo>
                  <a:lnTo>
                    <a:pt x="4501" y="9001"/>
                  </a:lnTo>
                  <a:lnTo>
                    <a:pt x="4739" y="11144"/>
                  </a:lnTo>
                  <a:cubicBezTo>
                    <a:pt x="4763" y="11240"/>
                    <a:pt x="4823" y="11299"/>
                    <a:pt x="4906" y="11299"/>
                  </a:cubicBezTo>
                  <a:lnTo>
                    <a:pt x="4918" y="11299"/>
                  </a:lnTo>
                  <a:cubicBezTo>
                    <a:pt x="5013" y="11275"/>
                    <a:pt x="5073" y="11204"/>
                    <a:pt x="5073" y="11121"/>
                  </a:cubicBezTo>
                  <a:lnTo>
                    <a:pt x="4823" y="8882"/>
                  </a:lnTo>
                  <a:cubicBezTo>
                    <a:pt x="4894" y="8823"/>
                    <a:pt x="4942" y="8751"/>
                    <a:pt x="4966" y="8656"/>
                  </a:cubicBezTo>
                  <a:lnTo>
                    <a:pt x="4978" y="8596"/>
                  </a:lnTo>
                  <a:cubicBezTo>
                    <a:pt x="5061" y="8644"/>
                    <a:pt x="5144" y="8656"/>
                    <a:pt x="5239" y="8656"/>
                  </a:cubicBezTo>
                  <a:lnTo>
                    <a:pt x="5263" y="8656"/>
                  </a:lnTo>
                  <a:cubicBezTo>
                    <a:pt x="5418" y="8656"/>
                    <a:pt x="5549" y="8585"/>
                    <a:pt x="5632" y="8477"/>
                  </a:cubicBezTo>
                  <a:lnTo>
                    <a:pt x="6085" y="7942"/>
                  </a:lnTo>
                  <a:cubicBezTo>
                    <a:pt x="6252" y="8156"/>
                    <a:pt x="6335" y="8418"/>
                    <a:pt x="6335" y="8692"/>
                  </a:cubicBezTo>
                  <a:lnTo>
                    <a:pt x="6335" y="8835"/>
                  </a:lnTo>
                  <a:cubicBezTo>
                    <a:pt x="6335" y="8930"/>
                    <a:pt x="6406" y="9001"/>
                    <a:pt x="6502" y="9001"/>
                  </a:cubicBezTo>
                  <a:cubicBezTo>
                    <a:pt x="6585" y="9001"/>
                    <a:pt x="6668" y="8930"/>
                    <a:pt x="6668" y="8835"/>
                  </a:cubicBezTo>
                  <a:lnTo>
                    <a:pt x="6668" y="8692"/>
                  </a:lnTo>
                  <a:cubicBezTo>
                    <a:pt x="6668" y="8275"/>
                    <a:pt x="6502" y="7870"/>
                    <a:pt x="6204" y="7573"/>
                  </a:cubicBezTo>
                  <a:lnTo>
                    <a:pt x="5990" y="7370"/>
                  </a:lnTo>
                  <a:cubicBezTo>
                    <a:pt x="5859" y="7227"/>
                    <a:pt x="5787" y="7049"/>
                    <a:pt x="5787" y="6858"/>
                  </a:cubicBezTo>
                  <a:lnTo>
                    <a:pt x="5787" y="6715"/>
                  </a:lnTo>
                  <a:cubicBezTo>
                    <a:pt x="6144" y="6858"/>
                    <a:pt x="6883" y="7251"/>
                    <a:pt x="7168" y="8108"/>
                  </a:cubicBezTo>
                  <a:cubicBezTo>
                    <a:pt x="7180" y="8168"/>
                    <a:pt x="7180" y="8227"/>
                    <a:pt x="7156" y="8275"/>
                  </a:cubicBezTo>
                  <a:lnTo>
                    <a:pt x="6883" y="8656"/>
                  </a:lnTo>
                  <a:cubicBezTo>
                    <a:pt x="6847" y="8716"/>
                    <a:pt x="6859" y="8811"/>
                    <a:pt x="6906" y="8870"/>
                  </a:cubicBezTo>
                  <a:lnTo>
                    <a:pt x="7466" y="9430"/>
                  </a:lnTo>
                  <a:cubicBezTo>
                    <a:pt x="7514" y="9478"/>
                    <a:pt x="7525" y="9537"/>
                    <a:pt x="7514" y="9609"/>
                  </a:cubicBezTo>
                  <a:lnTo>
                    <a:pt x="7204" y="11037"/>
                  </a:lnTo>
                  <a:cubicBezTo>
                    <a:pt x="7180" y="11132"/>
                    <a:pt x="7228" y="11216"/>
                    <a:pt x="7323" y="11240"/>
                  </a:cubicBezTo>
                  <a:lnTo>
                    <a:pt x="7347" y="11240"/>
                  </a:lnTo>
                  <a:cubicBezTo>
                    <a:pt x="7418" y="11240"/>
                    <a:pt x="7502" y="11180"/>
                    <a:pt x="7514" y="11097"/>
                  </a:cubicBezTo>
                  <a:lnTo>
                    <a:pt x="7823" y="9668"/>
                  </a:lnTo>
                  <a:cubicBezTo>
                    <a:pt x="7871" y="9489"/>
                    <a:pt x="7811" y="9311"/>
                    <a:pt x="7692" y="9192"/>
                  </a:cubicBezTo>
                  <a:lnTo>
                    <a:pt x="7216" y="8716"/>
                  </a:lnTo>
                  <a:lnTo>
                    <a:pt x="7406" y="8430"/>
                  </a:lnTo>
                  <a:cubicBezTo>
                    <a:pt x="7502" y="8299"/>
                    <a:pt x="7514" y="8132"/>
                    <a:pt x="7466" y="7977"/>
                  </a:cubicBezTo>
                  <a:cubicBezTo>
                    <a:pt x="7454" y="7930"/>
                    <a:pt x="7442" y="7894"/>
                    <a:pt x="7418" y="7858"/>
                  </a:cubicBezTo>
                  <a:lnTo>
                    <a:pt x="7418" y="7858"/>
                  </a:lnTo>
                  <a:lnTo>
                    <a:pt x="7799" y="7965"/>
                  </a:lnTo>
                  <a:cubicBezTo>
                    <a:pt x="8168" y="8061"/>
                    <a:pt x="8430" y="8418"/>
                    <a:pt x="8430" y="8811"/>
                  </a:cubicBezTo>
                  <a:lnTo>
                    <a:pt x="8430" y="11037"/>
                  </a:lnTo>
                  <a:cubicBezTo>
                    <a:pt x="8430" y="11132"/>
                    <a:pt x="8514" y="11204"/>
                    <a:pt x="8597" y="11204"/>
                  </a:cubicBezTo>
                  <a:cubicBezTo>
                    <a:pt x="8692" y="11204"/>
                    <a:pt x="8764" y="11132"/>
                    <a:pt x="8764" y="11037"/>
                  </a:cubicBezTo>
                  <a:lnTo>
                    <a:pt x="8764" y="8811"/>
                  </a:lnTo>
                  <a:cubicBezTo>
                    <a:pt x="8740" y="8311"/>
                    <a:pt x="8383" y="7846"/>
                    <a:pt x="7871" y="7680"/>
                  </a:cubicBezTo>
                  <a:lnTo>
                    <a:pt x="7216" y="7489"/>
                  </a:lnTo>
                  <a:cubicBezTo>
                    <a:pt x="6775" y="6751"/>
                    <a:pt x="6061" y="6453"/>
                    <a:pt x="5763" y="6358"/>
                  </a:cubicBezTo>
                  <a:lnTo>
                    <a:pt x="5763" y="6060"/>
                  </a:lnTo>
                  <a:cubicBezTo>
                    <a:pt x="5942" y="5941"/>
                    <a:pt x="6097" y="5787"/>
                    <a:pt x="6240" y="5620"/>
                  </a:cubicBezTo>
                  <a:cubicBezTo>
                    <a:pt x="7204" y="5525"/>
                    <a:pt x="7787" y="5072"/>
                    <a:pt x="7811" y="5048"/>
                  </a:cubicBezTo>
                  <a:cubicBezTo>
                    <a:pt x="7871" y="5001"/>
                    <a:pt x="7883" y="4906"/>
                    <a:pt x="7859" y="4834"/>
                  </a:cubicBezTo>
                  <a:cubicBezTo>
                    <a:pt x="7799" y="4727"/>
                    <a:pt x="7716" y="4536"/>
                    <a:pt x="7704" y="4429"/>
                  </a:cubicBezTo>
                  <a:lnTo>
                    <a:pt x="8192" y="3774"/>
                  </a:lnTo>
                  <a:cubicBezTo>
                    <a:pt x="8228" y="3751"/>
                    <a:pt x="8240" y="3691"/>
                    <a:pt x="8228" y="3643"/>
                  </a:cubicBezTo>
                  <a:cubicBezTo>
                    <a:pt x="8216" y="3536"/>
                    <a:pt x="7799" y="1250"/>
                    <a:pt x="6430" y="893"/>
                  </a:cubicBezTo>
                  <a:cubicBezTo>
                    <a:pt x="5906" y="345"/>
                    <a:pt x="5180" y="0"/>
                    <a:pt x="4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6813503" y="2560195"/>
              <a:ext cx="45271" cy="16157"/>
            </a:xfrm>
            <a:custGeom>
              <a:rect b="b" l="l" r="r" t="t"/>
              <a:pathLst>
                <a:path extrusionOk="0" h="510" w="1429">
                  <a:moveTo>
                    <a:pt x="183" y="1"/>
                  </a:moveTo>
                  <a:cubicBezTo>
                    <a:pt x="140" y="1"/>
                    <a:pt x="95" y="16"/>
                    <a:pt x="60" y="46"/>
                  </a:cubicBezTo>
                  <a:cubicBezTo>
                    <a:pt x="0" y="105"/>
                    <a:pt x="0" y="212"/>
                    <a:pt x="60" y="284"/>
                  </a:cubicBezTo>
                  <a:cubicBezTo>
                    <a:pt x="203" y="415"/>
                    <a:pt x="441" y="510"/>
                    <a:pt x="703" y="510"/>
                  </a:cubicBezTo>
                  <a:cubicBezTo>
                    <a:pt x="965" y="510"/>
                    <a:pt x="1203" y="415"/>
                    <a:pt x="1334" y="284"/>
                  </a:cubicBezTo>
                  <a:cubicBezTo>
                    <a:pt x="1429" y="212"/>
                    <a:pt x="1429" y="105"/>
                    <a:pt x="1369" y="46"/>
                  </a:cubicBezTo>
                  <a:cubicBezTo>
                    <a:pt x="1340" y="16"/>
                    <a:pt x="1298" y="1"/>
                    <a:pt x="1255" y="1"/>
                  </a:cubicBezTo>
                  <a:cubicBezTo>
                    <a:pt x="1212" y="1"/>
                    <a:pt x="1167" y="16"/>
                    <a:pt x="1131" y="46"/>
                  </a:cubicBezTo>
                  <a:cubicBezTo>
                    <a:pt x="1072" y="105"/>
                    <a:pt x="917" y="177"/>
                    <a:pt x="715" y="177"/>
                  </a:cubicBezTo>
                  <a:cubicBezTo>
                    <a:pt x="500" y="177"/>
                    <a:pt x="357" y="105"/>
                    <a:pt x="298" y="46"/>
                  </a:cubicBezTo>
                  <a:cubicBezTo>
                    <a:pt x="268" y="16"/>
                    <a:pt x="226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6792372" y="2493350"/>
              <a:ext cx="26801" cy="10233"/>
            </a:xfrm>
            <a:custGeom>
              <a:rect b="b" l="l" r="r" t="t"/>
              <a:pathLst>
                <a:path extrusionOk="0" h="323" w="846">
                  <a:moveTo>
                    <a:pt x="155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55" y="322"/>
                  </a:cubicBezTo>
                  <a:lnTo>
                    <a:pt x="679" y="322"/>
                  </a:lnTo>
                  <a:cubicBezTo>
                    <a:pt x="762" y="322"/>
                    <a:pt x="846" y="251"/>
                    <a:pt x="846" y="155"/>
                  </a:cubicBezTo>
                  <a:cubicBezTo>
                    <a:pt x="846" y="72"/>
                    <a:pt x="786" y="1"/>
                    <a:pt x="6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6853483" y="2493350"/>
              <a:ext cx="26801" cy="10233"/>
            </a:xfrm>
            <a:custGeom>
              <a:rect b="b" l="l" r="r" t="t"/>
              <a:pathLst>
                <a:path extrusionOk="0" h="323" w="846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6" y="251"/>
                    <a:pt x="846" y="155"/>
                  </a:cubicBezTo>
                  <a:cubicBezTo>
                    <a:pt x="846" y="72"/>
                    <a:pt x="786" y="1"/>
                    <a:pt x="6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0" name="Google Shape;560;p34"/>
          <p:cNvGrpSpPr/>
          <p:nvPr/>
        </p:nvGrpSpPr>
        <p:grpSpPr>
          <a:xfrm>
            <a:off x="1511011" y="4407349"/>
            <a:ext cx="172839" cy="231450"/>
            <a:chOff x="6702211" y="3782599"/>
            <a:chExt cx="270104" cy="361754"/>
          </a:xfrm>
        </p:grpSpPr>
        <p:sp>
          <p:nvSpPr>
            <p:cNvPr id="561" name="Google Shape;561;p34"/>
            <p:cNvSpPr/>
            <p:nvPr/>
          </p:nvSpPr>
          <p:spPr>
            <a:xfrm>
              <a:off x="6798011" y="3907070"/>
              <a:ext cx="10233" cy="16252"/>
            </a:xfrm>
            <a:custGeom>
              <a:rect b="b" l="l" r="r" t="t"/>
              <a:pathLst>
                <a:path extrusionOk="0" h="513" w="323">
                  <a:moveTo>
                    <a:pt x="156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345"/>
                  </a:lnTo>
                  <a:cubicBezTo>
                    <a:pt x="1" y="441"/>
                    <a:pt x="72" y="512"/>
                    <a:pt x="156" y="512"/>
                  </a:cubicBezTo>
                  <a:cubicBezTo>
                    <a:pt x="251" y="512"/>
                    <a:pt x="322" y="441"/>
                    <a:pt x="322" y="345"/>
                  </a:cubicBezTo>
                  <a:lnTo>
                    <a:pt x="322" y="167"/>
                  </a:lnTo>
                  <a:cubicBezTo>
                    <a:pt x="322" y="83"/>
                    <a:pt x="251" y="0"/>
                    <a:pt x="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6865933" y="3907070"/>
              <a:ext cx="10201" cy="16252"/>
            </a:xfrm>
            <a:custGeom>
              <a:rect b="b" l="l" r="r" t="t"/>
              <a:pathLst>
                <a:path extrusionOk="0" h="513" w="322">
                  <a:moveTo>
                    <a:pt x="155" y="0"/>
                  </a:moveTo>
                  <a:cubicBezTo>
                    <a:pt x="72" y="0"/>
                    <a:pt x="0" y="83"/>
                    <a:pt x="0" y="167"/>
                  </a:cubicBezTo>
                  <a:lnTo>
                    <a:pt x="0" y="345"/>
                  </a:lnTo>
                  <a:cubicBezTo>
                    <a:pt x="0" y="441"/>
                    <a:pt x="72" y="512"/>
                    <a:pt x="155" y="512"/>
                  </a:cubicBezTo>
                  <a:cubicBezTo>
                    <a:pt x="250" y="512"/>
                    <a:pt x="322" y="441"/>
                    <a:pt x="322" y="345"/>
                  </a:cubicBezTo>
                  <a:lnTo>
                    <a:pt x="322" y="167"/>
                  </a:lnTo>
                  <a:cubicBezTo>
                    <a:pt x="322" y="83"/>
                    <a:pt x="250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6814231" y="3946765"/>
              <a:ext cx="45302" cy="16157"/>
            </a:xfrm>
            <a:custGeom>
              <a:rect b="b" l="l" r="r" t="t"/>
              <a:pathLst>
                <a:path extrusionOk="0" h="510" w="1430">
                  <a:moveTo>
                    <a:pt x="180" y="0"/>
                  </a:moveTo>
                  <a:cubicBezTo>
                    <a:pt x="135" y="0"/>
                    <a:pt x="90" y="15"/>
                    <a:pt x="60" y="45"/>
                  </a:cubicBezTo>
                  <a:cubicBezTo>
                    <a:pt x="1" y="104"/>
                    <a:pt x="1" y="223"/>
                    <a:pt x="60" y="283"/>
                  </a:cubicBezTo>
                  <a:cubicBezTo>
                    <a:pt x="215" y="438"/>
                    <a:pt x="453" y="509"/>
                    <a:pt x="715" y="509"/>
                  </a:cubicBezTo>
                  <a:cubicBezTo>
                    <a:pt x="989" y="509"/>
                    <a:pt x="1227" y="414"/>
                    <a:pt x="1370" y="283"/>
                  </a:cubicBezTo>
                  <a:cubicBezTo>
                    <a:pt x="1430" y="212"/>
                    <a:pt x="1430" y="104"/>
                    <a:pt x="1370" y="45"/>
                  </a:cubicBezTo>
                  <a:cubicBezTo>
                    <a:pt x="1340" y="15"/>
                    <a:pt x="1302" y="0"/>
                    <a:pt x="1260" y="0"/>
                  </a:cubicBezTo>
                  <a:cubicBezTo>
                    <a:pt x="1218" y="0"/>
                    <a:pt x="1174" y="15"/>
                    <a:pt x="1132" y="45"/>
                  </a:cubicBezTo>
                  <a:cubicBezTo>
                    <a:pt x="1073" y="104"/>
                    <a:pt x="930" y="176"/>
                    <a:pt x="715" y="176"/>
                  </a:cubicBezTo>
                  <a:cubicBezTo>
                    <a:pt x="513" y="176"/>
                    <a:pt x="358" y="104"/>
                    <a:pt x="299" y="45"/>
                  </a:cubicBezTo>
                  <a:cubicBezTo>
                    <a:pt x="269" y="15"/>
                    <a:pt x="224" y="0"/>
                    <a:pt x="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6702211" y="3782599"/>
              <a:ext cx="270104" cy="361754"/>
            </a:xfrm>
            <a:custGeom>
              <a:rect b="b" l="l" r="r" t="t"/>
              <a:pathLst>
                <a:path extrusionOk="0" h="11419" w="8526">
                  <a:moveTo>
                    <a:pt x="4251" y="322"/>
                  </a:moveTo>
                  <a:cubicBezTo>
                    <a:pt x="5835" y="322"/>
                    <a:pt x="7109" y="1595"/>
                    <a:pt x="7109" y="3179"/>
                  </a:cubicBezTo>
                  <a:lnTo>
                    <a:pt x="7133" y="3810"/>
                  </a:lnTo>
                  <a:cubicBezTo>
                    <a:pt x="7037" y="3774"/>
                    <a:pt x="6954" y="3739"/>
                    <a:pt x="6847" y="3739"/>
                  </a:cubicBezTo>
                  <a:lnTo>
                    <a:pt x="6573" y="3739"/>
                  </a:lnTo>
                  <a:cubicBezTo>
                    <a:pt x="5835" y="3739"/>
                    <a:pt x="5025" y="3441"/>
                    <a:pt x="4335" y="2905"/>
                  </a:cubicBezTo>
                  <a:cubicBezTo>
                    <a:pt x="3632" y="2369"/>
                    <a:pt x="3061" y="1643"/>
                    <a:pt x="2692" y="774"/>
                  </a:cubicBezTo>
                  <a:cubicBezTo>
                    <a:pt x="3144" y="476"/>
                    <a:pt x="3680" y="322"/>
                    <a:pt x="4251" y="322"/>
                  </a:cubicBezTo>
                  <a:close/>
                  <a:moveTo>
                    <a:pt x="2406" y="976"/>
                  </a:moveTo>
                  <a:cubicBezTo>
                    <a:pt x="2811" y="1846"/>
                    <a:pt x="3394" y="2608"/>
                    <a:pt x="4120" y="3155"/>
                  </a:cubicBezTo>
                  <a:cubicBezTo>
                    <a:pt x="4882" y="3739"/>
                    <a:pt x="5740" y="4048"/>
                    <a:pt x="6561" y="4048"/>
                  </a:cubicBezTo>
                  <a:lnTo>
                    <a:pt x="6835" y="4048"/>
                  </a:lnTo>
                  <a:cubicBezTo>
                    <a:pt x="6906" y="4048"/>
                    <a:pt x="6978" y="4084"/>
                    <a:pt x="7037" y="4143"/>
                  </a:cubicBezTo>
                  <a:cubicBezTo>
                    <a:pt x="7097" y="4227"/>
                    <a:pt x="7133" y="4310"/>
                    <a:pt x="7109" y="4393"/>
                  </a:cubicBezTo>
                  <a:cubicBezTo>
                    <a:pt x="7097" y="4524"/>
                    <a:pt x="6966" y="4643"/>
                    <a:pt x="6811" y="4643"/>
                  </a:cubicBezTo>
                  <a:lnTo>
                    <a:pt x="6740" y="4643"/>
                  </a:lnTo>
                  <a:lnTo>
                    <a:pt x="6740" y="4632"/>
                  </a:lnTo>
                  <a:cubicBezTo>
                    <a:pt x="6740" y="4548"/>
                    <a:pt x="6668" y="4465"/>
                    <a:pt x="6573" y="4465"/>
                  </a:cubicBezTo>
                  <a:cubicBezTo>
                    <a:pt x="6490" y="4465"/>
                    <a:pt x="6418" y="4548"/>
                    <a:pt x="6418" y="4632"/>
                  </a:cubicBezTo>
                  <a:cubicBezTo>
                    <a:pt x="6418" y="5822"/>
                    <a:pt x="5442" y="6775"/>
                    <a:pt x="4251" y="6775"/>
                  </a:cubicBezTo>
                  <a:cubicBezTo>
                    <a:pt x="3061" y="6775"/>
                    <a:pt x="2096" y="5810"/>
                    <a:pt x="2096" y="4620"/>
                  </a:cubicBezTo>
                  <a:cubicBezTo>
                    <a:pt x="2096" y="4524"/>
                    <a:pt x="2025" y="4453"/>
                    <a:pt x="1930" y="4453"/>
                  </a:cubicBezTo>
                  <a:cubicBezTo>
                    <a:pt x="1846" y="4453"/>
                    <a:pt x="1775" y="4524"/>
                    <a:pt x="1775" y="4620"/>
                  </a:cubicBezTo>
                  <a:lnTo>
                    <a:pt x="1775" y="4632"/>
                  </a:lnTo>
                  <a:lnTo>
                    <a:pt x="1668" y="4632"/>
                  </a:lnTo>
                  <a:cubicBezTo>
                    <a:pt x="1596" y="4632"/>
                    <a:pt x="1513" y="4608"/>
                    <a:pt x="1453" y="4548"/>
                  </a:cubicBezTo>
                  <a:cubicBezTo>
                    <a:pt x="1394" y="4489"/>
                    <a:pt x="1382" y="4405"/>
                    <a:pt x="1382" y="4322"/>
                  </a:cubicBezTo>
                  <a:cubicBezTo>
                    <a:pt x="1394" y="4191"/>
                    <a:pt x="1537" y="4072"/>
                    <a:pt x="1680" y="4072"/>
                  </a:cubicBezTo>
                  <a:lnTo>
                    <a:pt x="1739" y="4072"/>
                  </a:lnTo>
                  <a:cubicBezTo>
                    <a:pt x="1930" y="4072"/>
                    <a:pt x="2096" y="3989"/>
                    <a:pt x="2227" y="3858"/>
                  </a:cubicBezTo>
                  <a:cubicBezTo>
                    <a:pt x="2370" y="3727"/>
                    <a:pt x="2442" y="3548"/>
                    <a:pt x="2442" y="3370"/>
                  </a:cubicBezTo>
                  <a:lnTo>
                    <a:pt x="2442" y="3191"/>
                  </a:lnTo>
                  <a:cubicBezTo>
                    <a:pt x="2442" y="2965"/>
                    <a:pt x="2549" y="2738"/>
                    <a:pt x="2727" y="2608"/>
                  </a:cubicBezTo>
                  <a:cubicBezTo>
                    <a:pt x="2799" y="2548"/>
                    <a:pt x="2811" y="2441"/>
                    <a:pt x="2751" y="2369"/>
                  </a:cubicBezTo>
                  <a:cubicBezTo>
                    <a:pt x="2717" y="2329"/>
                    <a:pt x="2668" y="2307"/>
                    <a:pt x="2619" y="2307"/>
                  </a:cubicBezTo>
                  <a:cubicBezTo>
                    <a:pt x="2581" y="2307"/>
                    <a:pt x="2544" y="2320"/>
                    <a:pt x="2513" y="2346"/>
                  </a:cubicBezTo>
                  <a:cubicBezTo>
                    <a:pt x="2251" y="2548"/>
                    <a:pt x="2096" y="2846"/>
                    <a:pt x="2096" y="3191"/>
                  </a:cubicBezTo>
                  <a:lnTo>
                    <a:pt x="2096" y="3370"/>
                  </a:lnTo>
                  <a:cubicBezTo>
                    <a:pt x="2096" y="3477"/>
                    <a:pt x="2049" y="3560"/>
                    <a:pt x="1989" y="3620"/>
                  </a:cubicBezTo>
                  <a:cubicBezTo>
                    <a:pt x="1918" y="3691"/>
                    <a:pt x="1834" y="3727"/>
                    <a:pt x="1739" y="3727"/>
                  </a:cubicBezTo>
                  <a:lnTo>
                    <a:pt x="1680" y="3727"/>
                  </a:lnTo>
                  <a:cubicBezTo>
                    <a:pt x="1572" y="3727"/>
                    <a:pt x="1477" y="3751"/>
                    <a:pt x="1382" y="3798"/>
                  </a:cubicBezTo>
                  <a:lnTo>
                    <a:pt x="1382" y="3179"/>
                  </a:lnTo>
                  <a:cubicBezTo>
                    <a:pt x="1382" y="2298"/>
                    <a:pt x="1787" y="1512"/>
                    <a:pt x="2406" y="976"/>
                  </a:cubicBezTo>
                  <a:close/>
                  <a:moveTo>
                    <a:pt x="1394" y="4905"/>
                  </a:moveTo>
                  <a:cubicBezTo>
                    <a:pt x="1489" y="4941"/>
                    <a:pt x="1572" y="4965"/>
                    <a:pt x="1668" y="4965"/>
                  </a:cubicBezTo>
                  <a:lnTo>
                    <a:pt x="1787" y="4965"/>
                  </a:lnTo>
                  <a:cubicBezTo>
                    <a:pt x="1894" y="5739"/>
                    <a:pt x="2370" y="6394"/>
                    <a:pt x="3001" y="6775"/>
                  </a:cubicBezTo>
                  <a:lnTo>
                    <a:pt x="3001" y="7501"/>
                  </a:lnTo>
                  <a:lnTo>
                    <a:pt x="3025" y="7501"/>
                  </a:lnTo>
                  <a:cubicBezTo>
                    <a:pt x="3025" y="7703"/>
                    <a:pt x="2918" y="7894"/>
                    <a:pt x="2739" y="7977"/>
                  </a:cubicBezTo>
                  <a:cubicBezTo>
                    <a:pt x="2453" y="7715"/>
                    <a:pt x="1513" y="6668"/>
                    <a:pt x="1394" y="4905"/>
                  </a:cubicBezTo>
                  <a:close/>
                  <a:moveTo>
                    <a:pt x="7454" y="8954"/>
                  </a:moveTo>
                  <a:lnTo>
                    <a:pt x="7585" y="8989"/>
                  </a:lnTo>
                  <a:cubicBezTo>
                    <a:pt x="7740" y="9037"/>
                    <a:pt x="7859" y="9132"/>
                    <a:pt x="7966" y="9227"/>
                  </a:cubicBezTo>
                  <a:lnTo>
                    <a:pt x="7454" y="9668"/>
                  </a:lnTo>
                  <a:lnTo>
                    <a:pt x="7454" y="8954"/>
                  </a:lnTo>
                  <a:close/>
                  <a:moveTo>
                    <a:pt x="2311" y="8489"/>
                  </a:moveTo>
                  <a:cubicBezTo>
                    <a:pt x="2632" y="9275"/>
                    <a:pt x="3406" y="9787"/>
                    <a:pt x="4251" y="9787"/>
                  </a:cubicBezTo>
                  <a:cubicBezTo>
                    <a:pt x="4763" y="9787"/>
                    <a:pt x="5251" y="9596"/>
                    <a:pt x="5621" y="9275"/>
                  </a:cubicBezTo>
                  <a:cubicBezTo>
                    <a:pt x="5680" y="9394"/>
                    <a:pt x="5763" y="9501"/>
                    <a:pt x="5823" y="9608"/>
                  </a:cubicBezTo>
                  <a:cubicBezTo>
                    <a:pt x="5371" y="9966"/>
                    <a:pt x="4823" y="10156"/>
                    <a:pt x="4251" y="10156"/>
                  </a:cubicBezTo>
                  <a:cubicBezTo>
                    <a:pt x="3239" y="10156"/>
                    <a:pt x="2334" y="9549"/>
                    <a:pt x="1953" y="8620"/>
                  </a:cubicBezTo>
                  <a:lnTo>
                    <a:pt x="2311" y="8489"/>
                  </a:lnTo>
                  <a:close/>
                  <a:moveTo>
                    <a:pt x="4251" y="0"/>
                  </a:moveTo>
                  <a:cubicBezTo>
                    <a:pt x="2489" y="0"/>
                    <a:pt x="1060" y="1429"/>
                    <a:pt x="1060" y="3203"/>
                  </a:cubicBezTo>
                  <a:lnTo>
                    <a:pt x="1060" y="4572"/>
                  </a:lnTo>
                  <a:cubicBezTo>
                    <a:pt x="1060" y="5858"/>
                    <a:pt x="1477" y="6787"/>
                    <a:pt x="1834" y="7370"/>
                  </a:cubicBezTo>
                  <a:cubicBezTo>
                    <a:pt x="2037" y="7715"/>
                    <a:pt x="2263" y="7965"/>
                    <a:pt x="2406" y="8132"/>
                  </a:cubicBezTo>
                  <a:lnTo>
                    <a:pt x="822" y="8692"/>
                  </a:lnTo>
                  <a:cubicBezTo>
                    <a:pt x="322" y="8870"/>
                    <a:pt x="1" y="9335"/>
                    <a:pt x="1" y="9858"/>
                  </a:cubicBezTo>
                  <a:lnTo>
                    <a:pt x="1" y="11240"/>
                  </a:lnTo>
                  <a:cubicBezTo>
                    <a:pt x="1" y="11323"/>
                    <a:pt x="72" y="11406"/>
                    <a:pt x="167" y="11406"/>
                  </a:cubicBezTo>
                  <a:cubicBezTo>
                    <a:pt x="251" y="11406"/>
                    <a:pt x="322" y="11323"/>
                    <a:pt x="322" y="11240"/>
                  </a:cubicBezTo>
                  <a:lnTo>
                    <a:pt x="322" y="9858"/>
                  </a:lnTo>
                  <a:cubicBezTo>
                    <a:pt x="322" y="9751"/>
                    <a:pt x="334" y="9632"/>
                    <a:pt x="382" y="9537"/>
                  </a:cubicBezTo>
                  <a:lnTo>
                    <a:pt x="1239" y="10275"/>
                  </a:lnTo>
                  <a:cubicBezTo>
                    <a:pt x="1358" y="10370"/>
                    <a:pt x="1430" y="10525"/>
                    <a:pt x="1430" y="10692"/>
                  </a:cubicBezTo>
                  <a:lnTo>
                    <a:pt x="1430" y="11251"/>
                  </a:lnTo>
                  <a:cubicBezTo>
                    <a:pt x="1430" y="11347"/>
                    <a:pt x="1501" y="11418"/>
                    <a:pt x="1596" y="11418"/>
                  </a:cubicBezTo>
                  <a:cubicBezTo>
                    <a:pt x="1680" y="11418"/>
                    <a:pt x="1751" y="11347"/>
                    <a:pt x="1751" y="11251"/>
                  </a:cubicBezTo>
                  <a:lnTo>
                    <a:pt x="1751" y="10692"/>
                  </a:lnTo>
                  <a:cubicBezTo>
                    <a:pt x="1751" y="10430"/>
                    <a:pt x="1632" y="10180"/>
                    <a:pt x="1441" y="10013"/>
                  </a:cubicBezTo>
                  <a:lnTo>
                    <a:pt x="560" y="9263"/>
                  </a:lnTo>
                  <a:cubicBezTo>
                    <a:pt x="668" y="9156"/>
                    <a:pt x="787" y="9061"/>
                    <a:pt x="929" y="9025"/>
                  </a:cubicBezTo>
                  <a:lnTo>
                    <a:pt x="1632" y="8763"/>
                  </a:lnTo>
                  <a:cubicBezTo>
                    <a:pt x="2072" y="9823"/>
                    <a:pt x="3108" y="10525"/>
                    <a:pt x="4275" y="10525"/>
                  </a:cubicBezTo>
                  <a:cubicBezTo>
                    <a:pt x="4906" y="10525"/>
                    <a:pt x="5525" y="10311"/>
                    <a:pt x="6013" y="9930"/>
                  </a:cubicBezTo>
                  <a:cubicBezTo>
                    <a:pt x="6240" y="10311"/>
                    <a:pt x="6418" y="10728"/>
                    <a:pt x="6418" y="11251"/>
                  </a:cubicBezTo>
                  <a:cubicBezTo>
                    <a:pt x="6418" y="11347"/>
                    <a:pt x="6490" y="11418"/>
                    <a:pt x="6573" y="11418"/>
                  </a:cubicBezTo>
                  <a:cubicBezTo>
                    <a:pt x="6668" y="11418"/>
                    <a:pt x="6740" y="11347"/>
                    <a:pt x="6740" y="11251"/>
                  </a:cubicBezTo>
                  <a:cubicBezTo>
                    <a:pt x="6740" y="10513"/>
                    <a:pt x="6430" y="9989"/>
                    <a:pt x="6109" y="9477"/>
                  </a:cubicBezTo>
                  <a:cubicBezTo>
                    <a:pt x="5787" y="8942"/>
                    <a:pt x="5490" y="8453"/>
                    <a:pt x="5490" y="7691"/>
                  </a:cubicBezTo>
                  <a:lnTo>
                    <a:pt x="5490" y="7513"/>
                  </a:lnTo>
                  <a:cubicBezTo>
                    <a:pt x="5490" y="7430"/>
                    <a:pt x="5418" y="7358"/>
                    <a:pt x="5323" y="7358"/>
                  </a:cubicBezTo>
                  <a:cubicBezTo>
                    <a:pt x="5240" y="7358"/>
                    <a:pt x="5168" y="7430"/>
                    <a:pt x="5168" y="7513"/>
                  </a:cubicBezTo>
                  <a:lnTo>
                    <a:pt x="5168" y="7691"/>
                  </a:lnTo>
                  <a:cubicBezTo>
                    <a:pt x="5168" y="8227"/>
                    <a:pt x="5299" y="8644"/>
                    <a:pt x="5478" y="9025"/>
                  </a:cubicBezTo>
                  <a:cubicBezTo>
                    <a:pt x="5144" y="9335"/>
                    <a:pt x="4716" y="9501"/>
                    <a:pt x="4251" y="9501"/>
                  </a:cubicBezTo>
                  <a:cubicBezTo>
                    <a:pt x="3537" y="9501"/>
                    <a:pt x="2906" y="9085"/>
                    <a:pt x="2620" y="8442"/>
                  </a:cubicBezTo>
                  <a:lnTo>
                    <a:pt x="2763" y="8382"/>
                  </a:lnTo>
                  <a:cubicBezTo>
                    <a:pt x="3120" y="8263"/>
                    <a:pt x="3346" y="7918"/>
                    <a:pt x="3346" y="7549"/>
                  </a:cubicBezTo>
                  <a:lnTo>
                    <a:pt x="3346" y="6977"/>
                  </a:lnTo>
                  <a:cubicBezTo>
                    <a:pt x="3632" y="7084"/>
                    <a:pt x="3930" y="7144"/>
                    <a:pt x="4251" y="7144"/>
                  </a:cubicBezTo>
                  <a:cubicBezTo>
                    <a:pt x="5501" y="7144"/>
                    <a:pt x="6549" y="6203"/>
                    <a:pt x="6704" y="5001"/>
                  </a:cubicBezTo>
                  <a:lnTo>
                    <a:pt x="6811" y="5001"/>
                  </a:lnTo>
                  <a:cubicBezTo>
                    <a:pt x="6918" y="5001"/>
                    <a:pt x="7025" y="4977"/>
                    <a:pt x="7109" y="4929"/>
                  </a:cubicBezTo>
                  <a:lnTo>
                    <a:pt x="7109" y="11251"/>
                  </a:lnTo>
                  <a:cubicBezTo>
                    <a:pt x="7109" y="11347"/>
                    <a:pt x="7180" y="11418"/>
                    <a:pt x="7276" y="11418"/>
                  </a:cubicBezTo>
                  <a:cubicBezTo>
                    <a:pt x="7359" y="11418"/>
                    <a:pt x="7442" y="11347"/>
                    <a:pt x="7442" y="11251"/>
                  </a:cubicBezTo>
                  <a:lnTo>
                    <a:pt x="7442" y="10108"/>
                  </a:lnTo>
                  <a:lnTo>
                    <a:pt x="8121" y="9525"/>
                  </a:lnTo>
                  <a:cubicBezTo>
                    <a:pt x="8168" y="9632"/>
                    <a:pt x="8180" y="9739"/>
                    <a:pt x="8180" y="9847"/>
                  </a:cubicBezTo>
                  <a:lnTo>
                    <a:pt x="8180" y="11228"/>
                  </a:lnTo>
                  <a:cubicBezTo>
                    <a:pt x="8180" y="11311"/>
                    <a:pt x="8252" y="11394"/>
                    <a:pt x="8347" y="11394"/>
                  </a:cubicBezTo>
                  <a:cubicBezTo>
                    <a:pt x="8430" y="11394"/>
                    <a:pt x="8514" y="11311"/>
                    <a:pt x="8514" y="11228"/>
                  </a:cubicBezTo>
                  <a:lnTo>
                    <a:pt x="8514" y="9847"/>
                  </a:lnTo>
                  <a:cubicBezTo>
                    <a:pt x="8526" y="9323"/>
                    <a:pt x="8204" y="8846"/>
                    <a:pt x="7692" y="8680"/>
                  </a:cubicBezTo>
                  <a:lnTo>
                    <a:pt x="7454" y="8596"/>
                  </a:lnTo>
                  <a:lnTo>
                    <a:pt x="7454" y="3203"/>
                  </a:lnTo>
                  <a:cubicBezTo>
                    <a:pt x="7454" y="1453"/>
                    <a:pt x="6025" y="0"/>
                    <a:pt x="4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6785941" y="3884229"/>
              <a:ext cx="29082" cy="16442"/>
            </a:xfrm>
            <a:custGeom>
              <a:rect b="b" l="l" r="r" t="t"/>
              <a:pathLst>
                <a:path extrusionOk="0" h="519" w="918">
                  <a:moveTo>
                    <a:pt x="717" y="1"/>
                  </a:moveTo>
                  <a:cubicBezTo>
                    <a:pt x="701" y="1"/>
                    <a:pt x="684" y="3"/>
                    <a:pt x="668" y="7"/>
                  </a:cubicBezTo>
                  <a:lnTo>
                    <a:pt x="144" y="185"/>
                  </a:lnTo>
                  <a:cubicBezTo>
                    <a:pt x="49" y="221"/>
                    <a:pt x="1" y="304"/>
                    <a:pt x="37" y="400"/>
                  </a:cubicBezTo>
                  <a:cubicBezTo>
                    <a:pt x="61" y="471"/>
                    <a:pt x="120" y="519"/>
                    <a:pt x="191" y="519"/>
                  </a:cubicBezTo>
                  <a:cubicBezTo>
                    <a:pt x="215" y="519"/>
                    <a:pt x="227" y="519"/>
                    <a:pt x="263" y="495"/>
                  </a:cubicBezTo>
                  <a:lnTo>
                    <a:pt x="787" y="316"/>
                  </a:lnTo>
                  <a:cubicBezTo>
                    <a:pt x="870" y="304"/>
                    <a:pt x="918" y="209"/>
                    <a:pt x="882" y="114"/>
                  </a:cubicBezTo>
                  <a:cubicBezTo>
                    <a:pt x="862" y="45"/>
                    <a:pt x="794" y="1"/>
                    <a:pt x="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66" name="Google Shape;56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75" y="91175"/>
            <a:ext cx="2287324" cy="467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5"/>
          <p:cNvSpPr txBox="1"/>
          <p:nvPr>
            <p:ph idx="2" type="body"/>
          </p:nvPr>
        </p:nvSpPr>
        <p:spPr>
          <a:xfrm>
            <a:off x="222875" y="928288"/>
            <a:ext cx="5239800" cy="701400"/>
          </a:xfrm>
          <a:prstGeom prst="rect">
            <a:avLst/>
          </a:prstGeom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Sestavení katalogu na míru pro každého klienta (při využití existujícího katalogu) - součinnost dodavatelů.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572" name="Google Shape;572;p35"/>
          <p:cNvSpPr txBox="1"/>
          <p:nvPr>
            <p:ph type="title"/>
          </p:nvPr>
        </p:nvSpPr>
        <p:spPr>
          <a:xfrm>
            <a:off x="4750125" y="55300"/>
            <a:ext cx="4243500" cy="539700"/>
          </a:xfrm>
          <a:prstGeom prst="rect">
            <a:avLst/>
          </a:prstGeom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DM Sans"/>
                <a:ea typeface="DM Sans"/>
                <a:cs typeface="DM Sans"/>
                <a:sym typeface="DM Sans"/>
              </a:rPr>
              <a:t>Jak spolupracovat?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573" name="Google Shape;573;p35"/>
          <p:cNvGrpSpPr/>
          <p:nvPr/>
        </p:nvGrpSpPr>
        <p:grpSpPr>
          <a:xfrm>
            <a:off x="4644572" y="1161199"/>
            <a:ext cx="4004378" cy="3608760"/>
            <a:chOff x="910725" y="305150"/>
            <a:chExt cx="5738575" cy="5171625"/>
          </a:xfrm>
        </p:grpSpPr>
        <p:sp>
          <p:nvSpPr>
            <p:cNvPr id="574" name="Google Shape;574;p35"/>
            <p:cNvSpPr/>
            <p:nvPr/>
          </p:nvSpPr>
          <p:spPr>
            <a:xfrm>
              <a:off x="910725" y="305150"/>
              <a:ext cx="5738575" cy="5171625"/>
            </a:xfrm>
            <a:custGeom>
              <a:rect b="b" l="l" r="r" t="t"/>
              <a:pathLst>
                <a:path extrusionOk="0" h="206865" w="229543">
                  <a:moveTo>
                    <a:pt x="143620" y="0"/>
                  </a:moveTo>
                  <a:cubicBezTo>
                    <a:pt x="130205" y="0"/>
                    <a:pt x="116938" y="4603"/>
                    <a:pt x="105815" y="13117"/>
                  </a:cubicBezTo>
                  <a:cubicBezTo>
                    <a:pt x="80705" y="32337"/>
                    <a:pt x="62430" y="58549"/>
                    <a:pt x="34953" y="75203"/>
                  </a:cubicBezTo>
                  <a:cubicBezTo>
                    <a:pt x="12012" y="89108"/>
                    <a:pt x="0" y="111569"/>
                    <a:pt x="7717" y="143314"/>
                  </a:cubicBezTo>
                  <a:cubicBezTo>
                    <a:pt x="15007" y="173304"/>
                    <a:pt x="38401" y="191467"/>
                    <a:pt x="64728" y="191467"/>
                  </a:cubicBezTo>
                  <a:cubicBezTo>
                    <a:pt x="66267" y="191467"/>
                    <a:pt x="67817" y="191405"/>
                    <a:pt x="69375" y="191279"/>
                  </a:cubicBezTo>
                  <a:cubicBezTo>
                    <a:pt x="74315" y="190881"/>
                    <a:pt x="79303" y="190656"/>
                    <a:pt x="84288" y="190656"/>
                  </a:cubicBezTo>
                  <a:cubicBezTo>
                    <a:pt x="102953" y="190656"/>
                    <a:pt x="121582" y="193806"/>
                    <a:pt x="137570" y="202784"/>
                  </a:cubicBezTo>
                  <a:cubicBezTo>
                    <a:pt x="142416" y="205504"/>
                    <a:pt x="148258" y="206865"/>
                    <a:pt x="154722" y="206865"/>
                  </a:cubicBezTo>
                  <a:cubicBezTo>
                    <a:pt x="172405" y="206865"/>
                    <a:pt x="194749" y="196686"/>
                    <a:pt x="214129" y="176340"/>
                  </a:cubicBezTo>
                  <a:cubicBezTo>
                    <a:pt x="229542" y="160157"/>
                    <a:pt x="228050" y="139582"/>
                    <a:pt x="223027" y="120341"/>
                  </a:cubicBezTo>
                  <a:cubicBezTo>
                    <a:pt x="219931" y="108481"/>
                    <a:pt x="217912" y="96332"/>
                    <a:pt x="215508" y="84284"/>
                  </a:cubicBezTo>
                  <a:cubicBezTo>
                    <a:pt x="213814" y="75793"/>
                    <a:pt x="211930" y="67350"/>
                    <a:pt x="209343" y="59095"/>
                  </a:cubicBezTo>
                  <a:cubicBezTo>
                    <a:pt x="201836" y="35128"/>
                    <a:pt x="186890" y="10878"/>
                    <a:pt x="161224" y="2726"/>
                  </a:cubicBezTo>
                  <a:cubicBezTo>
                    <a:pt x="155440" y="889"/>
                    <a:pt x="149516" y="0"/>
                    <a:pt x="143620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35"/>
            <p:cNvSpPr/>
            <p:nvPr/>
          </p:nvSpPr>
          <p:spPr>
            <a:xfrm>
              <a:off x="3106875" y="1384475"/>
              <a:ext cx="487175" cy="502725"/>
            </a:xfrm>
            <a:custGeom>
              <a:rect b="b" l="l" r="r" t="t"/>
              <a:pathLst>
                <a:path extrusionOk="0" h="20109" w="19487">
                  <a:moveTo>
                    <a:pt x="19421" y="0"/>
                  </a:moveTo>
                  <a:lnTo>
                    <a:pt x="19421" y="0"/>
                  </a:lnTo>
                  <a:cubicBezTo>
                    <a:pt x="19421" y="0"/>
                    <a:pt x="10690" y="268"/>
                    <a:pt x="5346" y="5820"/>
                  </a:cubicBezTo>
                  <a:cubicBezTo>
                    <a:pt x="1" y="11374"/>
                    <a:pt x="67" y="20108"/>
                    <a:pt x="67" y="20108"/>
                  </a:cubicBezTo>
                  <a:cubicBezTo>
                    <a:pt x="67" y="20108"/>
                    <a:pt x="8798" y="19840"/>
                    <a:pt x="14143" y="14288"/>
                  </a:cubicBezTo>
                  <a:cubicBezTo>
                    <a:pt x="19487" y="8735"/>
                    <a:pt x="19421" y="0"/>
                    <a:pt x="19421" y="0"/>
                  </a:cubicBezTo>
                  <a:close/>
                </a:path>
              </a:pathLst>
            </a:custGeom>
            <a:solidFill>
              <a:srgbClr val="C6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35"/>
            <p:cNvSpPr/>
            <p:nvPr/>
          </p:nvSpPr>
          <p:spPr>
            <a:xfrm>
              <a:off x="3106875" y="1384475"/>
              <a:ext cx="487175" cy="502725"/>
            </a:xfrm>
            <a:custGeom>
              <a:rect b="b" l="l" r="r" t="t"/>
              <a:pathLst>
                <a:path extrusionOk="0" h="20109" w="19487">
                  <a:moveTo>
                    <a:pt x="19421" y="0"/>
                  </a:moveTo>
                  <a:lnTo>
                    <a:pt x="19421" y="0"/>
                  </a:lnTo>
                  <a:cubicBezTo>
                    <a:pt x="19421" y="0"/>
                    <a:pt x="10690" y="268"/>
                    <a:pt x="5346" y="5820"/>
                  </a:cubicBezTo>
                  <a:cubicBezTo>
                    <a:pt x="1" y="11374"/>
                    <a:pt x="67" y="20108"/>
                    <a:pt x="67" y="20108"/>
                  </a:cubicBezTo>
                  <a:cubicBezTo>
                    <a:pt x="67" y="20108"/>
                    <a:pt x="8798" y="19840"/>
                    <a:pt x="14143" y="14288"/>
                  </a:cubicBezTo>
                  <a:cubicBezTo>
                    <a:pt x="19487" y="8735"/>
                    <a:pt x="19421" y="0"/>
                    <a:pt x="194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2446725" y="1374100"/>
              <a:ext cx="475450" cy="529225"/>
            </a:xfrm>
            <a:custGeom>
              <a:rect b="b" l="l" r="r" t="t"/>
              <a:pathLst>
                <a:path extrusionOk="0" h="21169" w="19018">
                  <a:moveTo>
                    <a:pt x="411" y="1"/>
                  </a:moveTo>
                  <a:lnTo>
                    <a:pt x="1" y="367"/>
                  </a:lnTo>
                  <a:lnTo>
                    <a:pt x="6211" y="7310"/>
                  </a:lnTo>
                  <a:lnTo>
                    <a:pt x="2280" y="7358"/>
                  </a:lnTo>
                  <a:lnTo>
                    <a:pt x="2286" y="7907"/>
                  </a:lnTo>
                  <a:lnTo>
                    <a:pt x="6697" y="7854"/>
                  </a:lnTo>
                  <a:lnTo>
                    <a:pt x="11052" y="12721"/>
                  </a:lnTo>
                  <a:lnTo>
                    <a:pt x="4903" y="12729"/>
                  </a:lnTo>
                  <a:lnTo>
                    <a:pt x="4905" y="13279"/>
                  </a:lnTo>
                  <a:lnTo>
                    <a:pt x="11544" y="13271"/>
                  </a:lnTo>
                  <a:lnTo>
                    <a:pt x="15503" y="17698"/>
                  </a:lnTo>
                  <a:lnTo>
                    <a:pt x="11166" y="17959"/>
                  </a:lnTo>
                  <a:lnTo>
                    <a:pt x="11199" y="18507"/>
                  </a:lnTo>
                  <a:lnTo>
                    <a:pt x="15970" y="18220"/>
                  </a:lnTo>
                  <a:lnTo>
                    <a:pt x="18608" y="21168"/>
                  </a:lnTo>
                  <a:lnTo>
                    <a:pt x="19018" y="20802"/>
                  </a:lnTo>
                  <a:lnTo>
                    <a:pt x="14374" y="15609"/>
                  </a:lnTo>
                  <a:lnTo>
                    <a:pt x="15122" y="9016"/>
                  </a:lnTo>
                  <a:lnTo>
                    <a:pt x="14576" y="8954"/>
                  </a:lnTo>
                  <a:lnTo>
                    <a:pt x="13882" y="15060"/>
                  </a:lnTo>
                  <a:lnTo>
                    <a:pt x="10201" y="10945"/>
                  </a:lnTo>
                  <a:lnTo>
                    <a:pt x="10207" y="10943"/>
                  </a:lnTo>
                  <a:lnTo>
                    <a:pt x="9274" y="3553"/>
                  </a:lnTo>
                  <a:lnTo>
                    <a:pt x="8729" y="3622"/>
                  </a:lnTo>
                  <a:lnTo>
                    <a:pt x="9563" y="10232"/>
                  </a:lnTo>
                  <a:lnTo>
                    <a:pt x="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35"/>
            <p:cNvSpPr/>
            <p:nvPr/>
          </p:nvSpPr>
          <p:spPr>
            <a:xfrm>
              <a:off x="3103600" y="1379700"/>
              <a:ext cx="493750" cy="512250"/>
            </a:xfrm>
            <a:custGeom>
              <a:rect b="b" l="l" r="r" t="t"/>
              <a:pathLst>
                <a:path extrusionOk="0" h="20490" w="19750">
                  <a:moveTo>
                    <a:pt x="19354" y="1"/>
                  </a:moveTo>
                  <a:lnTo>
                    <a:pt x="12895" y="6713"/>
                  </a:lnTo>
                  <a:lnTo>
                    <a:pt x="12553" y="2794"/>
                  </a:lnTo>
                  <a:lnTo>
                    <a:pt x="12006" y="2842"/>
                  </a:lnTo>
                  <a:lnTo>
                    <a:pt x="12388" y="7238"/>
                  </a:lnTo>
                  <a:lnTo>
                    <a:pt x="7859" y="11944"/>
                  </a:lnTo>
                  <a:lnTo>
                    <a:pt x="7392" y="5813"/>
                  </a:lnTo>
                  <a:lnTo>
                    <a:pt x="6844" y="5854"/>
                  </a:lnTo>
                  <a:lnTo>
                    <a:pt x="7348" y="12475"/>
                  </a:lnTo>
                  <a:lnTo>
                    <a:pt x="3229" y="16753"/>
                  </a:lnTo>
                  <a:lnTo>
                    <a:pt x="2645" y="12449"/>
                  </a:lnTo>
                  <a:lnTo>
                    <a:pt x="2100" y="12523"/>
                  </a:lnTo>
                  <a:lnTo>
                    <a:pt x="2742" y="17260"/>
                  </a:lnTo>
                  <a:lnTo>
                    <a:pt x="0" y="20109"/>
                  </a:lnTo>
                  <a:lnTo>
                    <a:pt x="395" y="20490"/>
                  </a:lnTo>
                  <a:lnTo>
                    <a:pt x="5226" y="15472"/>
                  </a:lnTo>
                  <a:lnTo>
                    <a:pt x="11858" y="15725"/>
                  </a:lnTo>
                  <a:lnTo>
                    <a:pt x="11879" y="15176"/>
                  </a:lnTo>
                  <a:lnTo>
                    <a:pt x="5737" y="14940"/>
                  </a:lnTo>
                  <a:lnTo>
                    <a:pt x="9567" y="10962"/>
                  </a:lnTo>
                  <a:lnTo>
                    <a:pt x="9569" y="10969"/>
                  </a:lnTo>
                  <a:lnTo>
                    <a:pt x="16869" y="9486"/>
                  </a:lnTo>
                  <a:lnTo>
                    <a:pt x="16760" y="8947"/>
                  </a:lnTo>
                  <a:lnTo>
                    <a:pt x="10229" y="10273"/>
                  </a:lnTo>
                  <a:lnTo>
                    <a:pt x="10229" y="10273"/>
                  </a:lnTo>
                  <a:lnTo>
                    <a:pt x="19749" y="383"/>
                  </a:lnTo>
                  <a:lnTo>
                    <a:pt x="193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35"/>
            <p:cNvSpPr/>
            <p:nvPr/>
          </p:nvSpPr>
          <p:spPr>
            <a:xfrm>
              <a:off x="3306500" y="859800"/>
              <a:ext cx="259275" cy="261925"/>
            </a:xfrm>
            <a:custGeom>
              <a:rect b="b" l="l" r="r" t="t"/>
              <a:pathLst>
                <a:path extrusionOk="0" h="10477" w="10371">
                  <a:moveTo>
                    <a:pt x="5185" y="0"/>
                  </a:moveTo>
                  <a:cubicBezTo>
                    <a:pt x="2321" y="0"/>
                    <a:pt x="1" y="2345"/>
                    <a:pt x="1" y="5238"/>
                  </a:cubicBezTo>
                  <a:cubicBezTo>
                    <a:pt x="1" y="6627"/>
                    <a:pt x="547" y="7960"/>
                    <a:pt x="1519" y="8942"/>
                  </a:cubicBezTo>
                  <a:cubicBezTo>
                    <a:pt x="2492" y="9924"/>
                    <a:pt x="3810" y="10477"/>
                    <a:pt x="5185" y="10477"/>
                  </a:cubicBezTo>
                  <a:cubicBezTo>
                    <a:pt x="6561" y="10477"/>
                    <a:pt x="7879" y="9924"/>
                    <a:pt x="8852" y="8942"/>
                  </a:cubicBezTo>
                  <a:cubicBezTo>
                    <a:pt x="9824" y="7960"/>
                    <a:pt x="10371" y="6627"/>
                    <a:pt x="10371" y="5238"/>
                  </a:cubicBezTo>
                  <a:cubicBezTo>
                    <a:pt x="10371" y="3849"/>
                    <a:pt x="9824" y="2517"/>
                    <a:pt x="8852" y="1535"/>
                  </a:cubicBezTo>
                  <a:cubicBezTo>
                    <a:pt x="7879" y="552"/>
                    <a:pt x="6561" y="0"/>
                    <a:pt x="5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3298850" y="852150"/>
              <a:ext cx="274575" cy="277225"/>
            </a:xfrm>
            <a:custGeom>
              <a:rect b="b" l="l" r="r" t="t"/>
              <a:pathLst>
                <a:path extrusionOk="0" h="11089" w="10983">
                  <a:moveTo>
                    <a:pt x="5491" y="612"/>
                  </a:moveTo>
                  <a:lnTo>
                    <a:pt x="5491" y="613"/>
                  </a:lnTo>
                  <a:cubicBezTo>
                    <a:pt x="8182" y="613"/>
                    <a:pt x="10371" y="2824"/>
                    <a:pt x="10371" y="5544"/>
                  </a:cubicBezTo>
                  <a:cubicBezTo>
                    <a:pt x="10371" y="8263"/>
                    <a:pt x="8182" y="10476"/>
                    <a:pt x="5491" y="10476"/>
                  </a:cubicBezTo>
                  <a:cubicBezTo>
                    <a:pt x="2801" y="10476"/>
                    <a:pt x="612" y="8263"/>
                    <a:pt x="612" y="5544"/>
                  </a:cubicBezTo>
                  <a:cubicBezTo>
                    <a:pt x="612" y="2824"/>
                    <a:pt x="2801" y="612"/>
                    <a:pt x="5491" y="612"/>
                  </a:cubicBezTo>
                  <a:close/>
                  <a:moveTo>
                    <a:pt x="5491" y="1"/>
                  </a:moveTo>
                  <a:cubicBezTo>
                    <a:pt x="2464" y="1"/>
                    <a:pt x="1" y="2486"/>
                    <a:pt x="1" y="5544"/>
                  </a:cubicBezTo>
                  <a:cubicBezTo>
                    <a:pt x="1" y="8601"/>
                    <a:pt x="2464" y="11088"/>
                    <a:pt x="5491" y="11088"/>
                  </a:cubicBezTo>
                  <a:cubicBezTo>
                    <a:pt x="8520" y="11088"/>
                    <a:pt x="10982" y="8600"/>
                    <a:pt x="10982" y="5544"/>
                  </a:cubicBezTo>
                  <a:cubicBezTo>
                    <a:pt x="10982" y="2488"/>
                    <a:pt x="8519" y="1"/>
                    <a:pt x="5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3728725" y="1349175"/>
              <a:ext cx="233850" cy="646550"/>
            </a:xfrm>
            <a:custGeom>
              <a:rect b="b" l="l" r="r" t="t"/>
              <a:pathLst>
                <a:path extrusionOk="0" h="25862" w="9354">
                  <a:moveTo>
                    <a:pt x="2702" y="1"/>
                  </a:moveTo>
                  <a:cubicBezTo>
                    <a:pt x="2692" y="1"/>
                    <a:pt x="2687" y="1"/>
                    <a:pt x="2687" y="1"/>
                  </a:cubicBezTo>
                  <a:lnTo>
                    <a:pt x="1" y="9226"/>
                  </a:lnTo>
                  <a:cubicBezTo>
                    <a:pt x="1" y="9226"/>
                    <a:pt x="2052" y="22116"/>
                    <a:pt x="2264" y="23174"/>
                  </a:cubicBezTo>
                  <a:cubicBezTo>
                    <a:pt x="2446" y="24086"/>
                    <a:pt x="3414" y="25862"/>
                    <a:pt x="5168" y="25862"/>
                  </a:cubicBezTo>
                  <a:cubicBezTo>
                    <a:pt x="5449" y="25862"/>
                    <a:pt x="5751" y="25816"/>
                    <a:pt x="6074" y="25713"/>
                  </a:cubicBezTo>
                  <a:cubicBezTo>
                    <a:pt x="8401" y="24973"/>
                    <a:pt x="9354" y="23068"/>
                    <a:pt x="9142" y="21481"/>
                  </a:cubicBezTo>
                  <a:cubicBezTo>
                    <a:pt x="8931" y="19894"/>
                    <a:pt x="6390" y="8572"/>
                    <a:pt x="5756" y="4234"/>
                  </a:cubicBezTo>
                  <a:cubicBezTo>
                    <a:pt x="5150" y="96"/>
                    <a:pt x="2909" y="1"/>
                    <a:pt x="2702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3721000" y="1341525"/>
              <a:ext cx="249275" cy="661900"/>
            </a:xfrm>
            <a:custGeom>
              <a:rect b="b" l="l" r="r" t="t"/>
              <a:pathLst>
                <a:path extrusionOk="0" h="26476" w="9971">
                  <a:moveTo>
                    <a:pt x="3220" y="635"/>
                  </a:moveTo>
                  <a:cubicBezTo>
                    <a:pt x="3778" y="737"/>
                    <a:pt x="5284" y="1316"/>
                    <a:pt x="5762" y="4584"/>
                  </a:cubicBezTo>
                  <a:cubicBezTo>
                    <a:pt x="6144" y="7198"/>
                    <a:pt x="7203" y="12274"/>
                    <a:pt x="8053" y="16353"/>
                  </a:cubicBezTo>
                  <a:cubicBezTo>
                    <a:pt x="8596" y="18956"/>
                    <a:pt x="9065" y="21204"/>
                    <a:pt x="9148" y="21828"/>
                  </a:cubicBezTo>
                  <a:cubicBezTo>
                    <a:pt x="9332" y="23210"/>
                    <a:pt x="8516" y="25020"/>
                    <a:pt x="6290" y="25728"/>
                  </a:cubicBezTo>
                  <a:cubicBezTo>
                    <a:pt x="6010" y="25817"/>
                    <a:pt x="5739" y="25861"/>
                    <a:pt x="5478" y="25861"/>
                  </a:cubicBezTo>
                  <a:cubicBezTo>
                    <a:pt x="5082" y="25861"/>
                    <a:pt x="4709" y="25759"/>
                    <a:pt x="4362" y="25554"/>
                  </a:cubicBezTo>
                  <a:cubicBezTo>
                    <a:pt x="3479" y="25035"/>
                    <a:pt x="2988" y="23993"/>
                    <a:pt x="2873" y="23421"/>
                  </a:cubicBezTo>
                  <a:cubicBezTo>
                    <a:pt x="2673" y="22419"/>
                    <a:pt x="784" y="10564"/>
                    <a:pt x="622" y="9552"/>
                  </a:cubicBezTo>
                  <a:lnTo>
                    <a:pt x="3220" y="635"/>
                  </a:lnTo>
                  <a:close/>
                  <a:moveTo>
                    <a:pt x="3007" y="1"/>
                  </a:moveTo>
                  <a:cubicBezTo>
                    <a:pt x="2995" y="1"/>
                    <a:pt x="2987" y="1"/>
                    <a:pt x="2983" y="1"/>
                  </a:cubicBezTo>
                  <a:cubicBezTo>
                    <a:pt x="2852" y="7"/>
                    <a:pt x="2739" y="95"/>
                    <a:pt x="2703" y="222"/>
                  </a:cubicBezTo>
                  <a:lnTo>
                    <a:pt x="16" y="9447"/>
                  </a:lnTo>
                  <a:cubicBezTo>
                    <a:pt x="3" y="9490"/>
                    <a:pt x="1" y="9536"/>
                    <a:pt x="7" y="9580"/>
                  </a:cubicBezTo>
                  <a:cubicBezTo>
                    <a:pt x="92" y="10107"/>
                    <a:pt x="2062" y="22488"/>
                    <a:pt x="2273" y="23540"/>
                  </a:cubicBezTo>
                  <a:cubicBezTo>
                    <a:pt x="2436" y="24356"/>
                    <a:pt x="3062" y="25500"/>
                    <a:pt x="4051" y="26083"/>
                  </a:cubicBezTo>
                  <a:cubicBezTo>
                    <a:pt x="4495" y="26344"/>
                    <a:pt x="4970" y="26476"/>
                    <a:pt x="5473" y="26476"/>
                  </a:cubicBezTo>
                  <a:cubicBezTo>
                    <a:pt x="5797" y="26476"/>
                    <a:pt x="6131" y="26420"/>
                    <a:pt x="6475" y="26312"/>
                  </a:cubicBezTo>
                  <a:cubicBezTo>
                    <a:pt x="9037" y="25497"/>
                    <a:pt x="9971" y="23374"/>
                    <a:pt x="9755" y="21747"/>
                  </a:cubicBezTo>
                  <a:cubicBezTo>
                    <a:pt x="9668" y="21102"/>
                    <a:pt x="9220" y="18951"/>
                    <a:pt x="8652" y="16228"/>
                  </a:cubicBezTo>
                  <a:cubicBezTo>
                    <a:pt x="7803" y="12157"/>
                    <a:pt x="6747" y="7092"/>
                    <a:pt x="6367" y="4495"/>
                  </a:cubicBezTo>
                  <a:cubicBezTo>
                    <a:pt x="5726" y="112"/>
                    <a:pt x="3295" y="1"/>
                    <a:pt x="30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2932025" y="1529925"/>
              <a:ext cx="876550" cy="681125"/>
            </a:xfrm>
            <a:custGeom>
              <a:rect b="b" l="l" r="r" t="t"/>
              <a:pathLst>
                <a:path extrusionOk="0" h="27245" w="35062">
                  <a:moveTo>
                    <a:pt x="25097" y="0"/>
                  </a:moveTo>
                  <a:cubicBezTo>
                    <a:pt x="21863" y="0"/>
                    <a:pt x="17233" y="782"/>
                    <a:pt x="10726" y="3321"/>
                  </a:cubicBezTo>
                  <a:cubicBezTo>
                    <a:pt x="10726" y="3321"/>
                    <a:pt x="0" y="7859"/>
                    <a:pt x="0" y="9508"/>
                  </a:cubicBezTo>
                  <a:cubicBezTo>
                    <a:pt x="0" y="11159"/>
                    <a:pt x="6600" y="27245"/>
                    <a:pt x="6600" y="27245"/>
                  </a:cubicBezTo>
                  <a:lnTo>
                    <a:pt x="35061" y="19822"/>
                  </a:lnTo>
                  <a:lnTo>
                    <a:pt x="31869" y="1997"/>
                  </a:lnTo>
                  <a:cubicBezTo>
                    <a:pt x="31869" y="1997"/>
                    <a:pt x="30267" y="0"/>
                    <a:pt x="250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2924375" y="1521975"/>
              <a:ext cx="892450" cy="696750"/>
            </a:xfrm>
            <a:custGeom>
              <a:rect b="b" l="l" r="r" t="t"/>
              <a:pathLst>
                <a:path extrusionOk="0" h="27870" w="35698">
                  <a:moveTo>
                    <a:pt x="25369" y="639"/>
                  </a:moveTo>
                  <a:cubicBezTo>
                    <a:pt x="29860" y="639"/>
                    <a:pt x="31593" y="2158"/>
                    <a:pt x="31890" y="2456"/>
                  </a:cubicBezTo>
                  <a:lnTo>
                    <a:pt x="35016" y="19914"/>
                  </a:lnTo>
                  <a:lnTo>
                    <a:pt x="7088" y="27199"/>
                  </a:lnTo>
                  <a:cubicBezTo>
                    <a:pt x="4446" y="20750"/>
                    <a:pt x="612" y="10977"/>
                    <a:pt x="612" y="9826"/>
                  </a:cubicBezTo>
                  <a:cubicBezTo>
                    <a:pt x="612" y="8933"/>
                    <a:pt x="6079" y="6066"/>
                    <a:pt x="11147" y="3923"/>
                  </a:cubicBezTo>
                  <a:cubicBezTo>
                    <a:pt x="17596" y="1406"/>
                    <a:pt x="22179" y="639"/>
                    <a:pt x="25369" y="639"/>
                  </a:cubicBezTo>
                  <a:close/>
                  <a:moveTo>
                    <a:pt x="25433" y="1"/>
                  </a:moveTo>
                  <a:cubicBezTo>
                    <a:pt x="22155" y="1"/>
                    <a:pt x="17479" y="795"/>
                    <a:pt x="10921" y="3355"/>
                  </a:cubicBezTo>
                  <a:lnTo>
                    <a:pt x="10912" y="3357"/>
                  </a:lnTo>
                  <a:cubicBezTo>
                    <a:pt x="8352" y="4440"/>
                    <a:pt x="1" y="8107"/>
                    <a:pt x="1" y="9826"/>
                  </a:cubicBezTo>
                  <a:cubicBezTo>
                    <a:pt x="1" y="11489"/>
                    <a:pt x="5946" y="26027"/>
                    <a:pt x="6624" y="27679"/>
                  </a:cubicBezTo>
                  <a:cubicBezTo>
                    <a:pt x="6671" y="27794"/>
                    <a:pt x="6782" y="27869"/>
                    <a:pt x="6906" y="27870"/>
                  </a:cubicBezTo>
                  <a:cubicBezTo>
                    <a:pt x="6933" y="27869"/>
                    <a:pt x="6959" y="27865"/>
                    <a:pt x="6984" y="27860"/>
                  </a:cubicBezTo>
                  <a:lnTo>
                    <a:pt x="35445" y="20434"/>
                  </a:lnTo>
                  <a:cubicBezTo>
                    <a:pt x="35600" y="20393"/>
                    <a:pt x="35698" y="20241"/>
                    <a:pt x="35669" y="20084"/>
                  </a:cubicBezTo>
                  <a:lnTo>
                    <a:pt x="32476" y="2260"/>
                  </a:lnTo>
                  <a:cubicBezTo>
                    <a:pt x="32467" y="2210"/>
                    <a:pt x="32445" y="2163"/>
                    <a:pt x="32413" y="2123"/>
                  </a:cubicBezTo>
                  <a:cubicBezTo>
                    <a:pt x="32304" y="1986"/>
                    <a:pt x="30615" y="1"/>
                    <a:pt x="254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3153575" y="1347275"/>
              <a:ext cx="693100" cy="849350"/>
            </a:xfrm>
            <a:custGeom>
              <a:rect b="b" l="l" r="r" t="t"/>
              <a:pathLst>
                <a:path extrusionOk="0" h="33974" w="27724">
                  <a:moveTo>
                    <a:pt x="20132" y="0"/>
                  </a:moveTo>
                  <a:cubicBezTo>
                    <a:pt x="17271" y="0"/>
                    <a:pt x="13861" y="179"/>
                    <a:pt x="11640" y="893"/>
                  </a:cubicBezTo>
                  <a:cubicBezTo>
                    <a:pt x="11640" y="893"/>
                    <a:pt x="8571" y="2798"/>
                    <a:pt x="6138" y="4173"/>
                  </a:cubicBezTo>
                  <a:cubicBezTo>
                    <a:pt x="3704" y="5549"/>
                    <a:pt x="1" y="7453"/>
                    <a:pt x="1" y="11263"/>
                  </a:cubicBezTo>
                  <a:cubicBezTo>
                    <a:pt x="1" y="15073"/>
                    <a:pt x="2752" y="30204"/>
                    <a:pt x="2752" y="31791"/>
                  </a:cubicBezTo>
                  <a:cubicBezTo>
                    <a:pt x="2752" y="33156"/>
                    <a:pt x="2830" y="33973"/>
                    <a:pt x="2852" y="33973"/>
                  </a:cubicBezTo>
                  <a:cubicBezTo>
                    <a:pt x="2855" y="33973"/>
                    <a:pt x="2857" y="33952"/>
                    <a:pt x="2857" y="33907"/>
                  </a:cubicBezTo>
                  <a:cubicBezTo>
                    <a:pt x="2857" y="33589"/>
                    <a:pt x="21480" y="27452"/>
                    <a:pt x="21480" y="27452"/>
                  </a:cubicBezTo>
                  <a:cubicBezTo>
                    <a:pt x="21480" y="27452"/>
                    <a:pt x="22645" y="22585"/>
                    <a:pt x="23597" y="20257"/>
                  </a:cubicBezTo>
                  <a:cubicBezTo>
                    <a:pt x="24549" y="17930"/>
                    <a:pt x="23597" y="15919"/>
                    <a:pt x="24655" y="12109"/>
                  </a:cubicBezTo>
                  <a:cubicBezTo>
                    <a:pt x="25713" y="8300"/>
                    <a:pt x="27724" y="5761"/>
                    <a:pt x="26877" y="2904"/>
                  </a:cubicBezTo>
                  <a:cubicBezTo>
                    <a:pt x="26031" y="47"/>
                    <a:pt x="25819" y="152"/>
                    <a:pt x="22751" y="47"/>
                  </a:cubicBezTo>
                  <a:cubicBezTo>
                    <a:pt x="21982" y="20"/>
                    <a:pt x="21088" y="0"/>
                    <a:pt x="20132" y="0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3145925" y="1339600"/>
              <a:ext cx="701900" cy="864675"/>
            </a:xfrm>
            <a:custGeom>
              <a:rect b="b" l="l" r="r" t="t"/>
              <a:pathLst>
                <a:path extrusionOk="0" h="34587" w="28076">
                  <a:moveTo>
                    <a:pt x="20491" y="614"/>
                  </a:moveTo>
                  <a:cubicBezTo>
                    <a:pt x="21446" y="614"/>
                    <a:pt x="22323" y="634"/>
                    <a:pt x="23047" y="659"/>
                  </a:cubicBezTo>
                  <a:lnTo>
                    <a:pt x="23387" y="671"/>
                  </a:lnTo>
                  <a:cubicBezTo>
                    <a:pt x="26088" y="759"/>
                    <a:pt x="26139" y="762"/>
                    <a:pt x="26891" y="3297"/>
                  </a:cubicBezTo>
                  <a:cubicBezTo>
                    <a:pt x="27428" y="5111"/>
                    <a:pt x="26752" y="6780"/>
                    <a:pt x="25897" y="8894"/>
                  </a:cubicBezTo>
                  <a:cubicBezTo>
                    <a:pt x="25486" y="9911"/>
                    <a:pt x="25020" y="11063"/>
                    <a:pt x="24666" y="12334"/>
                  </a:cubicBezTo>
                  <a:cubicBezTo>
                    <a:pt x="24115" y="14322"/>
                    <a:pt x="24100" y="15814"/>
                    <a:pt x="24086" y="17130"/>
                  </a:cubicBezTo>
                  <a:cubicBezTo>
                    <a:pt x="24074" y="18330"/>
                    <a:pt x="24064" y="19366"/>
                    <a:pt x="23621" y="20448"/>
                  </a:cubicBezTo>
                  <a:cubicBezTo>
                    <a:pt x="22758" y="22556"/>
                    <a:pt x="21745" y="26636"/>
                    <a:pt x="21529" y="27522"/>
                  </a:cubicBezTo>
                  <a:cubicBezTo>
                    <a:pt x="8640" y="31770"/>
                    <a:pt x="4648" y="33205"/>
                    <a:pt x="3412" y="33789"/>
                  </a:cubicBezTo>
                  <a:cubicBezTo>
                    <a:pt x="3388" y="33436"/>
                    <a:pt x="3364" y="32867"/>
                    <a:pt x="3364" y="32097"/>
                  </a:cubicBezTo>
                  <a:cubicBezTo>
                    <a:pt x="3364" y="31451"/>
                    <a:pt x="2949" y="28795"/>
                    <a:pt x="2422" y="25431"/>
                  </a:cubicBezTo>
                  <a:cubicBezTo>
                    <a:pt x="1616" y="20276"/>
                    <a:pt x="613" y="13861"/>
                    <a:pt x="613" y="11570"/>
                  </a:cubicBezTo>
                  <a:cubicBezTo>
                    <a:pt x="613" y="8108"/>
                    <a:pt x="3879" y="6273"/>
                    <a:pt x="6264" y="4933"/>
                  </a:cubicBezTo>
                  <a:lnTo>
                    <a:pt x="6595" y="4747"/>
                  </a:lnTo>
                  <a:cubicBezTo>
                    <a:pt x="8873" y="3459"/>
                    <a:pt x="11740" y="1688"/>
                    <a:pt x="12076" y="1481"/>
                  </a:cubicBezTo>
                  <a:cubicBezTo>
                    <a:pt x="14284" y="781"/>
                    <a:pt x="17714" y="614"/>
                    <a:pt x="20491" y="614"/>
                  </a:cubicBezTo>
                  <a:close/>
                  <a:moveTo>
                    <a:pt x="20390" y="0"/>
                  </a:moveTo>
                  <a:cubicBezTo>
                    <a:pt x="17381" y="0"/>
                    <a:pt x="14063" y="198"/>
                    <a:pt x="11853" y="909"/>
                  </a:cubicBezTo>
                  <a:cubicBezTo>
                    <a:pt x="11829" y="917"/>
                    <a:pt x="11806" y="927"/>
                    <a:pt x="11785" y="940"/>
                  </a:cubicBezTo>
                  <a:cubicBezTo>
                    <a:pt x="11754" y="960"/>
                    <a:pt x="8694" y="2857"/>
                    <a:pt x="6293" y="4215"/>
                  </a:cubicBezTo>
                  <a:lnTo>
                    <a:pt x="5964" y="4400"/>
                  </a:lnTo>
                  <a:cubicBezTo>
                    <a:pt x="3447" y="5813"/>
                    <a:pt x="1" y="7749"/>
                    <a:pt x="1" y="11570"/>
                  </a:cubicBezTo>
                  <a:cubicBezTo>
                    <a:pt x="1" y="13909"/>
                    <a:pt x="1008" y="20350"/>
                    <a:pt x="1818" y="25526"/>
                  </a:cubicBezTo>
                  <a:cubicBezTo>
                    <a:pt x="2318" y="28731"/>
                    <a:pt x="2751" y="31499"/>
                    <a:pt x="2751" y="32098"/>
                  </a:cubicBezTo>
                  <a:cubicBezTo>
                    <a:pt x="2751" y="34586"/>
                    <a:pt x="2862" y="34586"/>
                    <a:pt x="3158" y="34586"/>
                  </a:cubicBezTo>
                  <a:cubicBezTo>
                    <a:pt x="3281" y="34586"/>
                    <a:pt x="3389" y="34504"/>
                    <a:pt x="3440" y="34394"/>
                  </a:cubicBezTo>
                  <a:cubicBezTo>
                    <a:pt x="4559" y="33830"/>
                    <a:pt x="14964" y="30330"/>
                    <a:pt x="21883" y="28050"/>
                  </a:cubicBezTo>
                  <a:cubicBezTo>
                    <a:pt x="21983" y="28017"/>
                    <a:pt x="22060" y="27934"/>
                    <a:pt x="22084" y="27830"/>
                  </a:cubicBezTo>
                  <a:cubicBezTo>
                    <a:pt x="22095" y="27782"/>
                    <a:pt x="23254" y="22960"/>
                    <a:pt x="24187" y="20680"/>
                  </a:cubicBezTo>
                  <a:cubicBezTo>
                    <a:pt x="24674" y="19489"/>
                    <a:pt x="24685" y="18400"/>
                    <a:pt x="24698" y="17138"/>
                  </a:cubicBezTo>
                  <a:cubicBezTo>
                    <a:pt x="24711" y="15858"/>
                    <a:pt x="24726" y="14409"/>
                    <a:pt x="25257" y="12498"/>
                  </a:cubicBezTo>
                  <a:cubicBezTo>
                    <a:pt x="25600" y="11261"/>
                    <a:pt x="26040" y="10174"/>
                    <a:pt x="26464" y="9124"/>
                  </a:cubicBezTo>
                  <a:cubicBezTo>
                    <a:pt x="27328" y="6987"/>
                    <a:pt x="28075" y="5143"/>
                    <a:pt x="27477" y="3123"/>
                  </a:cubicBezTo>
                  <a:cubicBezTo>
                    <a:pt x="26628" y="261"/>
                    <a:pt x="26284" y="155"/>
                    <a:pt x="23406" y="59"/>
                  </a:cubicBezTo>
                  <a:lnTo>
                    <a:pt x="23067" y="48"/>
                  </a:lnTo>
                  <a:cubicBezTo>
                    <a:pt x="22233" y="19"/>
                    <a:pt x="21326" y="0"/>
                    <a:pt x="203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3348825" y="1312750"/>
              <a:ext cx="338650" cy="322150"/>
            </a:xfrm>
            <a:custGeom>
              <a:rect b="b" l="l" r="r" t="t"/>
              <a:pathLst>
                <a:path extrusionOk="0" h="12886" w="13546">
                  <a:moveTo>
                    <a:pt x="4473" y="1"/>
                  </a:moveTo>
                  <a:cubicBezTo>
                    <a:pt x="3541" y="1"/>
                    <a:pt x="2787" y="200"/>
                    <a:pt x="2434" y="611"/>
                  </a:cubicBezTo>
                  <a:cubicBezTo>
                    <a:pt x="2434" y="611"/>
                    <a:pt x="1058" y="1351"/>
                    <a:pt x="530" y="4738"/>
                  </a:cubicBezTo>
                  <a:cubicBezTo>
                    <a:pt x="0" y="8123"/>
                    <a:pt x="0" y="12886"/>
                    <a:pt x="0" y="12886"/>
                  </a:cubicBezTo>
                  <a:cubicBezTo>
                    <a:pt x="0" y="12886"/>
                    <a:pt x="5714" y="9711"/>
                    <a:pt x="6561" y="9606"/>
                  </a:cubicBezTo>
                  <a:cubicBezTo>
                    <a:pt x="6578" y="9603"/>
                    <a:pt x="6598" y="9602"/>
                    <a:pt x="6619" y="9602"/>
                  </a:cubicBezTo>
                  <a:cubicBezTo>
                    <a:pt x="7657" y="9602"/>
                    <a:pt x="13545" y="12039"/>
                    <a:pt x="13545" y="12039"/>
                  </a:cubicBezTo>
                  <a:cubicBezTo>
                    <a:pt x="13545" y="12039"/>
                    <a:pt x="12699" y="7172"/>
                    <a:pt x="11428" y="3786"/>
                  </a:cubicBezTo>
                  <a:cubicBezTo>
                    <a:pt x="10512" y="1342"/>
                    <a:pt x="6893" y="1"/>
                    <a:pt x="44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3341175" y="1305025"/>
              <a:ext cx="354675" cy="337525"/>
            </a:xfrm>
            <a:custGeom>
              <a:rect b="b" l="l" r="r" t="t"/>
              <a:pathLst>
                <a:path extrusionOk="0" h="13501" w="14187">
                  <a:moveTo>
                    <a:pt x="4784" y="616"/>
                  </a:moveTo>
                  <a:cubicBezTo>
                    <a:pt x="5202" y="616"/>
                    <a:pt x="5664" y="658"/>
                    <a:pt x="6149" y="743"/>
                  </a:cubicBezTo>
                  <a:cubicBezTo>
                    <a:pt x="8282" y="1120"/>
                    <a:pt x="10748" y="2336"/>
                    <a:pt x="11448" y="4203"/>
                  </a:cubicBezTo>
                  <a:cubicBezTo>
                    <a:pt x="12445" y="6860"/>
                    <a:pt x="13188" y="10487"/>
                    <a:pt x="13448" y="11852"/>
                  </a:cubicBezTo>
                  <a:cubicBezTo>
                    <a:pt x="11819" y="11188"/>
                    <a:pt x="7840" y="9607"/>
                    <a:pt x="6903" y="9607"/>
                  </a:cubicBezTo>
                  <a:cubicBezTo>
                    <a:pt x="6875" y="9607"/>
                    <a:pt x="6851" y="9608"/>
                    <a:pt x="6829" y="9611"/>
                  </a:cubicBezTo>
                  <a:cubicBezTo>
                    <a:pt x="6067" y="9706"/>
                    <a:pt x="2056" y="11883"/>
                    <a:pt x="618" y="12674"/>
                  </a:cubicBezTo>
                  <a:cubicBezTo>
                    <a:pt x="635" y="11348"/>
                    <a:pt x="721" y="7767"/>
                    <a:pt x="1138" y="5095"/>
                  </a:cubicBezTo>
                  <a:cubicBezTo>
                    <a:pt x="1629" y="1956"/>
                    <a:pt x="2864" y="1202"/>
                    <a:pt x="2889" y="1189"/>
                  </a:cubicBezTo>
                  <a:cubicBezTo>
                    <a:pt x="2921" y="1171"/>
                    <a:pt x="2949" y="1148"/>
                    <a:pt x="2973" y="1120"/>
                  </a:cubicBezTo>
                  <a:cubicBezTo>
                    <a:pt x="3254" y="792"/>
                    <a:pt x="3924" y="616"/>
                    <a:pt x="4784" y="616"/>
                  </a:cubicBezTo>
                  <a:close/>
                  <a:moveTo>
                    <a:pt x="4772" y="0"/>
                  </a:moveTo>
                  <a:cubicBezTo>
                    <a:pt x="3748" y="0"/>
                    <a:pt x="2956" y="236"/>
                    <a:pt x="2541" y="683"/>
                  </a:cubicBezTo>
                  <a:cubicBezTo>
                    <a:pt x="2264" y="865"/>
                    <a:pt x="1028" y="1838"/>
                    <a:pt x="533" y="4999"/>
                  </a:cubicBezTo>
                  <a:cubicBezTo>
                    <a:pt x="7" y="8370"/>
                    <a:pt x="1" y="13147"/>
                    <a:pt x="1" y="13195"/>
                  </a:cubicBezTo>
                  <a:cubicBezTo>
                    <a:pt x="1" y="13364"/>
                    <a:pt x="138" y="13500"/>
                    <a:pt x="306" y="13500"/>
                  </a:cubicBezTo>
                  <a:cubicBezTo>
                    <a:pt x="358" y="13500"/>
                    <a:pt x="409" y="13487"/>
                    <a:pt x="455" y="13462"/>
                  </a:cubicBezTo>
                  <a:cubicBezTo>
                    <a:pt x="2644" y="12245"/>
                    <a:pt x="6330" y="10290"/>
                    <a:pt x="6904" y="10218"/>
                  </a:cubicBezTo>
                  <a:cubicBezTo>
                    <a:pt x="6917" y="10216"/>
                    <a:pt x="6932" y="10215"/>
                    <a:pt x="6949" y="10215"/>
                  </a:cubicBezTo>
                  <a:cubicBezTo>
                    <a:pt x="7565" y="10215"/>
                    <a:pt x="10833" y="11430"/>
                    <a:pt x="13734" y="12631"/>
                  </a:cubicBezTo>
                  <a:cubicBezTo>
                    <a:pt x="13773" y="12647"/>
                    <a:pt x="13813" y="12654"/>
                    <a:pt x="13851" y="12654"/>
                  </a:cubicBezTo>
                  <a:cubicBezTo>
                    <a:pt x="14031" y="12654"/>
                    <a:pt x="14186" y="12491"/>
                    <a:pt x="14152" y="12295"/>
                  </a:cubicBezTo>
                  <a:cubicBezTo>
                    <a:pt x="14144" y="12247"/>
                    <a:pt x="13286" y="7361"/>
                    <a:pt x="12021" y="3987"/>
                  </a:cubicBezTo>
                  <a:cubicBezTo>
                    <a:pt x="11182" y="1752"/>
                    <a:pt x="8391" y="518"/>
                    <a:pt x="6255" y="141"/>
                  </a:cubicBezTo>
                  <a:cubicBezTo>
                    <a:pt x="5724" y="46"/>
                    <a:pt x="5225" y="0"/>
                    <a:pt x="47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3383225" y="1306875"/>
              <a:ext cx="179900" cy="351850"/>
            </a:xfrm>
            <a:custGeom>
              <a:rect b="b" l="l" r="r" t="t"/>
              <a:pathLst>
                <a:path extrusionOk="0" h="14074" w="7196">
                  <a:moveTo>
                    <a:pt x="0" y="0"/>
                  </a:moveTo>
                  <a:cubicBezTo>
                    <a:pt x="0" y="0"/>
                    <a:pt x="38" y="130"/>
                    <a:pt x="104" y="362"/>
                  </a:cubicBezTo>
                  <a:cubicBezTo>
                    <a:pt x="516" y="1794"/>
                    <a:pt x="2053" y="7095"/>
                    <a:pt x="2964" y="9735"/>
                  </a:cubicBezTo>
                  <a:cubicBezTo>
                    <a:pt x="4021" y="12804"/>
                    <a:pt x="5608" y="14073"/>
                    <a:pt x="5608" y="14073"/>
                  </a:cubicBezTo>
                  <a:lnTo>
                    <a:pt x="7195" y="7725"/>
                  </a:lnTo>
                  <a:cubicBezTo>
                    <a:pt x="7195" y="7725"/>
                    <a:pt x="953" y="169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3374800" y="1299200"/>
              <a:ext cx="196400" cy="367200"/>
            </a:xfrm>
            <a:custGeom>
              <a:rect b="b" l="l" r="r" t="t"/>
              <a:pathLst>
                <a:path extrusionOk="0" h="14688" w="7856">
                  <a:moveTo>
                    <a:pt x="1089" y="1808"/>
                  </a:moveTo>
                  <a:lnTo>
                    <a:pt x="1089" y="1808"/>
                  </a:lnTo>
                  <a:cubicBezTo>
                    <a:pt x="2944" y="3983"/>
                    <a:pt x="6461" y="7418"/>
                    <a:pt x="7193" y="8128"/>
                  </a:cubicBezTo>
                  <a:lnTo>
                    <a:pt x="5777" y="13790"/>
                  </a:lnTo>
                  <a:cubicBezTo>
                    <a:pt x="5262" y="13236"/>
                    <a:pt x="4301" y="12004"/>
                    <a:pt x="3590" y="9943"/>
                  </a:cubicBezTo>
                  <a:cubicBezTo>
                    <a:pt x="2856" y="7816"/>
                    <a:pt x="1700" y="3903"/>
                    <a:pt x="1089" y="1808"/>
                  </a:cubicBezTo>
                  <a:close/>
                  <a:moveTo>
                    <a:pt x="338" y="1"/>
                  </a:moveTo>
                  <a:cubicBezTo>
                    <a:pt x="298" y="1"/>
                    <a:pt x="258" y="9"/>
                    <a:pt x="220" y="25"/>
                  </a:cubicBezTo>
                  <a:cubicBezTo>
                    <a:pt x="77" y="83"/>
                    <a:pt x="0" y="242"/>
                    <a:pt x="43" y="390"/>
                  </a:cubicBezTo>
                  <a:lnTo>
                    <a:pt x="148" y="755"/>
                  </a:lnTo>
                  <a:cubicBezTo>
                    <a:pt x="589" y="2288"/>
                    <a:pt x="2099" y="7498"/>
                    <a:pt x="3011" y="10142"/>
                  </a:cubicBezTo>
                  <a:cubicBezTo>
                    <a:pt x="4085" y="13258"/>
                    <a:pt x="5687" y="14565"/>
                    <a:pt x="5754" y="14620"/>
                  </a:cubicBezTo>
                  <a:cubicBezTo>
                    <a:pt x="5809" y="14663"/>
                    <a:pt x="5876" y="14686"/>
                    <a:pt x="5945" y="14686"/>
                  </a:cubicBezTo>
                  <a:lnTo>
                    <a:pt x="5946" y="14687"/>
                  </a:lnTo>
                  <a:cubicBezTo>
                    <a:pt x="6087" y="14687"/>
                    <a:pt x="6208" y="14591"/>
                    <a:pt x="6243" y="14456"/>
                  </a:cubicBezTo>
                  <a:lnTo>
                    <a:pt x="7829" y="8105"/>
                  </a:lnTo>
                  <a:cubicBezTo>
                    <a:pt x="7856" y="8000"/>
                    <a:pt x="7824" y="7887"/>
                    <a:pt x="7745" y="7811"/>
                  </a:cubicBezTo>
                  <a:cubicBezTo>
                    <a:pt x="7683" y="7751"/>
                    <a:pt x="1524" y="1792"/>
                    <a:pt x="604" y="156"/>
                  </a:cubicBezTo>
                  <a:cubicBezTo>
                    <a:pt x="548" y="58"/>
                    <a:pt x="445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3303850" y="967400"/>
              <a:ext cx="410075" cy="571100"/>
            </a:xfrm>
            <a:custGeom>
              <a:rect b="b" l="l" r="r" t="t"/>
              <a:pathLst>
                <a:path extrusionOk="0" h="22844" w="16403">
                  <a:moveTo>
                    <a:pt x="8230" y="1"/>
                  </a:moveTo>
                  <a:cubicBezTo>
                    <a:pt x="6845" y="1"/>
                    <a:pt x="3239" y="542"/>
                    <a:pt x="1799" y="5960"/>
                  </a:cubicBezTo>
                  <a:cubicBezTo>
                    <a:pt x="0" y="12733"/>
                    <a:pt x="5821" y="18552"/>
                    <a:pt x="7513" y="20774"/>
                  </a:cubicBezTo>
                  <a:cubicBezTo>
                    <a:pt x="8496" y="22063"/>
                    <a:pt x="9729" y="22843"/>
                    <a:pt x="10859" y="22843"/>
                  </a:cubicBezTo>
                  <a:cubicBezTo>
                    <a:pt x="11677" y="22843"/>
                    <a:pt x="12441" y="22435"/>
                    <a:pt x="13016" y="21515"/>
                  </a:cubicBezTo>
                  <a:cubicBezTo>
                    <a:pt x="15133" y="18129"/>
                    <a:pt x="15767" y="16436"/>
                    <a:pt x="16084" y="11992"/>
                  </a:cubicBezTo>
                  <a:cubicBezTo>
                    <a:pt x="16402" y="7547"/>
                    <a:pt x="15873" y="4585"/>
                    <a:pt x="13862" y="2258"/>
                  </a:cubicBezTo>
                  <a:cubicBezTo>
                    <a:pt x="12019" y="122"/>
                    <a:pt x="9285" y="34"/>
                    <a:pt x="8845" y="34"/>
                  </a:cubicBezTo>
                  <a:cubicBezTo>
                    <a:pt x="8805" y="34"/>
                    <a:pt x="8784" y="34"/>
                    <a:pt x="8784" y="34"/>
                  </a:cubicBezTo>
                  <a:cubicBezTo>
                    <a:pt x="8784" y="34"/>
                    <a:pt x="8577" y="1"/>
                    <a:pt x="8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3300900" y="959900"/>
              <a:ext cx="421275" cy="586250"/>
            </a:xfrm>
            <a:custGeom>
              <a:rect b="b" l="l" r="r" t="t"/>
              <a:pathLst>
                <a:path extrusionOk="0" h="23450" w="16851">
                  <a:moveTo>
                    <a:pt x="8307" y="601"/>
                  </a:moveTo>
                  <a:lnTo>
                    <a:pt x="8307" y="602"/>
                  </a:lnTo>
                  <a:cubicBezTo>
                    <a:pt x="8616" y="602"/>
                    <a:pt x="8815" y="631"/>
                    <a:pt x="8852" y="637"/>
                  </a:cubicBezTo>
                  <a:cubicBezTo>
                    <a:pt x="8867" y="639"/>
                    <a:pt x="8882" y="641"/>
                    <a:pt x="8897" y="641"/>
                  </a:cubicBezTo>
                  <a:cubicBezTo>
                    <a:pt x="8902" y="641"/>
                    <a:pt x="8907" y="640"/>
                    <a:pt x="8912" y="640"/>
                  </a:cubicBezTo>
                  <a:cubicBezTo>
                    <a:pt x="8914" y="640"/>
                    <a:pt x="8928" y="640"/>
                    <a:pt x="8952" y="640"/>
                  </a:cubicBezTo>
                  <a:cubicBezTo>
                    <a:pt x="9311" y="640"/>
                    <a:pt x="11977" y="705"/>
                    <a:pt x="13748" y="2757"/>
                  </a:cubicBezTo>
                  <a:cubicBezTo>
                    <a:pt x="15604" y="4905"/>
                    <a:pt x="16226" y="7661"/>
                    <a:pt x="15897" y="12270"/>
                  </a:cubicBezTo>
                  <a:cubicBezTo>
                    <a:pt x="15578" y="16729"/>
                    <a:pt x="14933" y="18360"/>
                    <a:pt x="12874" y="21652"/>
                  </a:cubicBezTo>
                  <a:cubicBezTo>
                    <a:pt x="12405" y="22403"/>
                    <a:pt x="11800" y="22801"/>
                    <a:pt x="11075" y="22835"/>
                  </a:cubicBezTo>
                  <a:cubicBezTo>
                    <a:pt x="11045" y="22837"/>
                    <a:pt x="11015" y="22837"/>
                    <a:pt x="10985" y="22837"/>
                  </a:cubicBezTo>
                  <a:cubicBezTo>
                    <a:pt x="9968" y="22837"/>
                    <a:pt x="8812" y="22119"/>
                    <a:pt x="7875" y="20889"/>
                  </a:cubicBezTo>
                  <a:cubicBezTo>
                    <a:pt x="7668" y="20617"/>
                    <a:pt x="7400" y="20291"/>
                    <a:pt x="7092" y="19918"/>
                  </a:cubicBezTo>
                  <a:cubicBezTo>
                    <a:pt x="4849" y="17199"/>
                    <a:pt x="673" y="12138"/>
                    <a:pt x="2214" y="6339"/>
                  </a:cubicBezTo>
                  <a:cubicBezTo>
                    <a:pt x="3596" y="1136"/>
                    <a:pt x="6975" y="601"/>
                    <a:pt x="8307" y="601"/>
                  </a:cubicBezTo>
                  <a:close/>
                  <a:moveTo>
                    <a:pt x="8393" y="1"/>
                  </a:moveTo>
                  <a:cubicBezTo>
                    <a:pt x="6952" y="1"/>
                    <a:pt x="3117" y="552"/>
                    <a:pt x="1622" y="6181"/>
                  </a:cubicBezTo>
                  <a:cubicBezTo>
                    <a:pt x="1" y="12285"/>
                    <a:pt x="4307" y="17504"/>
                    <a:pt x="6619" y="20308"/>
                  </a:cubicBezTo>
                  <a:cubicBezTo>
                    <a:pt x="6922" y="20674"/>
                    <a:pt x="7185" y="20993"/>
                    <a:pt x="7388" y="21260"/>
                  </a:cubicBezTo>
                  <a:cubicBezTo>
                    <a:pt x="8439" y="22639"/>
                    <a:pt x="9773" y="23449"/>
                    <a:pt x="10981" y="23449"/>
                  </a:cubicBezTo>
                  <a:cubicBezTo>
                    <a:pt x="11022" y="23449"/>
                    <a:pt x="11063" y="23448"/>
                    <a:pt x="11104" y="23446"/>
                  </a:cubicBezTo>
                  <a:cubicBezTo>
                    <a:pt x="12028" y="23403"/>
                    <a:pt x="12819" y="22895"/>
                    <a:pt x="13393" y="21977"/>
                  </a:cubicBezTo>
                  <a:cubicBezTo>
                    <a:pt x="15481" y="18638"/>
                    <a:pt x="16182" y="16869"/>
                    <a:pt x="16508" y="12313"/>
                  </a:cubicBezTo>
                  <a:cubicBezTo>
                    <a:pt x="16850" y="7525"/>
                    <a:pt x="16184" y="4641"/>
                    <a:pt x="14211" y="2357"/>
                  </a:cubicBezTo>
                  <a:cubicBezTo>
                    <a:pt x="12261" y="97"/>
                    <a:pt x="9413" y="29"/>
                    <a:pt x="8950" y="29"/>
                  </a:cubicBezTo>
                  <a:cubicBezTo>
                    <a:pt x="8937" y="29"/>
                    <a:pt x="8926" y="29"/>
                    <a:pt x="8917" y="29"/>
                  </a:cubicBezTo>
                  <a:cubicBezTo>
                    <a:pt x="8845" y="20"/>
                    <a:pt x="8660" y="1"/>
                    <a:pt x="8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3335175" y="967400"/>
              <a:ext cx="369675" cy="315775"/>
            </a:xfrm>
            <a:custGeom>
              <a:rect b="b" l="l" r="r" t="t"/>
              <a:pathLst>
                <a:path extrusionOk="0" h="12631" w="14787">
                  <a:moveTo>
                    <a:pt x="6977" y="1"/>
                  </a:moveTo>
                  <a:cubicBezTo>
                    <a:pt x="5592" y="1"/>
                    <a:pt x="1986" y="542"/>
                    <a:pt x="546" y="5960"/>
                  </a:cubicBezTo>
                  <a:cubicBezTo>
                    <a:pt x="0" y="8017"/>
                    <a:pt x="159" y="9986"/>
                    <a:pt x="689" y="11792"/>
                  </a:cubicBezTo>
                  <a:cubicBezTo>
                    <a:pt x="878" y="11308"/>
                    <a:pt x="1163" y="10934"/>
                    <a:pt x="1604" y="10934"/>
                  </a:cubicBezTo>
                  <a:cubicBezTo>
                    <a:pt x="2838" y="10934"/>
                    <a:pt x="2973" y="12631"/>
                    <a:pt x="3368" y="12631"/>
                  </a:cubicBezTo>
                  <a:cubicBezTo>
                    <a:pt x="3379" y="12631"/>
                    <a:pt x="3391" y="12630"/>
                    <a:pt x="3403" y="12626"/>
                  </a:cubicBezTo>
                  <a:cubicBezTo>
                    <a:pt x="3826" y="12521"/>
                    <a:pt x="5520" y="11040"/>
                    <a:pt x="5202" y="9664"/>
                  </a:cubicBezTo>
                  <a:cubicBezTo>
                    <a:pt x="4886" y="8288"/>
                    <a:pt x="5309" y="7654"/>
                    <a:pt x="7531" y="7654"/>
                  </a:cubicBezTo>
                  <a:cubicBezTo>
                    <a:pt x="9530" y="7654"/>
                    <a:pt x="10159" y="8425"/>
                    <a:pt x="10805" y="8425"/>
                  </a:cubicBezTo>
                  <a:cubicBezTo>
                    <a:pt x="10877" y="8425"/>
                    <a:pt x="10949" y="8416"/>
                    <a:pt x="11023" y="8395"/>
                  </a:cubicBezTo>
                  <a:cubicBezTo>
                    <a:pt x="11763" y="8183"/>
                    <a:pt x="12292" y="6701"/>
                    <a:pt x="13033" y="6701"/>
                  </a:cubicBezTo>
                  <a:cubicBezTo>
                    <a:pt x="13502" y="6701"/>
                    <a:pt x="14141" y="6873"/>
                    <a:pt x="14787" y="7507"/>
                  </a:cubicBezTo>
                  <a:cubicBezTo>
                    <a:pt x="14526" y="5382"/>
                    <a:pt x="13853" y="3697"/>
                    <a:pt x="12609" y="2257"/>
                  </a:cubicBezTo>
                  <a:cubicBezTo>
                    <a:pt x="10766" y="122"/>
                    <a:pt x="8033" y="34"/>
                    <a:pt x="7592" y="34"/>
                  </a:cubicBezTo>
                  <a:cubicBezTo>
                    <a:pt x="7552" y="34"/>
                    <a:pt x="7531" y="34"/>
                    <a:pt x="7531" y="34"/>
                  </a:cubicBezTo>
                  <a:cubicBezTo>
                    <a:pt x="7531" y="34"/>
                    <a:pt x="7324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3328725" y="959875"/>
              <a:ext cx="384125" cy="331000"/>
            </a:xfrm>
            <a:custGeom>
              <a:rect b="b" l="l" r="r" t="t"/>
              <a:pathLst>
                <a:path extrusionOk="0" h="13240" w="15365">
                  <a:moveTo>
                    <a:pt x="7218" y="606"/>
                  </a:moveTo>
                  <a:cubicBezTo>
                    <a:pt x="7539" y="606"/>
                    <a:pt x="7749" y="635"/>
                    <a:pt x="7799" y="642"/>
                  </a:cubicBezTo>
                  <a:cubicBezTo>
                    <a:pt x="7801" y="642"/>
                    <a:pt x="7815" y="642"/>
                    <a:pt x="7840" y="642"/>
                  </a:cubicBezTo>
                  <a:cubicBezTo>
                    <a:pt x="8204" y="642"/>
                    <a:pt x="10866" y="708"/>
                    <a:pt x="12635" y="2758"/>
                  </a:cubicBezTo>
                  <a:cubicBezTo>
                    <a:pt x="13670" y="3956"/>
                    <a:pt x="14311" y="5347"/>
                    <a:pt x="14628" y="7092"/>
                  </a:cubicBezTo>
                  <a:cubicBezTo>
                    <a:pt x="14111" y="6776"/>
                    <a:pt x="13637" y="6696"/>
                    <a:pt x="13291" y="6696"/>
                  </a:cubicBezTo>
                  <a:cubicBezTo>
                    <a:pt x="12749" y="6696"/>
                    <a:pt x="12361" y="7185"/>
                    <a:pt x="11984" y="7656"/>
                  </a:cubicBezTo>
                  <a:cubicBezTo>
                    <a:pt x="11720" y="7987"/>
                    <a:pt x="11448" y="8329"/>
                    <a:pt x="11196" y="8401"/>
                  </a:cubicBezTo>
                  <a:cubicBezTo>
                    <a:pt x="11152" y="8414"/>
                    <a:pt x="11108" y="8420"/>
                    <a:pt x="11062" y="8420"/>
                  </a:cubicBezTo>
                  <a:cubicBezTo>
                    <a:pt x="10902" y="8420"/>
                    <a:pt x="10720" y="8344"/>
                    <a:pt x="10424" y="8215"/>
                  </a:cubicBezTo>
                  <a:cubicBezTo>
                    <a:pt x="9877" y="7977"/>
                    <a:pt x="9128" y="7649"/>
                    <a:pt x="7789" y="7649"/>
                  </a:cubicBezTo>
                  <a:cubicBezTo>
                    <a:pt x="6485" y="7649"/>
                    <a:pt x="5732" y="7864"/>
                    <a:pt x="5347" y="8347"/>
                  </a:cubicBezTo>
                  <a:cubicBezTo>
                    <a:pt x="4953" y="8843"/>
                    <a:pt x="5042" y="9509"/>
                    <a:pt x="5162" y="10034"/>
                  </a:cubicBezTo>
                  <a:cubicBezTo>
                    <a:pt x="5414" y="11125"/>
                    <a:pt x="4113" y="12360"/>
                    <a:pt x="3670" y="12595"/>
                  </a:cubicBezTo>
                  <a:cubicBezTo>
                    <a:pt x="3623" y="12520"/>
                    <a:pt x="3559" y="12392"/>
                    <a:pt x="3511" y="12293"/>
                  </a:cubicBezTo>
                  <a:cubicBezTo>
                    <a:pt x="3260" y="11783"/>
                    <a:pt x="2842" y="10929"/>
                    <a:pt x="1863" y="10929"/>
                  </a:cubicBezTo>
                  <a:cubicBezTo>
                    <a:pt x="1626" y="10929"/>
                    <a:pt x="1329" y="11008"/>
                    <a:pt x="1057" y="11307"/>
                  </a:cubicBezTo>
                  <a:cubicBezTo>
                    <a:pt x="664" y="9597"/>
                    <a:pt x="678" y="7930"/>
                    <a:pt x="1101" y="6341"/>
                  </a:cubicBezTo>
                  <a:cubicBezTo>
                    <a:pt x="2480" y="1148"/>
                    <a:pt x="5849" y="606"/>
                    <a:pt x="7218" y="606"/>
                  </a:cubicBezTo>
                  <a:close/>
                  <a:moveTo>
                    <a:pt x="7281" y="1"/>
                  </a:moveTo>
                  <a:cubicBezTo>
                    <a:pt x="5842" y="1"/>
                    <a:pt x="2005" y="550"/>
                    <a:pt x="509" y="6182"/>
                  </a:cubicBezTo>
                  <a:cubicBezTo>
                    <a:pt x="0" y="8099"/>
                    <a:pt x="49" y="10117"/>
                    <a:pt x="654" y="12179"/>
                  </a:cubicBezTo>
                  <a:cubicBezTo>
                    <a:pt x="690" y="12305"/>
                    <a:pt x="803" y="12392"/>
                    <a:pt x="935" y="12399"/>
                  </a:cubicBezTo>
                  <a:cubicBezTo>
                    <a:pt x="941" y="12399"/>
                    <a:pt x="947" y="12400"/>
                    <a:pt x="954" y="12400"/>
                  </a:cubicBezTo>
                  <a:cubicBezTo>
                    <a:pt x="1072" y="12400"/>
                    <a:pt x="1188" y="12320"/>
                    <a:pt x="1233" y="12203"/>
                  </a:cubicBezTo>
                  <a:cubicBezTo>
                    <a:pt x="1404" y="11763"/>
                    <a:pt x="1615" y="11541"/>
                    <a:pt x="1863" y="11541"/>
                  </a:cubicBezTo>
                  <a:cubicBezTo>
                    <a:pt x="2416" y="11541"/>
                    <a:pt x="2676" y="11983"/>
                    <a:pt x="2961" y="12562"/>
                  </a:cubicBezTo>
                  <a:cubicBezTo>
                    <a:pt x="3117" y="12882"/>
                    <a:pt x="3294" y="13240"/>
                    <a:pt x="3616" y="13240"/>
                  </a:cubicBezTo>
                  <a:cubicBezTo>
                    <a:pt x="3656" y="13239"/>
                    <a:pt x="3697" y="13234"/>
                    <a:pt x="3736" y="13224"/>
                  </a:cubicBezTo>
                  <a:cubicBezTo>
                    <a:pt x="4246" y="13096"/>
                    <a:pt x="6128" y="11498"/>
                    <a:pt x="5758" y="9895"/>
                  </a:cubicBezTo>
                  <a:cubicBezTo>
                    <a:pt x="5626" y="9323"/>
                    <a:pt x="5648" y="8952"/>
                    <a:pt x="5826" y="8728"/>
                  </a:cubicBezTo>
                  <a:cubicBezTo>
                    <a:pt x="6076" y="8412"/>
                    <a:pt x="6718" y="8260"/>
                    <a:pt x="7788" y="8260"/>
                  </a:cubicBezTo>
                  <a:cubicBezTo>
                    <a:pt x="9000" y="8260"/>
                    <a:pt x="9681" y="8558"/>
                    <a:pt x="10178" y="8776"/>
                  </a:cubicBezTo>
                  <a:cubicBezTo>
                    <a:pt x="10487" y="8911"/>
                    <a:pt x="10765" y="9032"/>
                    <a:pt x="11063" y="9032"/>
                  </a:cubicBezTo>
                  <a:cubicBezTo>
                    <a:pt x="11161" y="9032"/>
                    <a:pt x="11260" y="9019"/>
                    <a:pt x="11364" y="8989"/>
                  </a:cubicBezTo>
                  <a:cubicBezTo>
                    <a:pt x="11805" y="8863"/>
                    <a:pt x="12139" y="8443"/>
                    <a:pt x="12463" y="8037"/>
                  </a:cubicBezTo>
                  <a:cubicBezTo>
                    <a:pt x="12735" y="7695"/>
                    <a:pt x="13044" y="7308"/>
                    <a:pt x="13291" y="7308"/>
                  </a:cubicBezTo>
                  <a:cubicBezTo>
                    <a:pt x="13659" y="7308"/>
                    <a:pt x="14226" y="7432"/>
                    <a:pt x="14831" y="8026"/>
                  </a:cubicBezTo>
                  <a:cubicBezTo>
                    <a:pt x="14890" y="8083"/>
                    <a:pt x="14967" y="8113"/>
                    <a:pt x="15045" y="8113"/>
                  </a:cubicBezTo>
                  <a:cubicBezTo>
                    <a:pt x="15091" y="8113"/>
                    <a:pt x="15138" y="8102"/>
                    <a:pt x="15181" y="8081"/>
                  </a:cubicBezTo>
                  <a:cubicBezTo>
                    <a:pt x="15297" y="8023"/>
                    <a:pt x="15365" y="7899"/>
                    <a:pt x="15349" y="7770"/>
                  </a:cubicBezTo>
                  <a:cubicBezTo>
                    <a:pt x="15076" y="5537"/>
                    <a:pt x="14360" y="3818"/>
                    <a:pt x="13098" y="2357"/>
                  </a:cubicBezTo>
                  <a:cubicBezTo>
                    <a:pt x="11192" y="150"/>
                    <a:pt x="8428" y="31"/>
                    <a:pt x="7919" y="31"/>
                  </a:cubicBezTo>
                  <a:cubicBezTo>
                    <a:pt x="7872" y="31"/>
                    <a:pt x="7844" y="32"/>
                    <a:pt x="7838" y="33"/>
                  </a:cubicBezTo>
                  <a:cubicBezTo>
                    <a:pt x="7827" y="31"/>
                    <a:pt x="7621" y="1"/>
                    <a:pt x="7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3339850" y="1239750"/>
              <a:ext cx="80425" cy="120025"/>
            </a:xfrm>
            <a:custGeom>
              <a:rect b="b" l="l" r="r" t="t"/>
              <a:pathLst>
                <a:path extrusionOk="0" h="4801" w="3217">
                  <a:moveTo>
                    <a:pt x="1089" y="1"/>
                  </a:moveTo>
                  <a:cubicBezTo>
                    <a:pt x="352" y="1"/>
                    <a:pt x="1" y="683"/>
                    <a:pt x="466" y="2262"/>
                  </a:cubicBezTo>
                  <a:cubicBezTo>
                    <a:pt x="995" y="4061"/>
                    <a:pt x="1735" y="4801"/>
                    <a:pt x="2158" y="4801"/>
                  </a:cubicBezTo>
                  <a:cubicBezTo>
                    <a:pt x="2582" y="4801"/>
                    <a:pt x="2793" y="4166"/>
                    <a:pt x="2793" y="4166"/>
                  </a:cubicBezTo>
                  <a:lnTo>
                    <a:pt x="3216" y="2367"/>
                  </a:lnTo>
                  <a:cubicBezTo>
                    <a:pt x="3216" y="2367"/>
                    <a:pt x="2370" y="251"/>
                    <a:pt x="1417" y="40"/>
                  </a:cubicBezTo>
                  <a:cubicBezTo>
                    <a:pt x="1301" y="14"/>
                    <a:pt x="1191" y="1"/>
                    <a:pt x="10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35"/>
            <p:cNvSpPr/>
            <p:nvPr/>
          </p:nvSpPr>
          <p:spPr>
            <a:xfrm>
              <a:off x="3335925" y="1232100"/>
              <a:ext cx="92950" cy="135350"/>
            </a:xfrm>
            <a:custGeom>
              <a:rect b="b" l="l" r="r" t="t"/>
              <a:pathLst>
                <a:path extrusionOk="0" h="5414" w="3718">
                  <a:moveTo>
                    <a:pt x="1242" y="1"/>
                  </a:moveTo>
                  <a:cubicBezTo>
                    <a:pt x="837" y="1"/>
                    <a:pt x="587" y="165"/>
                    <a:pt x="438" y="325"/>
                  </a:cubicBezTo>
                  <a:cubicBezTo>
                    <a:pt x="37" y="753"/>
                    <a:pt x="0" y="1537"/>
                    <a:pt x="329" y="2654"/>
                  </a:cubicBezTo>
                  <a:cubicBezTo>
                    <a:pt x="822" y="4330"/>
                    <a:pt x="1602" y="5414"/>
                    <a:pt x="2315" y="5414"/>
                  </a:cubicBezTo>
                  <a:cubicBezTo>
                    <a:pt x="2941" y="5414"/>
                    <a:pt x="3212" y="4656"/>
                    <a:pt x="3240" y="4569"/>
                  </a:cubicBezTo>
                  <a:cubicBezTo>
                    <a:pt x="3288" y="4410"/>
                    <a:pt x="3202" y="4243"/>
                    <a:pt x="3044" y="4191"/>
                  </a:cubicBezTo>
                  <a:cubicBezTo>
                    <a:pt x="3012" y="4180"/>
                    <a:pt x="2980" y="4175"/>
                    <a:pt x="2947" y="4175"/>
                  </a:cubicBezTo>
                  <a:cubicBezTo>
                    <a:pt x="2823" y="4175"/>
                    <a:pt x="2706" y="4251"/>
                    <a:pt x="2661" y="4375"/>
                  </a:cubicBezTo>
                  <a:cubicBezTo>
                    <a:pt x="2601" y="4549"/>
                    <a:pt x="2444" y="4801"/>
                    <a:pt x="2315" y="4801"/>
                  </a:cubicBezTo>
                  <a:cubicBezTo>
                    <a:pt x="2124" y="4801"/>
                    <a:pt x="1437" y="4251"/>
                    <a:pt x="916" y="2482"/>
                  </a:cubicBezTo>
                  <a:cubicBezTo>
                    <a:pt x="558" y="1264"/>
                    <a:pt x="776" y="860"/>
                    <a:pt x="885" y="742"/>
                  </a:cubicBezTo>
                  <a:cubicBezTo>
                    <a:pt x="966" y="655"/>
                    <a:pt x="1086" y="612"/>
                    <a:pt x="1243" y="612"/>
                  </a:cubicBezTo>
                  <a:cubicBezTo>
                    <a:pt x="1323" y="612"/>
                    <a:pt x="1411" y="623"/>
                    <a:pt x="1509" y="645"/>
                  </a:cubicBezTo>
                  <a:cubicBezTo>
                    <a:pt x="2086" y="773"/>
                    <a:pt x="2785" y="2027"/>
                    <a:pt x="3090" y="2787"/>
                  </a:cubicBezTo>
                  <a:cubicBezTo>
                    <a:pt x="3139" y="2905"/>
                    <a:pt x="3252" y="2976"/>
                    <a:pt x="3372" y="2976"/>
                  </a:cubicBezTo>
                  <a:cubicBezTo>
                    <a:pt x="3410" y="2976"/>
                    <a:pt x="3448" y="2969"/>
                    <a:pt x="3485" y="2955"/>
                  </a:cubicBezTo>
                  <a:cubicBezTo>
                    <a:pt x="3641" y="2893"/>
                    <a:pt x="3718" y="2716"/>
                    <a:pt x="3658" y="2560"/>
                  </a:cubicBezTo>
                  <a:cubicBezTo>
                    <a:pt x="3565" y="2329"/>
                    <a:pt x="2720" y="287"/>
                    <a:pt x="1641" y="48"/>
                  </a:cubicBezTo>
                  <a:cubicBezTo>
                    <a:pt x="1493" y="15"/>
                    <a:pt x="1361" y="1"/>
                    <a:pt x="1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35"/>
            <p:cNvSpPr/>
            <p:nvPr/>
          </p:nvSpPr>
          <p:spPr>
            <a:xfrm>
              <a:off x="3218925" y="1833550"/>
              <a:ext cx="225975" cy="160275"/>
            </a:xfrm>
            <a:custGeom>
              <a:rect b="b" l="l" r="r" t="t"/>
              <a:pathLst>
                <a:path extrusionOk="0" h="6411" w="9039">
                  <a:moveTo>
                    <a:pt x="333" y="1"/>
                  </a:moveTo>
                  <a:cubicBezTo>
                    <a:pt x="316" y="1"/>
                    <a:pt x="299" y="2"/>
                    <a:pt x="281" y="5"/>
                  </a:cubicBezTo>
                  <a:cubicBezTo>
                    <a:pt x="115" y="31"/>
                    <a:pt x="1" y="187"/>
                    <a:pt x="26" y="354"/>
                  </a:cubicBezTo>
                  <a:cubicBezTo>
                    <a:pt x="49" y="498"/>
                    <a:pt x="605" y="3895"/>
                    <a:pt x="3022" y="5433"/>
                  </a:cubicBezTo>
                  <a:cubicBezTo>
                    <a:pt x="4250" y="6214"/>
                    <a:pt x="5682" y="6410"/>
                    <a:pt x="6807" y="6410"/>
                  </a:cubicBezTo>
                  <a:cubicBezTo>
                    <a:pt x="7890" y="6410"/>
                    <a:pt x="8692" y="6229"/>
                    <a:pt x="8758" y="6213"/>
                  </a:cubicBezTo>
                  <a:cubicBezTo>
                    <a:pt x="8928" y="6180"/>
                    <a:pt x="9038" y="6012"/>
                    <a:pt x="8999" y="5842"/>
                  </a:cubicBezTo>
                  <a:cubicBezTo>
                    <a:pt x="8966" y="5700"/>
                    <a:pt x="8840" y="5606"/>
                    <a:pt x="8701" y="5606"/>
                  </a:cubicBezTo>
                  <a:cubicBezTo>
                    <a:pt x="8674" y="5606"/>
                    <a:pt x="8646" y="5610"/>
                    <a:pt x="8618" y="5617"/>
                  </a:cubicBezTo>
                  <a:cubicBezTo>
                    <a:pt x="8603" y="5621"/>
                    <a:pt x="7841" y="5793"/>
                    <a:pt x="6808" y="5793"/>
                  </a:cubicBezTo>
                  <a:cubicBezTo>
                    <a:pt x="5767" y="5793"/>
                    <a:pt x="4452" y="5618"/>
                    <a:pt x="3351" y="4917"/>
                  </a:cubicBezTo>
                  <a:cubicBezTo>
                    <a:pt x="1170" y="3529"/>
                    <a:pt x="637" y="292"/>
                    <a:pt x="631" y="260"/>
                  </a:cubicBezTo>
                  <a:cubicBezTo>
                    <a:pt x="607" y="110"/>
                    <a:pt x="478" y="1"/>
                    <a:pt x="3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35"/>
            <p:cNvSpPr/>
            <p:nvPr/>
          </p:nvSpPr>
          <p:spPr>
            <a:xfrm>
              <a:off x="3514925" y="1651050"/>
              <a:ext cx="53225" cy="216375"/>
            </a:xfrm>
            <a:custGeom>
              <a:rect b="b" l="l" r="r" t="t"/>
              <a:pathLst>
                <a:path extrusionOk="0" h="8655" w="2129">
                  <a:moveTo>
                    <a:pt x="340" y="0"/>
                  </a:moveTo>
                  <a:cubicBezTo>
                    <a:pt x="315" y="0"/>
                    <a:pt x="288" y="4"/>
                    <a:pt x="262" y="11"/>
                  </a:cubicBezTo>
                  <a:cubicBezTo>
                    <a:pt x="98" y="54"/>
                    <a:pt x="1" y="221"/>
                    <a:pt x="44" y="385"/>
                  </a:cubicBezTo>
                  <a:cubicBezTo>
                    <a:pt x="59" y="440"/>
                    <a:pt x="1507" y="5962"/>
                    <a:pt x="1201" y="8309"/>
                  </a:cubicBezTo>
                  <a:cubicBezTo>
                    <a:pt x="1179" y="8476"/>
                    <a:pt x="1297" y="8630"/>
                    <a:pt x="1465" y="8651"/>
                  </a:cubicBezTo>
                  <a:cubicBezTo>
                    <a:pt x="1479" y="8653"/>
                    <a:pt x="1492" y="8655"/>
                    <a:pt x="1505" y="8655"/>
                  </a:cubicBezTo>
                  <a:cubicBezTo>
                    <a:pt x="1658" y="8653"/>
                    <a:pt x="1788" y="8540"/>
                    <a:pt x="1808" y="8388"/>
                  </a:cubicBezTo>
                  <a:cubicBezTo>
                    <a:pt x="2129" y="5923"/>
                    <a:pt x="698" y="459"/>
                    <a:pt x="636" y="228"/>
                  </a:cubicBezTo>
                  <a:cubicBezTo>
                    <a:pt x="599" y="91"/>
                    <a:pt x="476" y="0"/>
                    <a:pt x="3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35"/>
            <p:cNvSpPr/>
            <p:nvPr/>
          </p:nvSpPr>
          <p:spPr>
            <a:xfrm>
              <a:off x="2641850" y="1621350"/>
              <a:ext cx="267825" cy="546700"/>
            </a:xfrm>
            <a:custGeom>
              <a:rect b="b" l="l" r="r" t="t"/>
              <a:pathLst>
                <a:path extrusionOk="0" h="21868" w="10713">
                  <a:moveTo>
                    <a:pt x="3260" y="0"/>
                  </a:moveTo>
                  <a:cubicBezTo>
                    <a:pt x="2177" y="0"/>
                    <a:pt x="1014" y="1589"/>
                    <a:pt x="535" y="4461"/>
                  </a:cubicBezTo>
                  <a:cubicBezTo>
                    <a:pt x="0" y="7675"/>
                    <a:pt x="1071" y="13673"/>
                    <a:pt x="1500" y="14316"/>
                  </a:cubicBezTo>
                  <a:cubicBezTo>
                    <a:pt x="1908" y="14929"/>
                    <a:pt x="4652" y="21867"/>
                    <a:pt x="7320" y="21867"/>
                  </a:cubicBezTo>
                  <a:cubicBezTo>
                    <a:pt x="7451" y="21867"/>
                    <a:pt x="7582" y="21850"/>
                    <a:pt x="7712" y="21815"/>
                  </a:cubicBezTo>
                  <a:cubicBezTo>
                    <a:pt x="10497" y="21065"/>
                    <a:pt x="10712" y="18067"/>
                    <a:pt x="10070" y="15709"/>
                  </a:cubicBezTo>
                  <a:cubicBezTo>
                    <a:pt x="9426" y="13352"/>
                    <a:pt x="6856" y="7246"/>
                    <a:pt x="5891" y="3925"/>
                  </a:cubicBezTo>
                  <a:cubicBezTo>
                    <a:pt x="4927" y="604"/>
                    <a:pt x="3642" y="69"/>
                    <a:pt x="3642" y="69"/>
                  </a:cubicBezTo>
                  <a:cubicBezTo>
                    <a:pt x="3517" y="23"/>
                    <a:pt x="3389" y="0"/>
                    <a:pt x="3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35"/>
            <p:cNvSpPr/>
            <p:nvPr/>
          </p:nvSpPr>
          <p:spPr>
            <a:xfrm>
              <a:off x="2634300" y="1613675"/>
              <a:ext cx="279225" cy="562000"/>
            </a:xfrm>
            <a:custGeom>
              <a:rect b="b" l="l" r="r" t="t"/>
              <a:pathLst>
                <a:path extrusionOk="0" h="22480" w="11169">
                  <a:moveTo>
                    <a:pt x="3561" y="614"/>
                  </a:moveTo>
                  <a:cubicBezTo>
                    <a:pt x="3652" y="614"/>
                    <a:pt x="3742" y="629"/>
                    <a:pt x="3827" y="659"/>
                  </a:cubicBezTo>
                  <a:cubicBezTo>
                    <a:pt x="3917" y="706"/>
                    <a:pt x="5036" y="1340"/>
                    <a:pt x="5900" y="4318"/>
                  </a:cubicBezTo>
                  <a:cubicBezTo>
                    <a:pt x="6404" y="6055"/>
                    <a:pt x="7325" y="8497"/>
                    <a:pt x="8217" y="10858"/>
                  </a:cubicBezTo>
                  <a:cubicBezTo>
                    <a:pt x="9016" y="12977"/>
                    <a:pt x="9771" y="14978"/>
                    <a:pt x="10076" y="16096"/>
                  </a:cubicBezTo>
                  <a:cubicBezTo>
                    <a:pt x="10536" y="17780"/>
                    <a:pt x="10452" y="19351"/>
                    <a:pt x="9846" y="20406"/>
                  </a:cubicBezTo>
                  <a:cubicBezTo>
                    <a:pt x="9438" y="21118"/>
                    <a:pt x="8795" y="21595"/>
                    <a:pt x="7935" y="21827"/>
                  </a:cubicBezTo>
                  <a:cubicBezTo>
                    <a:pt x="7829" y="21855"/>
                    <a:pt x="7722" y="21869"/>
                    <a:pt x="7614" y="21869"/>
                  </a:cubicBezTo>
                  <a:cubicBezTo>
                    <a:pt x="5613" y="21869"/>
                    <a:pt x="3361" y="17146"/>
                    <a:pt x="2487" y="15310"/>
                  </a:cubicBezTo>
                  <a:cubicBezTo>
                    <a:pt x="2252" y="14815"/>
                    <a:pt x="2135" y="14573"/>
                    <a:pt x="2056" y="14453"/>
                  </a:cubicBezTo>
                  <a:cubicBezTo>
                    <a:pt x="1714" y="13941"/>
                    <a:pt x="602" y="8039"/>
                    <a:pt x="1140" y="4818"/>
                  </a:cubicBezTo>
                  <a:cubicBezTo>
                    <a:pt x="1538" y="2422"/>
                    <a:pt x="2389" y="1153"/>
                    <a:pt x="3053" y="767"/>
                  </a:cubicBezTo>
                  <a:cubicBezTo>
                    <a:pt x="3226" y="665"/>
                    <a:pt x="3396" y="614"/>
                    <a:pt x="3561" y="614"/>
                  </a:cubicBezTo>
                  <a:close/>
                  <a:moveTo>
                    <a:pt x="3562" y="1"/>
                  </a:moveTo>
                  <a:cubicBezTo>
                    <a:pt x="3289" y="1"/>
                    <a:pt x="3013" y="80"/>
                    <a:pt x="2744" y="237"/>
                  </a:cubicBezTo>
                  <a:cubicBezTo>
                    <a:pt x="1714" y="838"/>
                    <a:pt x="909" y="2470"/>
                    <a:pt x="536" y="4717"/>
                  </a:cubicBezTo>
                  <a:cubicBezTo>
                    <a:pt x="1" y="7925"/>
                    <a:pt x="1022" y="14007"/>
                    <a:pt x="1546" y="14792"/>
                  </a:cubicBezTo>
                  <a:cubicBezTo>
                    <a:pt x="1605" y="14881"/>
                    <a:pt x="1758" y="15201"/>
                    <a:pt x="1934" y="15572"/>
                  </a:cubicBezTo>
                  <a:cubicBezTo>
                    <a:pt x="2943" y="17690"/>
                    <a:pt x="5222" y="22479"/>
                    <a:pt x="7627" y="22479"/>
                  </a:cubicBezTo>
                  <a:cubicBezTo>
                    <a:pt x="7784" y="22479"/>
                    <a:pt x="7941" y="22458"/>
                    <a:pt x="8094" y="22417"/>
                  </a:cubicBezTo>
                  <a:cubicBezTo>
                    <a:pt x="9118" y="22141"/>
                    <a:pt x="9885" y="21567"/>
                    <a:pt x="10376" y="20710"/>
                  </a:cubicBezTo>
                  <a:cubicBezTo>
                    <a:pt x="11063" y="19514"/>
                    <a:pt x="11168" y="17773"/>
                    <a:pt x="10666" y="15934"/>
                  </a:cubicBezTo>
                  <a:cubicBezTo>
                    <a:pt x="10354" y="14789"/>
                    <a:pt x="9594" y="12774"/>
                    <a:pt x="8789" y="10641"/>
                  </a:cubicBezTo>
                  <a:cubicBezTo>
                    <a:pt x="7903" y="8292"/>
                    <a:pt x="6985" y="5861"/>
                    <a:pt x="6487" y="4146"/>
                  </a:cubicBezTo>
                  <a:cubicBezTo>
                    <a:pt x="5494" y="725"/>
                    <a:pt x="4119" y="117"/>
                    <a:pt x="4062" y="93"/>
                  </a:cubicBezTo>
                  <a:cubicBezTo>
                    <a:pt x="4057" y="91"/>
                    <a:pt x="4053" y="90"/>
                    <a:pt x="4049" y="88"/>
                  </a:cubicBezTo>
                  <a:cubicBezTo>
                    <a:pt x="3889" y="30"/>
                    <a:pt x="3726" y="1"/>
                    <a:pt x="35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35"/>
            <p:cNvSpPr/>
            <p:nvPr/>
          </p:nvSpPr>
          <p:spPr>
            <a:xfrm>
              <a:off x="1933175" y="1901175"/>
              <a:ext cx="693750" cy="1025525"/>
            </a:xfrm>
            <a:custGeom>
              <a:rect b="b" l="l" r="r" t="t"/>
              <a:pathLst>
                <a:path extrusionOk="0" h="41021" w="27750">
                  <a:moveTo>
                    <a:pt x="16732" y="1"/>
                  </a:moveTo>
                  <a:cubicBezTo>
                    <a:pt x="16732" y="1"/>
                    <a:pt x="0" y="16324"/>
                    <a:pt x="0" y="18772"/>
                  </a:cubicBezTo>
                  <a:cubicBezTo>
                    <a:pt x="0" y="21193"/>
                    <a:pt x="9627" y="41021"/>
                    <a:pt x="12505" y="41021"/>
                  </a:cubicBezTo>
                  <a:cubicBezTo>
                    <a:pt x="12538" y="41021"/>
                    <a:pt x="12569" y="41018"/>
                    <a:pt x="12600" y="41013"/>
                  </a:cubicBezTo>
                  <a:cubicBezTo>
                    <a:pt x="15354" y="40554"/>
                    <a:pt x="27750" y="27342"/>
                    <a:pt x="27750" y="27342"/>
                  </a:cubicBezTo>
                  <a:lnTo>
                    <a:pt x="167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35"/>
            <p:cNvSpPr/>
            <p:nvPr/>
          </p:nvSpPr>
          <p:spPr>
            <a:xfrm>
              <a:off x="1925500" y="1893525"/>
              <a:ext cx="709625" cy="1040825"/>
            </a:xfrm>
            <a:custGeom>
              <a:rect b="b" l="l" r="r" t="t"/>
              <a:pathLst>
                <a:path extrusionOk="0" h="41633" w="28385">
                  <a:moveTo>
                    <a:pt x="16926" y="845"/>
                  </a:moveTo>
                  <a:lnTo>
                    <a:pt x="27700" y="27582"/>
                  </a:lnTo>
                  <a:cubicBezTo>
                    <a:pt x="24169" y="31335"/>
                    <a:pt x="15005" y="40659"/>
                    <a:pt x="12857" y="41018"/>
                  </a:cubicBezTo>
                  <a:cubicBezTo>
                    <a:pt x="12847" y="41019"/>
                    <a:pt x="12834" y="41020"/>
                    <a:pt x="12818" y="41020"/>
                  </a:cubicBezTo>
                  <a:cubicBezTo>
                    <a:pt x="12708" y="41020"/>
                    <a:pt x="12466" y="40965"/>
                    <a:pt x="12036" y="40602"/>
                  </a:cubicBezTo>
                  <a:cubicBezTo>
                    <a:pt x="8304" y="37440"/>
                    <a:pt x="614" y="21037"/>
                    <a:pt x="614" y="19078"/>
                  </a:cubicBezTo>
                  <a:cubicBezTo>
                    <a:pt x="614" y="17404"/>
                    <a:pt x="10245" y="7382"/>
                    <a:pt x="16926" y="845"/>
                  </a:cubicBezTo>
                  <a:close/>
                  <a:moveTo>
                    <a:pt x="17038" y="1"/>
                  </a:moveTo>
                  <a:cubicBezTo>
                    <a:pt x="16962" y="1"/>
                    <a:pt x="16886" y="28"/>
                    <a:pt x="16825" y="88"/>
                  </a:cubicBezTo>
                  <a:cubicBezTo>
                    <a:pt x="15103" y="1767"/>
                    <a:pt x="0" y="16572"/>
                    <a:pt x="0" y="19078"/>
                  </a:cubicBezTo>
                  <a:cubicBezTo>
                    <a:pt x="0" y="20360"/>
                    <a:pt x="2234" y="25426"/>
                    <a:pt x="4440" y="29767"/>
                  </a:cubicBezTo>
                  <a:cubicBezTo>
                    <a:pt x="7348" y="35488"/>
                    <a:pt x="10040" y="39713"/>
                    <a:pt x="11641" y="41069"/>
                  </a:cubicBezTo>
                  <a:cubicBezTo>
                    <a:pt x="12087" y="41446"/>
                    <a:pt x="12472" y="41633"/>
                    <a:pt x="12811" y="41633"/>
                  </a:cubicBezTo>
                  <a:cubicBezTo>
                    <a:pt x="12859" y="41633"/>
                    <a:pt x="12908" y="41628"/>
                    <a:pt x="12957" y="41620"/>
                  </a:cubicBezTo>
                  <a:cubicBezTo>
                    <a:pt x="15781" y="41150"/>
                    <a:pt x="27771" y="28400"/>
                    <a:pt x="28280" y="27857"/>
                  </a:cubicBezTo>
                  <a:cubicBezTo>
                    <a:pt x="28362" y="27771"/>
                    <a:pt x="28385" y="27645"/>
                    <a:pt x="28341" y="27534"/>
                  </a:cubicBezTo>
                  <a:lnTo>
                    <a:pt x="17323" y="192"/>
                  </a:lnTo>
                  <a:cubicBezTo>
                    <a:pt x="17273" y="69"/>
                    <a:pt x="17156" y="1"/>
                    <a:pt x="170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2044600" y="1622200"/>
              <a:ext cx="669575" cy="1206875"/>
            </a:xfrm>
            <a:custGeom>
              <a:rect b="b" l="l" r="r" t="t"/>
              <a:pathLst>
                <a:path extrusionOk="0" h="48275" w="26783">
                  <a:moveTo>
                    <a:pt x="20989" y="1"/>
                  </a:moveTo>
                  <a:cubicBezTo>
                    <a:pt x="18243" y="1"/>
                    <a:pt x="13589" y="1953"/>
                    <a:pt x="12749" y="2606"/>
                  </a:cubicBezTo>
                  <a:cubicBezTo>
                    <a:pt x="12749" y="2606"/>
                    <a:pt x="7499" y="7213"/>
                    <a:pt x="3751" y="11604"/>
                  </a:cubicBezTo>
                  <a:cubicBezTo>
                    <a:pt x="1" y="15995"/>
                    <a:pt x="322" y="23388"/>
                    <a:pt x="1501" y="28422"/>
                  </a:cubicBezTo>
                  <a:cubicBezTo>
                    <a:pt x="2680" y="33456"/>
                    <a:pt x="4822" y="47704"/>
                    <a:pt x="7499" y="48239"/>
                  </a:cubicBezTo>
                  <a:cubicBezTo>
                    <a:pt x="7618" y="48263"/>
                    <a:pt x="7736" y="48275"/>
                    <a:pt x="7853" y="48275"/>
                  </a:cubicBezTo>
                  <a:cubicBezTo>
                    <a:pt x="10373" y="48275"/>
                    <a:pt x="12530" y="42918"/>
                    <a:pt x="17034" y="39027"/>
                  </a:cubicBezTo>
                  <a:cubicBezTo>
                    <a:pt x="21748" y="34956"/>
                    <a:pt x="25496" y="31529"/>
                    <a:pt x="25818" y="28851"/>
                  </a:cubicBezTo>
                  <a:cubicBezTo>
                    <a:pt x="26139" y="26173"/>
                    <a:pt x="25711" y="17603"/>
                    <a:pt x="25925" y="16960"/>
                  </a:cubicBezTo>
                  <a:cubicBezTo>
                    <a:pt x="26139" y="16317"/>
                    <a:pt x="26782" y="10532"/>
                    <a:pt x="26782" y="7426"/>
                  </a:cubicBezTo>
                  <a:cubicBezTo>
                    <a:pt x="26782" y="4319"/>
                    <a:pt x="24425" y="891"/>
                    <a:pt x="22069" y="141"/>
                  </a:cubicBezTo>
                  <a:cubicBezTo>
                    <a:pt x="21764" y="44"/>
                    <a:pt x="21397" y="1"/>
                    <a:pt x="209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35"/>
            <p:cNvSpPr/>
            <p:nvPr/>
          </p:nvSpPr>
          <p:spPr>
            <a:xfrm>
              <a:off x="2017575" y="1614650"/>
              <a:ext cx="704250" cy="1222100"/>
            </a:xfrm>
            <a:custGeom>
              <a:rect b="b" l="l" r="r" t="t"/>
              <a:pathLst>
                <a:path extrusionOk="0" h="48884" w="28170">
                  <a:moveTo>
                    <a:pt x="22071" y="608"/>
                  </a:moveTo>
                  <a:cubicBezTo>
                    <a:pt x="22446" y="608"/>
                    <a:pt x="22780" y="647"/>
                    <a:pt x="23057" y="735"/>
                  </a:cubicBezTo>
                  <a:cubicBezTo>
                    <a:pt x="25370" y="1471"/>
                    <a:pt x="27557" y="4870"/>
                    <a:pt x="27557" y="7728"/>
                  </a:cubicBezTo>
                  <a:cubicBezTo>
                    <a:pt x="27557" y="10802"/>
                    <a:pt x="26910" y="16583"/>
                    <a:pt x="26716" y="17165"/>
                  </a:cubicBezTo>
                  <a:cubicBezTo>
                    <a:pt x="26615" y="17467"/>
                    <a:pt x="26625" y="18666"/>
                    <a:pt x="26672" y="21535"/>
                  </a:cubicBezTo>
                  <a:cubicBezTo>
                    <a:pt x="26717" y="24253"/>
                    <a:pt x="26772" y="27635"/>
                    <a:pt x="26595" y="29117"/>
                  </a:cubicBezTo>
                  <a:cubicBezTo>
                    <a:pt x="26288" y="31680"/>
                    <a:pt x="22482" y="35154"/>
                    <a:pt x="17916" y="39098"/>
                  </a:cubicBezTo>
                  <a:cubicBezTo>
                    <a:pt x="15923" y="40819"/>
                    <a:pt x="14415" y="42782"/>
                    <a:pt x="13086" y="44515"/>
                  </a:cubicBezTo>
                  <a:cubicBezTo>
                    <a:pt x="11486" y="46598"/>
                    <a:pt x="10196" y="48270"/>
                    <a:pt x="8922" y="48270"/>
                  </a:cubicBezTo>
                  <a:cubicBezTo>
                    <a:pt x="8829" y="48270"/>
                    <a:pt x="8735" y="48261"/>
                    <a:pt x="8641" y="48242"/>
                  </a:cubicBezTo>
                  <a:cubicBezTo>
                    <a:pt x="6724" y="47858"/>
                    <a:pt x="4859" y="38451"/>
                    <a:pt x="3745" y="32831"/>
                  </a:cubicBezTo>
                  <a:cubicBezTo>
                    <a:pt x="3415" y="31158"/>
                    <a:pt x="3128" y="29714"/>
                    <a:pt x="2880" y="28655"/>
                  </a:cubicBezTo>
                  <a:cubicBezTo>
                    <a:pt x="2277" y="26078"/>
                    <a:pt x="653" y="17272"/>
                    <a:pt x="5064" y="12104"/>
                  </a:cubicBezTo>
                  <a:cubicBezTo>
                    <a:pt x="8693" y="7854"/>
                    <a:pt x="13803" y="3340"/>
                    <a:pt x="14025" y="3144"/>
                  </a:cubicBezTo>
                  <a:cubicBezTo>
                    <a:pt x="14822" y="2534"/>
                    <a:pt x="19445" y="608"/>
                    <a:pt x="22071" y="608"/>
                  </a:cubicBezTo>
                  <a:close/>
                  <a:moveTo>
                    <a:pt x="22083" y="1"/>
                  </a:moveTo>
                  <a:cubicBezTo>
                    <a:pt x="19224" y="1"/>
                    <a:pt x="14506" y="1993"/>
                    <a:pt x="13642" y="2666"/>
                  </a:cubicBezTo>
                  <a:cubicBezTo>
                    <a:pt x="13637" y="2670"/>
                    <a:pt x="13633" y="2673"/>
                    <a:pt x="13629" y="2677"/>
                  </a:cubicBezTo>
                  <a:cubicBezTo>
                    <a:pt x="13577" y="2724"/>
                    <a:pt x="8319" y="7349"/>
                    <a:pt x="4598" y="11707"/>
                  </a:cubicBezTo>
                  <a:cubicBezTo>
                    <a:pt x="1" y="17093"/>
                    <a:pt x="1665" y="26147"/>
                    <a:pt x="2284" y="28793"/>
                  </a:cubicBezTo>
                  <a:cubicBezTo>
                    <a:pt x="2529" y="29843"/>
                    <a:pt x="2814" y="31282"/>
                    <a:pt x="3145" y="32949"/>
                  </a:cubicBezTo>
                  <a:cubicBezTo>
                    <a:pt x="4817" y="41391"/>
                    <a:pt x="6377" y="48414"/>
                    <a:pt x="8521" y="48842"/>
                  </a:cubicBezTo>
                  <a:cubicBezTo>
                    <a:pt x="8657" y="48869"/>
                    <a:pt x="8796" y="48884"/>
                    <a:pt x="8936" y="48884"/>
                  </a:cubicBezTo>
                  <a:cubicBezTo>
                    <a:pt x="10504" y="48884"/>
                    <a:pt x="11873" y="47099"/>
                    <a:pt x="13571" y="44887"/>
                  </a:cubicBezTo>
                  <a:cubicBezTo>
                    <a:pt x="14884" y="43178"/>
                    <a:pt x="16370" y="41240"/>
                    <a:pt x="18316" y="39561"/>
                  </a:cubicBezTo>
                  <a:cubicBezTo>
                    <a:pt x="23147" y="35389"/>
                    <a:pt x="26869" y="31975"/>
                    <a:pt x="27203" y="29189"/>
                  </a:cubicBezTo>
                  <a:cubicBezTo>
                    <a:pt x="27386" y="27668"/>
                    <a:pt x="27330" y="24261"/>
                    <a:pt x="27284" y="21524"/>
                  </a:cubicBezTo>
                  <a:cubicBezTo>
                    <a:pt x="27252" y="19609"/>
                    <a:pt x="27220" y="17628"/>
                    <a:pt x="27296" y="17359"/>
                  </a:cubicBezTo>
                  <a:cubicBezTo>
                    <a:pt x="27530" y="16657"/>
                    <a:pt x="28169" y="10765"/>
                    <a:pt x="28169" y="7728"/>
                  </a:cubicBezTo>
                  <a:cubicBezTo>
                    <a:pt x="28169" y="4583"/>
                    <a:pt x="25821" y="972"/>
                    <a:pt x="23242" y="152"/>
                  </a:cubicBezTo>
                  <a:cubicBezTo>
                    <a:pt x="22912" y="47"/>
                    <a:pt x="22520" y="1"/>
                    <a:pt x="220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35"/>
            <p:cNvSpPr/>
            <p:nvPr/>
          </p:nvSpPr>
          <p:spPr>
            <a:xfrm>
              <a:off x="2133825" y="4160525"/>
              <a:ext cx="772050" cy="747925"/>
            </a:xfrm>
            <a:custGeom>
              <a:rect b="b" l="l" r="r" t="t"/>
              <a:pathLst>
                <a:path extrusionOk="0" h="29917" w="30882">
                  <a:moveTo>
                    <a:pt x="25503" y="0"/>
                  </a:moveTo>
                  <a:cubicBezTo>
                    <a:pt x="22546" y="0"/>
                    <a:pt x="19978" y="1301"/>
                    <a:pt x="19437" y="1841"/>
                  </a:cubicBezTo>
                  <a:cubicBezTo>
                    <a:pt x="18573" y="2706"/>
                    <a:pt x="8638" y="18902"/>
                    <a:pt x="6047" y="21495"/>
                  </a:cubicBezTo>
                  <a:cubicBezTo>
                    <a:pt x="3455" y="24086"/>
                    <a:pt x="0" y="27325"/>
                    <a:pt x="216" y="28621"/>
                  </a:cubicBezTo>
                  <a:cubicBezTo>
                    <a:pt x="432" y="29917"/>
                    <a:pt x="3887" y="29917"/>
                    <a:pt x="9287" y="29917"/>
                  </a:cubicBezTo>
                  <a:cubicBezTo>
                    <a:pt x="14685" y="29917"/>
                    <a:pt x="17060" y="29268"/>
                    <a:pt x="19004" y="28405"/>
                  </a:cubicBezTo>
                  <a:cubicBezTo>
                    <a:pt x="20947" y="27541"/>
                    <a:pt x="21379" y="26677"/>
                    <a:pt x="19652" y="26461"/>
                  </a:cubicBezTo>
                  <a:cubicBezTo>
                    <a:pt x="17924" y="26245"/>
                    <a:pt x="9717" y="23654"/>
                    <a:pt x="9717" y="23654"/>
                  </a:cubicBezTo>
                  <a:cubicBezTo>
                    <a:pt x="9717" y="23654"/>
                    <a:pt x="17492" y="18039"/>
                    <a:pt x="22459" y="13504"/>
                  </a:cubicBezTo>
                  <a:cubicBezTo>
                    <a:pt x="27426" y="8969"/>
                    <a:pt x="30881" y="1841"/>
                    <a:pt x="30881" y="1841"/>
                  </a:cubicBezTo>
                  <a:cubicBezTo>
                    <a:pt x="29183" y="467"/>
                    <a:pt x="27273" y="0"/>
                    <a:pt x="255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35"/>
            <p:cNvSpPr/>
            <p:nvPr/>
          </p:nvSpPr>
          <p:spPr>
            <a:xfrm>
              <a:off x="2126575" y="4152525"/>
              <a:ext cx="787750" cy="763575"/>
            </a:xfrm>
            <a:custGeom>
              <a:rect b="b" l="l" r="r" t="t"/>
              <a:pathLst>
                <a:path extrusionOk="0" h="30543" w="31510">
                  <a:moveTo>
                    <a:pt x="25799" y="625"/>
                  </a:moveTo>
                  <a:cubicBezTo>
                    <a:pt x="27434" y="625"/>
                    <a:pt x="29196" y="1038"/>
                    <a:pt x="30786" y="2248"/>
                  </a:cubicBezTo>
                  <a:cubicBezTo>
                    <a:pt x="30159" y="3479"/>
                    <a:pt x="26925" y="9596"/>
                    <a:pt x="22543" y="13598"/>
                  </a:cubicBezTo>
                  <a:cubicBezTo>
                    <a:pt x="17647" y="18068"/>
                    <a:pt x="9907" y="23670"/>
                    <a:pt x="9828" y="23725"/>
                  </a:cubicBezTo>
                  <a:cubicBezTo>
                    <a:pt x="9624" y="23873"/>
                    <a:pt x="9675" y="24191"/>
                    <a:pt x="9916" y="24266"/>
                  </a:cubicBezTo>
                  <a:cubicBezTo>
                    <a:pt x="10251" y="24372"/>
                    <a:pt x="18168" y="26868"/>
                    <a:pt x="19904" y="27085"/>
                  </a:cubicBezTo>
                  <a:cubicBezTo>
                    <a:pt x="20633" y="27176"/>
                    <a:pt x="20719" y="27358"/>
                    <a:pt x="20719" y="27360"/>
                  </a:cubicBezTo>
                  <a:cubicBezTo>
                    <a:pt x="20730" y="27439"/>
                    <a:pt x="20501" y="27854"/>
                    <a:pt x="19170" y="28446"/>
                  </a:cubicBezTo>
                  <a:cubicBezTo>
                    <a:pt x="17165" y="29336"/>
                    <a:pt x="14765" y="29930"/>
                    <a:pt x="9575" y="29930"/>
                  </a:cubicBezTo>
                  <a:cubicBezTo>
                    <a:pt x="4774" y="29930"/>
                    <a:pt x="981" y="29930"/>
                    <a:pt x="807" y="28891"/>
                  </a:cubicBezTo>
                  <a:cubicBezTo>
                    <a:pt x="641" y="27893"/>
                    <a:pt x="3551" y="25007"/>
                    <a:pt x="5677" y="22901"/>
                  </a:cubicBezTo>
                  <a:lnTo>
                    <a:pt x="6553" y="22031"/>
                  </a:lnTo>
                  <a:cubicBezTo>
                    <a:pt x="8218" y="20364"/>
                    <a:pt x="12828" y="13229"/>
                    <a:pt x="16194" y="8021"/>
                  </a:cubicBezTo>
                  <a:cubicBezTo>
                    <a:pt x="18048" y="5150"/>
                    <a:pt x="19650" y="2671"/>
                    <a:pt x="19942" y="2379"/>
                  </a:cubicBezTo>
                  <a:cubicBezTo>
                    <a:pt x="20403" y="1918"/>
                    <a:pt x="22904" y="625"/>
                    <a:pt x="25799" y="625"/>
                  </a:cubicBezTo>
                  <a:close/>
                  <a:moveTo>
                    <a:pt x="25792" y="0"/>
                  </a:moveTo>
                  <a:cubicBezTo>
                    <a:pt x="22723" y="0"/>
                    <a:pt x="20076" y="1381"/>
                    <a:pt x="19510" y="1945"/>
                  </a:cubicBezTo>
                  <a:cubicBezTo>
                    <a:pt x="19186" y="2269"/>
                    <a:pt x="17909" y="4237"/>
                    <a:pt x="15680" y="7688"/>
                  </a:cubicBezTo>
                  <a:cubicBezTo>
                    <a:pt x="12329" y="12875"/>
                    <a:pt x="7741" y="19978"/>
                    <a:pt x="6120" y="21599"/>
                  </a:cubicBezTo>
                  <a:lnTo>
                    <a:pt x="5246" y="22467"/>
                  </a:lnTo>
                  <a:cubicBezTo>
                    <a:pt x="2068" y="25616"/>
                    <a:pt x="1" y="27772"/>
                    <a:pt x="204" y="28992"/>
                  </a:cubicBezTo>
                  <a:cubicBezTo>
                    <a:pt x="463" y="30543"/>
                    <a:pt x="3700" y="30543"/>
                    <a:pt x="9577" y="30543"/>
                  </a:cubicBezTo>
                  <a:cubicBezTo>
                    <a:pt x="14873" y="30543"/>
                    <a:pt x="17341" y="29928"/>
                    <a:pt x="19418" y="29005"/>
                  </a:cubicBezTo>
                  <a:cubicBezTo>
                    <a:pt x="20765" y="28407"/>
                    <a:pt x="21405" y="27823"/>
                    <a:pt x="21323" y="27270"/>
                  </a:cubicBezTo>
                  <a:cubicBezTo>
                    <a:pt x="21230" y="26634"/>
                    <a:pt x="20290" y="26517"/>
                    <a:pt x="19981" y="26478"/>
                  </a:cubicBezTo>
                  <a:cubicBezTo>
                    <a:pt x="18564" y="26301"/>
                    <a:pt x="12576" y="24455"/>
                    <a:pt x="10679" y="23864"/>
                  </a:cubicBezTo>
                  <a:cubicBezTo>
                    <a:pt x="12470" y="22551"/>
                    <a:pt x="18751" y="17890"/>
                    <a:pt x="22956" y="14050"/>
                  </a:cubicBezTo>
                  <a:cubicBezTo>
                    <a:pt x="27909" y="9527"/>
                    <a:pt x="31413" y="2368"/>
                    <a:pt x="31447" y="2296"/>
                  </a:cubicBezTo>
                  <a:cubicBezTo>
                    <a:pt x="31509" y="2167"/>
                    <a:pt x="31475" y="2014"/>
                    <a:pt x="31364" y="1924"/>
                  </a:cubicBezTo>
                  <a:cubicBezTo>
                    <a:pt x="29590" y="488"/>
                    <a:pt x="27617" y="0"/>
                    <a:pt x="257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35"/>
            <p:cNvSpPr/>
            <p:nvPr/>
          </p:nvSpPr>
          <p:spPr>
            <a:xfrm>
              <a:off x="2136300" y="4757250"/>
              <a:ext cx="532025" cy="151200"/>
            </a:xfrm>
            <a:custGeom>
              <a:rect b="b" l="l" r="r" t="t"/>
              <a:pathLst>
                <a:path extrusionOk="0" h="6048" w="21281">
                  <a:moveTo>
                    <a:pt x="10310" y="1"/>
                  </a:moveTo>
                  <a:lnTo>
                    <a:pt x="8754" y="3456"/>
                  </a:lnTo>
                  <a:cubicBezTo>
                    <a:pt x="8754" y="3456"/>
                    <a:pt x="8300" y="3554"/>
                    <a:pt x="7582" y="3554"/>
                  </a:cubicBezTo>
                  <a:cubicBezTo>
                    <a:pt x="6281" y="3554"/>
                    <a:pt x="4114" y="3230"/>
                    <a:pt x="2223" y="1407"/>
                  </a:cubicBezTo>
                  <a:cubicBezTo>
                    <a:pt x="935" y="2813"/>
                    <a:pt x="1" y="4059"/>
                    <a:pt x="116" y="4752"/>
                  </a:cubicBezTo>
                  <a:cubicBezTo>
                    <a:pt x="332" y="6048"/>
                    <a:pt x="3787" y="6048"/>
                    <a:pt x="9186" y="6048"/>
                  </a:cubicBezTo>
                  <a:cubicBezTo>
                    <a:pt x="14585" y="6048"/>
                    <a:pt x="16961" y="5400"/>
                    <a:pt x="18905" y="4536"/>
                  </a:cubicBezTo>
                  <a:cubicBezTo>
                    <a:pt x="20848" y="3672"/>
                    <a:pt x="21280" y="2808"/>
                    <a:pt x="19553" y="2592"/>
                  </a:cubicBezTo>
                  <a:cubicBezTo>
                    <a:pt x="18131" y="2414"/>
                    <a:pt x="12319" y="628"/>
                    <a:pt x="103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35"/>
            <p:cNvSpPr/>
            <p:nvPr/>
          </p:nvSpPr>
          <p:spPr>
            <a:xfrm>
              <a:off x="2128625" y="4749600"/>
              <a:ext cx="533100" cy="166500"/>
            </a:xfrm>
            <a:custGeom>
              <a:rect b="b" l="l" r="r" t="t"/>
              <a:pathLst>
                <a:path extrusionOk="0" h="6660" w="21324">
                  <a:moveTo>
                    <a:pt x="10785" y="680"/>
                  </a:moveTo>
                  <a:cubicBezTo>
                    <a:pt x="13235" y="1441"/>
                    <a:pt x="18449" y="3031"/>
                    <a:pt x="19822" y="3202"/>
                  </a:cubicBezTo>
                  <a:cubicBezTo>
                    <a:pt x="20551" y="3293"/>
                    <a:pt x="20637" y="3475"/>
                    <a:pt x="20637" y="3477"/>
                  </a:cubicBezTo>
                  <a:cubicBezTo>
                    <a:pt x="20648" y="3556"/>
                    <a:pt x="20419" y="3971"/>
                    <a:pt x="19088" y="4563"/>
                  </a:cubicBezTo>
                  <a:cubicBezTo>
                    <a:pt x="17083" y="5453"/>
                    <a:pt x="14683" y="6047"/>
                    <a:pt x="9495" y="6047"/>
                  </a:cubicBezTo>
                  <a:cubicBezTo>
                    <a:pt x="4692" y="6047"/>
                    <a:pt x="899" y="6047"/>
                    <a:pt x="725" y="5008"/>
                  </a:cubicBezTo>
                  <a:cubicBezTo>
                    <a:pt x="672" y="4685"/>
                    <a:pt x="952" y="3928"/>
                    <a:pt x="2549" y="2149"/>
                  </a:cubicBezTo>
                  <a:cubicBezTo>
                    <a:pt x="4455" y="3854"/>
                    <a:pt x="6564" y="4171"/>
                    <a:pt x="7868" y="4171"/>
                  </a:cubicBezTo>
                  <a:cubicBezTo>
                    <a:pt x="8595" y="4171"/>
                    <a:pt x="9073" y="4073"/>
                    <a:pt x="9127" y="4061"/>
                  </a:cubicBezTo>
                  <a:cubicBezTo>
                    <a:pt x="9222" y="4040"/>
                    <a:pt x="9302" y="3976"/>
                    <a:pt x="9342" y="3888"/>
                  </a:cubicBezTo>
                  <a:lnTo>
                    <a:pt x="10785" y="680"/>
                  </a:lnTo>
                  <a:close/>
                  <a:moveTo>
                    <a:pt x="10615" y="1"/>
                  </a:moveTo>
                  <a:cubicBezTo>
                    <a:pt x="10498" y="1"/>
                    <a:pt x="10388" y="69"/>
                    <a:pt x="10338" y="181"/>
                  </a:cubicBezTo>
                  <a:lnTo>
                    <a:pt x="8850" y="3488"/>
                  </a:lnTo>
                  <a:cubicBezTo>
                    <a:pt x="8672" y="3514"/>
                    <a:pt x="8344" y="3551"/>
                    <a:pt x="7911" y="3551"/>
                  </a:cubicBezTo>
                  <a:cubicBezTo>
                    <a:pt x="6665" y="3551"/>
                    <a:pt x="4561" y="3245"/>
                    <a:pt x="2743" y="1493"/>
                  </a:cubicBezTo>
                  <a:cubicBezTo>
                    <a:pt x="2683" y="1435"/>
                    <a:pt x="2606" y="1410"/>
                    <a:pt x="2521" y="1408"/>
                  </a:cubicBezTo>
                  <a:cubicBezTo>
                    <a:pt x="2438" y="1410"/>
                    <a:pt x="2360" y="1446"/>
                    <a:pt x="2305" y="1507"/>
                  </a:cubicBezTo>
                  <a:cubicBezTo>
                    <a:pt x="655" y="3310"/>
                    <a:pt x="1" y="4387"/>
                    <a:pt x="122" y="5109"/>
                  </a:cubicBezTo>
                  <a:cubicBezTo>
                    <a:pt x="380" y="6660"/>
                    <a:pt x="3618" y="6660"/>
                    <a:pt x="9495" y="6660"/>
                  </a:cubicBezTo>
                  <a:cubicBezTo>
                    <a:pt x="14791" y="6660"/>
                    <a:pt x="17259" y="6045"/>
                    <a:pt x="19336" y="5122"/>
                  </a:cubicBezTo>
                  <a:cubicBezTo>
                    <a:pt x="20682" y="4524"/>
                    <a:pt x="21323" y="3940"/>
                    <a:pt x="21241" y="3387"/>
                  </a:cubicBezTo>
                  <a:cubicBezTo>
                    <a:pt x="21147" y="2751"/>
                    <a:pt x="20207" y="2634"/>
                    <a:pt x="19898" y="2595"/>
                  </a:cubicBezTo>
                  <a:cubicBezTo>
                    <a:pt x="18484" y="2419"/>
                    <a:pt x="12507" y="576"/>
                    <a:pt x="10708" y="15"/>
                  </a:cubicBezTo>
                  <a:cubicBezTo>
                    <a:pt x="10677" y="5"/>
                    <a:pt x="10646" y="1"/>
                    <a:pt x="10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35"/>
            <p:cNvSpPr/>
            <p:nvPr/>
          </p:nvSpPr>
          <p:spPr>
            <a:xfrm>
              <a:off x="4454825" y="4160525"/>
              <a:ext cx="772050" cy="747925"/>
            </a:xfrm>
            <a:custGeom>
              <a:rect b="b" l="l" r="r" t="t"/>
              <a:pathLst>
                <a:path extrusionOk="0" h="29917" w="30882">
                  <a:moveTo>
                    <a:pt x="5379" y="0"/>
                  </a:moveTo>
                  <a:cubicBezTo>
                    <a:pt x="3609" y="0"/>
                    <a:pt x="1698" y="467"/>
                    <a:pt x="0" y="1841"/>
                  </a:cubicBezTo>
                  <a:cubicBezTo>
                    <a:pt x="0" y="1841"/>
                    <a:pt x="3456" y="8969"/>
                    <a:pt x="8423" y="13504"/>
                  </a:cubicBezTo>
                  <a:cubicBezTo>
                    <a:pt x="13389" y="18039"/>
                    <a:pt x="21164" y="23654"/>
                    <a:pt x="21164" y="23654"/>
                  </a:cubicBezTo>
                  <a:cubicBezTo>
                    <a:pt x="21164" y="23654"/>
                    <a:pt x="12958" y="26245"/>
                    <a:pt x="11230" y="26461"/>
                  </a:cubicBezTo>
                  <a:cubicBezTo>
                    <a:pt x="9503" y="26677"/>
                    <a:pt x="9934" y="27541"/>
                    <a:pt x="11878" y="28405"/>
                  </a:cubicBezTo>
                  <a:cubicBezTo>
                    <a:pt x="13821" y="29268"/>
                    <a:pt x="16197" y="29917"/>
                    <a:pt x="21596" y="29917"/>
                  </a:cubicBezTo>
                  <a:cubicBezTo>
                    <a:pt x="26996" y="29917"/>
                    <a:pt x="30451" y="29917"/>
                    <a:pt x="30666" y="28621"/>
                  </a:cubicBezTo>
                  <a:cubicBezTo>
                    <a:pt x="30882" y="27325"/>
                    <a:pt x="27427" y="24086"/>
                    <a:pt x="24836" y="21495"/>
                  </a:cubicBezTo>
                  <a:cubicBezTo>
                    <a:pt x="22243" y="18902"/>
                    <a:pt x="12309" y="2706"/>
                    <a:pt x="11445" y="1841"/>
                  </a:cubicBezTo>
                  <a:cubicBezTo>
                    <a:pt x="10904" y="1301"/>
                    <a:pt x="8336" y="0"/>
                    <a:pt x="5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4446375" y="4152525"/>
              <a:ext cx="787775" cy="763575"/>
            </a:xfrm>
            <a:custGeom>
              <a:rect b="b" l="l" r="r" t="t"/>
              <a:pathLst>
                <a:path extrusionOk="0" h="30543" w="31511">
                  <a:moveTo>
                    <a:pt x="5712" y="625"/>
                  </a:moveTo>
                  <a:cubicBezTo>
                    <a:pt x="8606" y="625"/>
                    <a:pt x="11107" y="1918"/>
                    <a:pt x="11568" y="2379"/>
                  </a:cubicBezTo>
                  <a:cubicBezTo>
                    <a:pt x="11860" y="2672"/>
                    <a:pt x="13462" y="5151"/>
                    <a:pt x="15317" y="8022"/>
                  </a:cubicBezTo>
                  <a:cubicBezTo>
                    <a:pt x="18682" y="13230"/>
                    <a:pt x="23292" y="20366"/>
                    <a:pt x="24956" y="22032"/>
                  </a:cubicBezTo>
                  <a:lnTo>
                    <a:pt x="25835" y="22903"/>
                  </a:lnTo>
                  <a:cubicBezTo>
                    <a:pt x="27960" y="25009"/>
                    <a:pt x="30869" y="27894"/>
                    <a:pt x="30703" y="28891"/>
                  </a:cubicBezTo>
                  <a:cubicBezTo>
                    <a:pt x="30529" y="29930"/>
                    <a:pt x="26736" y="29930"/>
                    <a:pt x="21934" y="29930"/>
                  </a:cubicBezTo>
                  <a:cubicBezTo>
                    <a:pt x="16745" y="29930"/>
                    <a:pt x="14345" y="29337"/>
                    <a:pt x="12340" y="28446"/>
                  </a:cubicBezTo>
                  <a:cubicBezTo>
                    <a:pt x="11009" y="27854"/>
                    <a:pt x="10780" y="27439"/>
                    <a:pt x="10791" y="27360"/>
                  </a:cubicBezTo>
                  <a:cubicBezTo>
                    <a:pt x="10792" y="27358"/>
                    <a:pt x="10877" y="27176"/>
                    <a:pt x="11606" y="27085"/>
                  </a:cubicBezTo>
                  <a:cubicBezTo>
                    <a:pt x="13341" y="26868"/>
                    <a:pt x="21258" y="24372"/>
                    <a:pt x="21594" y="24266"/>
                  </a:cubicBezTo>
                  <a:cubicBezTo>
                    <a:pt x="21834" y="24191"/>
                    <a:pt x="21885" y="23874"/>
                    <a:pt x="21681" y="23727"/>
                  </a:cubicBezTo>
                  <a:cubicBezTo>
                    <a:pt x="21603" y="23670"/>
                    <a:pt x="13863" y="18069"/>
                    <a:pt x="8967" y="13598"/>
                  </a:cubicBezTo>
                  <a:cubicBezTo>
                    <a:pt x="4587" y="9599"/>
                    <a:pt x="1350" y="3481"/>
                    <a:pt x="723" y="2248"/>
                  </a:cubicBezTo>
                  <a:cubicBezTo>
                    <a:pt x="2313" y="1038"/>
                    <a:pt x="4075" y="625"/>
                    <a:pt x="5712" y="625"/>
                  </a:cubicBezTo>
                  <a:close/>
                  <a:moveTo>
                    <a:pt x="5718" y="0"/>
                  </a:moveTo>
                  <a:cubicBezTo>
                    <a:pt x="3893" y="0"/>
                    <a:pt x="1920" y="488"/>
                    <a:pt x="146" y="1924"/>
                  </a:cubicBezTo>
                  <a:cubicBezTo>
                    <a:pt x="35" y="2014"/>
                    <a:pt x="1" y="2168"/>
                    <a:pt x="63" y="2296"/>
                  </a:cubicBezTo>
                  <a:cubicBezTo>
                    <a:pt x="97" y="2368"/>
                    <a:pt x="3601" y="9527"/>
                    <a:pt x="8554" y="14050"/>
                  </a:cubicBezTo>
                  <a:cubicBezTo>
                    <a:pt x="12760" y="17890"/>
                    <a:pt x="19041" y="22551"/>
                    <a:pt x="20831" y="23864"/>
                  </a:cubicBezTo>
                  <a:cubicBezTo>
                    <a:pt x="18934" y="24457"/>
                    <a:pt x="12946" y="26301"/>
                    <a:pt x="11530" y="26478"/>
                  </a:cubicBezTo>
                  <a:cubicBezTo>
                    <a:pt x="11221" y="26517"/>
                    <a:pt x="10281" y="26634"/>
                    <a:pt x="10187" y="27270"/>
                  </a:cubicBezTo>
                  <a:cubicBezTo>
                    <a:pt x="10105" y="27823"/>
                    <a:pt x="10745" y="28407"/>
                    <a:pt x="12091" y="29005"/>
                  </a:cubicBezTo>
                  <a:cubicBezTo>
                    <a:pt x="14168" y="29928"/>
                    <a:pt x="16637" y="30543"/>
                    <a:pt x="21934" y="30543"/>
                  </a:cubicBezTo>
                  <a:cubicBezTo>
                    <a:pt x="27811" y="30543"/>
                    <a:pt x="31048" y="30543"/>
                    <a:pt x="31306" y="28992"/>
                  </a:cubicBezTo>
                  <a:cubicBezTo>
                    <a:pt x="31510" y="27773"/>
                    <a:pt x="29443" y="25618"/>
                    <a:pt x="26266" y="22469"/>
                  </a:cubicBezTo>
                  <a:lnTo>
                    <a:pt x="25390" y="21599"/>
                  </a:lnTo>
                  <a:cubicBezTo>
                    <a:pt x="23770" y="19979"/>
                    <a:pt x="19182" y="12876"/>
                    <a:pt x="15831" y="7689"/>
                  </a:cubicBezTo>
                  <a:cubicBezTo>
                    <a:pt x="13601" y="4237"/>
                    <a:pt x="12323" y="2269"/>
                    <a:pt x="12000" y="1947"/>
                  </a:cubicBezTo>
                  <a:cubicBezTo>
                    <a:pt x="11434" y="1380"/>
                    <a:pt x="8787" y="0"/>
                    <a:pt x="57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35"/>
            <p:cNvSpPr/>
            <p:nvPr/>
          </p:nvSpPr>
          <p:spPr>
            <a:xfrm>
              <a:off x="4692350" y="4757250"/>
              <a:ext cx="532050" cy="151200"/>
            </a:xfrm>
            <a:custGeom>
              <a:rect b="b" l="l" r="r" t="t"/>
              <a:pathLst>
                <a:path extrusionOk="0" h="6048" w="21282">
                  <a:moveTo>
                    <a:pt x="10972" y="1"/>
                  </a:moveTo>
                  <a:cubicBezTo>
                    <a:pt x="8963" y="628"/>
                    <a:pt x="3151" y="2414"/>
                    <a:pt x="1729" y="2592"/>
                  </a:cubicBezTo>
                  <a:cubicBezTo>
                    <a:pt x="1" y="2808"/>
                    <a:pt x="434" y="3672"/>
                    <a:pt x="2377" y="4536"/>
                  </a:cubicBezTo>
                  <a:cubicBezTo>
                    <a:pt x="4321" y="5400"/>
                    <a:pt x="6697" y="6048"/>
                    <a:pt x="12095" y="6048"/>
                  </a:cubicBezTo>
                  <a:cubicBezTo>
                    <a:pt x="17494" y="6048"/>
                    <a:pt x="20950" y="6048"/>
                    <a:pt x="21166" y="4752"/>
                  </a:cubicBezTo>
                  <a:cubicBezTo>
                    <a:pt x="21281" y="4059"/>
                    <a:pt x="20346" y="2813"/>
                    <a:pt x="19059" y="1407"/>
                  </a:cubicBezTo>
                  <a:cubicBezTo>
                    <a:pt x="17167" y="3230"/>
                    <a:pt x="15000" y="3554"/>
                    <a:pt x="13699" y="3554"/>
                  </a:cubicBezTo>
                  <a:cubicBezTo>
                    <a:pt x="12982" y="3554"/>
                    <a:pt x="12528" y="3456"/>
                    <a:pt x="12528" y="3456"/>
                  </a:cubicBezTo>
                  <a:lnTo>
                    <a:pt x="109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35"/>
            <p:cNvSpPr/>
            <p:nvPr/>
          </p:nvSpPr>
          <p:spPr>
            <a:xfrm>
              <a:off x="4698975" y="4749625"/>
              <a:ext cx="533075" cy="166475"/>
            </a:xfrm>
            <a:custGeom>
              <a:rect b="b" l="l" r="r" t="t"/>
              <a:pathLst>
                <a:path extrusionOk="0" h="6659" w="21323">
                  <a:moveTo>
                    <a:pt x="10540" y="679"/>
                  </a:moveTo>
                  <a:lnTo>
                    <a:pt x="11983" y="3887"/>
                  </a:lnTo>
                  <a:cubicBezTo>
                    <a:pt x="12023" y="3975"/>
                    <a:pt x="12103" y="4039"/>
                    <a:pt x="12197" y="4060"/>
                  </a:cubicBezTo>
                  <a:cubicBezTo>
                    <a:pt x="12250" y="4072"/>
                    <a:pt x="12728" y="4170"/>
                    <a:pt x="13455" y="4170"/>
                  </a:cubicBezTo>
                  <a:cubicBezTo>
                    <a:pt x="14759" y="4170"/>
                    <a:pt x="16869" y="3853"/>
                    <a:pt x="18775" y="2148"/>
                  </a:cubicBezTo>
                  <a:cubicBezTo>
                    <a:pt x="20371" y="3926"/>
                    <a:pt x="20652" y="4684"/>
                    <a:pt x="20599" y="5007"/>
                  </a:cubicBezTo>
                  <a:cubicBezTo>
                    <a:pt x="20425" y="6046"/>
                    <a:pt x="16632" y="6046"/>
                    <a:pt x="11830" y="6046"/>
                  </a:cubicBezTo>
                  <a:cubicBezTo>
                    <a:pt x="6641" y="6046"/>
                    <a:pt x="4241" y="5452"/>
                    <a:pt x="2236" y="4562"/>
                  </a:cubicBezTo>
                  <a:cubicBezTo>
                    <a:pt x="905" y="3970"/>
                    <a:pt x="676" y="3555"/>
                    <a:pt x="687" y="3476"/>
                  </a:cubicBezTo>
                  <a:cubicBezTo>
                    <a:pt x="688" y="3474"/>
                    <a:pt x="773" y="3292"/>
                    <a:pt x="1502" y="3201"/>
                  </a:cubicBezTo>
                  <a:lnTo>
                    <a:pt x="1503" y="3201"/>
                  </a:lnTo>
                  <a:cubicBezTo>
                    <a:pt x="2876" y="3030"/>
                    <a:pt x="8088" y="1440"/>
                    <a:pt x="10540" y="679"/>
                  </a:cubicBezTo>
                  <a:close/>
                  <a:moveTo>
                    <a:pt x="10708" y="0"/>
                  </a:moveTo>
                  <a:cubicBezTo>
                    <a:pt x="10677" y="0"/>
                    <a:pt x="10647" y="5"/>
                    <a:pt x="10616" y="14"/>
                  </a:cubicBezTo>
                  <a:cubicBezTo>
                    <a:pt x="8817" y="575"/>
                    <a:pt x="2840" y="2418"/>
                    <a:pt x="1426" y="2594"/>
                  </a:cubicBezTo>
                  <a:cubicBezTo>
                    <a:pt x="1117" y="2633"/>
                    <a:pt x="177" y="2750"/>
                    <a:pt x="83" y="3386"/>
                  </a:cubicBezTo>
                  <a:cubicBezTo>
                    <a:pt x="1" y="3939"/>
                    <a:pt x="641" y="4523"/>
                    <a:pt x="1987" y="5121"/>
                  </a:cubicBezTo>
                  <a:cubicBezTo>
                    <a:pt x="4064" y="6044"/>
                    <a:pt x="6533" y="6659"/>
                    <a:pt x="11830" y="6659"/>
                  </a:cubicBezTo>
                  <a:cubicBezTo>
                    <a:pt x="17707" y="6659"/>
                    <a:pt x="20944" y="6659"/>
                    <a:pt x="21202" y="5107"/>
                  </a:cubicBezTo>
                  <a:cubicBezTo>
                    <a:pt x="21323" y="4384"/>
                    <a:pt x="20669" y="3307"/>
                    <a:pt x="19019" y="1505"/>
                  </a:cubicBezTo>
                  <a:cubicBezTo>
                    <a:pt x="18963" y="1444"/>
                    <a:pt x="18885" y="1409"/>
                    <a:pt x="18803" y="1406"/>
                  </a:cubicBezTo>
                  <a:cubicBezTo>
                    <a:pt x="18800" y="1406"/>
                    <a:pt x="18797" y="1405"/>
                    <a:pt x="18795" y="1405"/>
                  </a:cubicBezTo>
                  <a:cubicBezTo>
                    <a:pt x="18716" y="1405"/>
                    <a:pt x="18639" y="1436"/>
                    <a:pt x="18581" y="1491"/>
                  </a:cubicBezTo>
                  <a:cubicBezTo>
                    <a:pt x="16764" y="3243"/>
                    <a:pt x="14660" y="3549"/>
                    <a:pt x="13414" y="3549"/>
                  </a:cubicBezTo>
                  <a:cubicBezTo>
                    <a:pt x="12981" y="3549"/>
                    <a:pt x="12652" y="3512"/>
                    <a:pt x="12474" y="3486"/>
                  </a:cubicBezTo>
                  <a:lnTo>
                    <a:pt x="10986" y="180"/>
                  </a:lnTo>
                  <a:cubicBezTo>
                    <a:pt x="10935" y="69"/>
                    <a:pt x="10825" y="0"/>
                    <a:pt x="107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1589875" y="4217350"/>
              <a:ext cx="1146850" cy="742900"/>
            </a:xfrm>
            <a:custGeom>
              <a:rect b="b" l="l" r="r" t="t"/>
              <a:pathLst>
                <a:path extrusionOk="0" h="29716" w="45874">
                  <a:moveTo>
                    <a:pt x="3832" y="1"/>
                  </a:moveTo>
                  <a:cubicBezTo>
                    <a:pt x="3832" y="1"/>
                    <a:pt x="2537" y="1"/>
                    <a:pt x="2753" y="2592"/>
                  </a:cubicBezTo>
                  <a:cubicBezTo>
                    <a:pt x="2753" y="2592"/>
                    <a:pt x="5776" y="8207"/>
                    <a:pt x="5560" y="10151"/>
                  </a:cubicBezTo>
                  <a:cubicBezTo>
                    <a:pt x="5384" y="11739"/>
                    <a:pt x="1605" y="23842"/>
                    <a:pt x="227" y="28226"/>
                  </a:cubicBezTo>
                  <a:cubicBezTo>
                    <a:pt x="1" y="28943"/>
                    <a:pt x="544" y="29658"/>
                    <a:pt x="1277" y="29658"/>
                  </a:cubicBezTo>
                  <a:cubicBezTo>
                    <a:pt x="1311" y="29658"/>
                    <a:pt x="1346" y="29657"/>
                    <a:pt x="1381" y="29653"/>
                  </a:cubicBezTo>
                  <a:cubicBezTo>
                    <a:pt x="1820" y="29614"/>
                    <a:pt x="2194" y="29316"/>
                    <a:pt x="2330" y="28896"/>
                  </a:cubicBezTo>
                  <a:lnTo>
                    <a:pt x="8367" y="10367"/>
                  </a:lnTo>
                  <a:cubicBezTo>
                    <a:pt x="8367" y="10367"/>
                    <a:pt x="9447" y="9071"/>
                    <a:pt x="12903" y="8423"/>
                  </a:cubicBezTo>
                  <a:cubicBezTo>
                    <a:pt x="15550" y="7927"/>
                    <a:pt x="28720" y="7303"/>
                    <a:pt x="34735" y="7039"/>
                  </a:cubicBezTo>
                  <a:cubicBezTo>
                    <a:pt x="34799" y="7036"/>
                    <a:pt x="34864" y="7035"/>
                    <a:pt x="34929" y="7035"/>
                  </a:cubicBezTo>
                  <a:cubicBezTo>
                    <a:pt x="37143" y="7035"/>
                    <a:pt x="39053" y="8703"/>
                    <a:pt x="39243" y="10929"/>
                  </a:cubicBezTo>
                  <a:cubicBezTo>
                    <a:pt x="39245" y="10956"/>
                    <a:pt x="39248" y="10985"/>
                    <a:pt x="39250" y="11015"/>
                  </a:cubicBezTo>
                  <a:cubicBezTo>
                    <a:pt x="39441" y="13508"/>
                    <a:pt x="43551" y="26391"/>
                    <a:pt x="44469" y="29244"/>
                  </a:cubicBezTo>
                  <a:cubicBezTo>
                    <a:pt x="44561" y="29528"/>
                    <a:pt x="44825" y="29715"/>
                    <a:pt x="45116" y="29715"/>
                  </a:cubicBezTo>
                  <a:cubicBezTo>
                    <a:pt x="45154" y="29715"/>
                    <a:pt x="45193" y="29712"/>
                    <a:pt x="45232" y="29705"/>
                  </a:cubicBezTo>
                  <a:cubicBezTo>
                    <a:pt x="45618" y="29643"/>
                    <a:pt x="45873" y="29269"/>
                    <a:pt x="45790" y="28886"/>
                  </a:cubicBezTo>
                  <a:cubicBezTo>
                    <a:pt x="45055" y="25547"/>
                    <a:pt x="41903" y="11116"/>
                    <a:pt x="40762" y="3888"/>
                  </a:cubicBezTo>
                  <a:cubicBezTo>
                    <a:pt x="40762" y="3888"/>
                    <a:pt x="31820" y="4310"/>
                    <a:pt x="23848" y="4310"/>
                  </a:cubicBezTo>
                  <a:cubicBezTo>
                    <a:pt x="19064" y="4310"/>
                    <a:pt x="14630" y="4158"/>
                    <a:pt x="12687" y="3672"/>
                  </a:cubicBezTo>
                  <a:cubicBezTo>
                    <a:pt x="7503" y="2376"/>
                    <a:pt x="3832" y="1"/>
                    <a:pt x="3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35"/>
            <p:cNvSpPr/>
            <p:nvPr/>
          </p:nvSpPr>
          <p:spPr>
            <a:xfrm>
              <a:off x="1584700" y="4209700"/>
              <a:ext cx="1158875" cy="758225"/>
            </a:xfrm>
            <a:custGeom>
              <a:rect b="b" l="l" r="r" t="t"/>
              <a:pathLst>
                <a:path extrusionOk="0" h="30329" w="46355">
                  <a:moveTo>
                    <a:pt x="3973" y="626"/>
                  </a:moveTo>
                  <a:cubicBezTo>
                    <a:pt x="4598" y="1012"/>
                    <a:pt x="8115" y="3098"/>
                    <a:pt x="12819" y="4276"/>
                  </a:cubicBezTo>
                  <a:cubicBezTo>
                    <a:pt x="14802" y="4771"/>
                    <a:pt x="19272" y="4926"/>
                    <a:pt x="24082" y="4926"/>
                  </a:cubicBezTo>
                  <a:cubicBezTo>
                    <a:pt x="31209" y="4926"/>
                    <a:pt x="39081" y="4586"/>
                    <a:pt x="40710" y="4513"/>
                  </a:cubicBezTo>
                  <a:cubicBezTo>
                    <a:pt x="41899" y="11909"/>
                    <a:pt x="45068" y="26398"/>
                    <a:pt x="45698" y="29257"/>
                  </a:cubicBezTo>
                  <a:cubicBezTo>
                    <a:pt x="45721" y="29358"/>
                    <a:pt x="45700" y="29463"/>
                    <a:pt x="45643" y="29548"/>
                  </a:cubicBezTo>
                  <a:cubicBezTo>
                    <a:pt x="45566" y="29662"/>
                    <a:pt x="45447" y="29715"/>
                    <a:pt x="45329" y="29715"/>
                  </a:cubicBezTo>
                  <a:cubicBezTo>
                    <a:pt x="45176" y="29715"/>
                    <a:pt x="45023" y="29624"/>
                    <a:pt x="44967" y="29455"/>
                  </a:cubicBezTo>
                  <a:cubicBezTo>
                    <a:pt x="44131" y="26857"/>
                    <a:pt x="39952" y="13766"/>
                    <a:pt x="39763" y="11298"/>
                  </a:cubicBezTo>
                  <a:lnTo>
                    <a:pt x="39755" y="11208"/>
                  </a:lnTo>
                  <a:cubicBezTo>
                    <a:pt x="39551" y="8831"/>
                    <a:pt x="37545" y="7035"/>
                    <a:pt x="35141" y="7035"/>
                  </a:cubicBezTo>
                  <a:cubicBezTo>
                    <a:pt x="35070" y="7035"/>
                    <a:pt x="34999" y="7036"/>
                    <a:pt x="34927" y="7040"/>
                  </a:cubicBezTo>
                  <a:cubicBezTo>
                    <a:pt x="29246" y="7289"/>
                    <a:pt x="15744" y="7925"/>
                    <a:pt x="13052" y="8429"/>
                  </a:cubicBezTo>
                  <a:cubicBezTo>
                    <a:pt x="9529" y="9089"/>
                    <a:pt x="8386" y="10421"/>
                    <a:pt x="8338" y="10477"/>
                  </a:cubicBezTo>
                  <a:cubicBezTo>
                    <a:pt x="8314" y="10507"/>
                    <a:pt x="8295" y="10541"/>
                    <a:pt x="8283" y="10578"/>
                  </a:cubicBezTo>
                  <a:lnTo>
                    <a:pt x="2246" y="29108"/>
                  </a:lnTo>
                  <a:cubicBezTo>
                    <a:pt x="2147" y="29411"/>
                    <a:pt x="1877" y="29626"/>
                    <a:pt x="1560" y="29655"/>
                  </a:cubicBezTo>
                  <a:cubicBezTo>
                    <a:pt x="1534" y="29657"/>
                    <a:pt x="1508" y="29658"/>
                    <a:pt x="1483" y="29658"/>
                  </a:cubicBezTo>
                  <a:cubicBezTo>
                    <a:pt x="954" y="29658"/>
                    <a:pt x="563" y="29141"/>
                    <a:pt x="726" y="28623"/>
                  </a:cubicBezTo>
                  <a:cubicBezTo>
                    <a:pt x="2273" y="23702"/>
                    <a:pt x="5893" y="12082"/>
                    <a:pt x="6071" y="10491"/>
                  </a:cubicBezTo>
                  <a:cubicBezTo>
                    <a:pt x="6286" y="8561"/>
                    <a:pt x="3597" y="3444"/>
                    <a:pt x="3260" y="2810"/>
                  </a:cubicBezTo>
                  <a:cubicBezTo>
                    <a:pt x="3173" y="1644"/>
                    <a:pt x="3412" y="1102"/>
                    <a:pt x="3630" y="853"/>
                  </a:cubicBezTo>
                  <a:cubicBezTo>
                    <a:pt x="3761" y="704"/>
                    <a:pt x="3895" y="648"/>
                    <a:pt x="3973" y="626"/>
                  </a:cubicBezTo>
                  <a:close/>
                  <a:moveTo>
                    <a:pt x="4039" y="1"/>
                  </a:moveTo>
                  <a:cubicBezTo>
                    <a:pt x="3993" y="1"/>
                    <a:pt x="3572" y="12"/>
                    <a:pt x="3195" y="422"/>
                  </a:cubicBezTo>
                  <a:cubicBezTo>
                    <a:pt x="2740" y="917"/>
                    <a:pt x="2558" y="1759"/>
                    <a:pt x="2654" y="2923"/>
                  </a:cubicBezTo>
                  <a:cubicBezTo>
                    <a:pt x="2658" y="2965"/>
                    <a:pt x="2670" y="3006"/>
                    <a:pt x="2690" y="3043"/>
                  </a:cubicBezTo>
                  <a:cubicBezTo>
                    <a:pt x="3518" y="4581"/>
                    <a:pt x="5631" y="8907"/>
                    <a:pt x="5463" y="10423"/>
                  </a:cubicBezTo>
                  <a:cubicBezTo>
                    <a:pt x="5288" y="12004"/>
                    <a:pt x="1346" y="24612"/>
                    <a:pt x="142" y="28438"/>
                  </a:cubicBezTo>
                  <a:cubicBezTo>
                    <a:pt x="0" y="28888"/>
                    <a:pt x="93" y="29378"/>
                    <a:pt x="388" y="29745"/>
                  </a:cubicBezTo>
                  <a:cubicBezTo>
                    <a:pt x="659" y="30080"/>
                    <a:pt x="1067" y="30269"/>
                    <a:pt x="1495" y="30269"/>
                  </a:cubicBezTo>
                  <a:cubicBezTo>
                    <a:pt x="1535" y="30269"/>
                    <a:pt x="1575" y="30267"/>
                    <a:pt x="1615" y="30264"/>
                  </a:cubicBezTo>
                  <a:cubicBezTo>
                    <a:pt x="2177" y="30213"/>
                    <a:pt x="2653" y="29833"/>
                    <a:pt x="2828" y="29297"/>
                  </a:cubicBezTo>
                  <a:lnTo>
                    <a:pt x="8845" y="10833"/>
                  </a:lnTo>
                  <a:cubicBezTo>
                    <a:pt x="9055" y="10622"/>
                    <a:pt x="10217" y="9583"/>
                    <a:pt x="13166" y="9030"/>
                  </a:cubicBezTo>
                  <a:cubicBezTo>
                    <a:pt x="15818" y="8534"/>
                    <a:pt x="29287" y="7901"/>
                    <a:pt x="34955" y="7652"/>
                  </a:cubicBezTo>
                  <a:cubicBezTo>
                    <a:pt x="35025" y="7649"/>
                    <a:pt x="35096" y="7647"/>
                    <a:pt x="35166" y="7647"/>
                  </a:cubicBezTo>
                  <a:cubicBezTo>
                    <a:pt x="37231" y="7647"/>
                    <a:pt x="38969" y="9211"/>
                    <a:pt x="39146" y="11260"/>
                  </a:cubicBezTo>
                  <a:lnTo>
                    <a:pt x="39152" y="11343"/>
                  </a:lnTo>
                  <a:cubicBezTo>
                    <a:pt x="39343" y="13817"/>
                    <a:pt x="43204" y="25976"/>
                    <a:pt x="44384" y="29644"/>
                  </a:cubicBezTo>
                  <a:cubicBezTo>
                    <a:pt x="44514" y="30052"/>
                    <a:pt x="44892" y="30328"/>
                    <a:pt x="45320" y="30328"/>
                  </a:cubicBezTo>
                  <a:cubicBezTo>
                    <a:pt x="45321" y="30328"/>
                    <a:pt x="45322" y="30328"/>
                    <a:pt x="45322" y="30328"/>
                  </a:cubicBezTo>
                  <a:cubicBezTo>
                    <a:pt x="45654" y="30328"/>
                    <a:pt x="45964" y="30165"/>
                    <a:pt x="46149" y="29891"/>
                  </a:cubicBezTo>
                  <a:cubicBezTo>
                    <a:pt x="46302" y="29668"/>
                    <a:pt x="46355" y="29391"/>
                    <a:pt x="46295" y="29126"/>
                  </a:cubicBezTo>
                  <a:cubicBezTo>
                    <a:pt x="45658" y="26234"/>
                    <a:pt x="42422" y="11436"/>
                    <a:pt x="41270" y="4146"/>
                  </a:cubicBezTo>
                  <a:cubicBezTo>
                    <a:pt x="41248" y="4002"/>
                    <a:pt x="41122" y="3888"/>
                    <a:pt x="40983" y="3888"/>
                  </a:cubicBezTo>
                  <a:cubicBezTo>
                    <a:pt x="40973" y="3888"/>
                    <a:pt x="40964" y="3888"/>
                    <a:pt x="40955" y="3889"/>
                  </a:cubicBezTo>
                  <a:cubicBezTo>
                    <a:pt x="40811" y="3895"/>
                    <a:pt x="31922" y="4307"/>
                    <a:pt x="24026" y="4307"/>
                  </a:cubicBezTo>
                  <a:cubicBezTo>
                    <a:pt x="19271" y="4307"/>
                    <a:pt x="14877" y="4158"/>
                    <a:pt x="12968" y="3681"/>
                  </a:cubicBezTo>
                  <a:cubicBezTo>
                    <a:pt x="7899" y="2414"/>
                    <a:pt x="4242" y="73"/>
                    <a:pt x="4205" y="50"/>
                  </a:cubicBezTo>
                  <a:cubicBezTo>
                    <a:pt x="4155" y="17"/>
                    <a:pt x="4098" y="1"/>
                    <a:pt x="40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35"/>
            <p:cNvSpPr/>
            <p:nvPr/>
          </p:nvSpPr>
          <p:spPr>
            <a:xfrm>
              <a:off x="1415725" y="3295925"/>
              <a:ext cx="388775" cy="1013250"/>
            </a:xfrm>
            <a:custGeom>
              <a:rect b="b" l="l" r="r" t="t"/>
              <a:pathLst>
                <a:path extrusionOk="0" h="40530" w="15551">
                  <a:moveTo>
                    <a:pt x="8959" y="0"/>
                  </a:moveTo>
                  <a:cubicBezTo>
                    <a:pt x="8255" y="0"/>
                    <a:pt x="7775" y="1441"/>
                    <a:pt x="7775" y="1441"/>
                  </a:cubicBezTo>
                  <a:cubicBezTo>
                    <a:pt x="7775" y="1441"/>
                    <a:pt x="1" y="25844"/>
                    <a:pt x="1296" y="30163"/>
                  </a:cubicBezTo>
                  <a:cubicBezTo>
                    <a:pt x="2592" y="34482"/>
                    <a:pt x="8855" y="40530"/>
                    <a:pt x="11230" y="40530"/>
                  </a:cubicBezTo>
                  <a:cubicBezTo>
                    <a:pt x="13606" y="40530"/>
                    <a:pt x="15550" y="16774"/>
                    <a:pt x="15550" y="14613"/>
                  </a:cubicBezTo>
                  <a:cubicBezTo>
                    <a:pt x="15550" y="12454"/>
                    <a:pt x="11447" y="4679"/>
                    <a:pt x="10151" y="1440"/>
                  </a:cubicBezTo>
                  <a:cubicBezTo>
                    <a:pt x="9719" y="360"/>
                    <a:pt x="9311" y="0"/>
                    <a:pt x="8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35"/>
            <p:cNvSpPr/>
            <p:nvPr/>
          </p:nvSpPr>
          <p:spPr>
            <a:xfrm>
              <a:off x="1408075" y="3288275"/>
              <a:ext cx="404075" cy="1028550"/>
            </a:xfrm>
            <a:custGeom>
              <a:rect b="b" l="l" r="r" t="t"/>
              <a:pathLst>
                <a:path extrusionOk="0" h="41142" w="16163">
                  <a:moveTo>
                    <a:pt x="9277" y="612"/>
                  </a:moveTo>
                  <a:cubicBezTo>
                    <a:pt x="9402" y="612"/>
                    <a:pt x="9730" y="755"/>
                    <a:pt x="10171" y="1860"/>
                  </a:cubicBezTo>
                  <a:cubicBezTo>
                    <a:pt x="10587" y="2896"/>
                    <a:pt x="11293" y="4408"/>
                    <a:pt x="12041" y="6007"/>
                  </a:cubicBezTo>
                  <a:cubicBezTo>
                    <a:pt x="13604" y="9352"/>
                    <a:pt x="15550" y="13514"/>
                    <a:pt x="15550" y="14919"/>
                  </a:cubicBezTo>
                  <a:cubicBezTo>
                    <a:pt x="15550" y="16014"/>
                    <a:pt x="15059" y="22503"/>
                    <a:pt x="14283" y="28649"/>
                  </a:cubicBezTo>
                  <a:cubicBezTo>
                    <a:pt x="12828" y="40195"/>
                    <a:pt x="11665" y="40529"/>
                    <a:pt x="11536" y="40529"/>
                  </a:cubicBezTo>
                  <a:cubicBezTo>
                    <a:pt x="9466" y="40529"/>
                    <a:pt x="3202" y="34739"/>
                    <a:pt x="1895" y="30381"/>
                  </a:cubicBezTo>
                  <a:cubicBezTo>
                    <a:pt x="644" y="26210"/>
                    <a:pt x="8262" y="2187"/>
                    <a:pt x="8372" y="1841"/>
                  </a:cubicBezTo>
                  <a:cubicBezTo>
                    <a:pt x="8543" y="1331"/>
                    <a:pt x="8945" y="621"/>
                    <a:pt x="9257" y="614"/>
                  </a:cubicBezTo>
                  <a:cubicBezTo>
                    <a:pt x="9263" y="613"/>
                    <a:pt x="9270" y="612"/>
                    <a:pt x="9277" y="612"/>
                  </a:cubicBezTo>
                  <a:close/>
                  <a:moveTo>
                    <a:pt x="9241" y="1"/>
                  </a:moveTo>
                  <a:cubicBezTo>
                    <a:pt x="8375" y="26"/>
                    <a:pt x="7880" y="1379"/>
                    <a:pt x="7791" y="1649"/>
                  </a:cubicBezTo>
                  <a:cubicBezTo>
                    <a:pt x="7790" y="1650"/>
                    <a:pt x="7790" y="1653"/>
                    <a:pt x="7790" y="1654"/>
                  </a:cubicBezTo>
                  <a:cubicBezTo>
                    <a:pt x="7471" y="2654"/>
                    <a:pt x="1" y="26198"/>
                    <a:pt x="1309" y="30558"/>
                  </a:cubicBezTo>
                  <a:cubicBezTo>
                    <a:pt x="2648" y="35023"/>
                    <a:pt x="8983" y="41142"/>
                    <a:pt x="11536" y="41142"/>
                  </a:cubicBezTo>
                  <a:cubicBezTo>
                    <a:pt x="12071" y="41142"/>
                    <a:pt x="13325" y="41142"/>
                    <a:pt x="14892" y="28726"/>
                  </a:cubicBezTo>
                  <a:cubicBezTo>
                    <a:pt x="15669" y="22556"/>
                    <a:pt x="16162" y="16025"/>
                    <a:pt x="16162" y="14921"/>
                  </a:cubicBezTo>
                  <a:cubicBezTo>
                    <a:pt x="16162" y="13378"/>
                    <a:pt x="14268" y="9324"/>
                    <a:pt x="12596" y="5748"/>
                  </a:cubicBezTo>
                  <a:cubicBezTo>
                    <a:pt x="11852" y="4156"/>
                    <a:pt x="11148" y="2653"/>
                    <a:pt x="10741" y="1633"/>
                  </a:cubicBezTo>
                  <a:cubicBezTo>
                    <a:pt x="10295" y="518"/>
                    <a:pt x="9811" y="1"/>
                    <a:pt x="92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35"/>
            <p:cNvSpPr/>
            <p:nvPr/>
          </p:nvSpPr>
          <p:spPr>
            <a:xfrm>
              <a:off x="1718075" y="3628875"/>
              <a:ext cx="957850" cy="772475"/>
            </a:xfrm>
            <a:custGeom>
              <a:rect b="b" l="l" r="r" t="t"/>
              <a:pathLst>
                <a:path extrusionOk="0" h="30899" w="38314">
                  <a:moveTo>
                    <a:pt x="31532" y="0"/>
                  </a:moveTo>
                  <a:cubicBezTo>
                    <a:pt x="26996" y="0"/>
                    <a:pt x="7559" y="216"/>
                    <a:pt x="3887" y="2375"/>
                  </a:cubicBezTo>
                  <a:cubicBezTo>
                    <a:pt x="216" y="4536"/>
                    <a:pt x="0" y="20732"/>
                    <a:pt x="0" y="24404"/>
                  </a:cubicBezTo>
                  <a:cubicBezTo>
                    <a:pt x="0" y="28075"/>
                    <a:pt x="3671" y="30666"/>
                    <a:pt x="8639" y="30883"/>
                  </a:cubicBezTo>
                  <a:cubicBezTo>
                    <a:pt x="8875" y="30893"/>
                    <a:pt x="9148" y="30898"/>
                    <a:pt x="9455" y="30898"/>
                  </a:cubicBezTo>
                  <a:cubicBezTo>
                    <a:pt x="15578" y="30898"/>
                    <a:pt x="34862" y="28939"/>
                    <a:pt x="36713" y="28939"/>
                  </a:cubicBezTo>
                  <a:cubicBezTo>
                    <a:pt x="37733" y="28939"/>
                    <a:pt x="38114" y="27046"/>
                    <a:pt x="38191" y="24618"/>
                  </a:cubicBezTo>
                  <a:cubicBezTo>
                    <a:pt x="38314" y="20748"/>
                    <a:pt x="37661" y="15519"/>
                    <a:pt x="37592" y="14442"/>
                  </a:cubicBezTo>
                  <a:cubicBezTo>
                    <a:pt x="37357" y="10787"/>
                    <a:pt x="37114" y="0"/>
                    <a:pt x="31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35"/>
            <p:cNvSpPr/>
            <p:nvPr/>
          </p:nvSpPr>
          <p:spPr>
            <a:xfrm>
              <a:off x="1710425" y="3621200"/>
              <a:ext cx="972500" cy="787800"/>
            </a:xfrm>
            <a:custGeom>
              <a:rect b="b" l="l" r="r" t="t"/>
              <a:pathLst>
                <a:path extrusionOk="0" h="31512" w="38900">
                  <a:moveTo>
                    <a:pt x="31838" y="613"/>
                  </a:moveTo>
                  <a:cubicBezTo>
                    <a:pt x="36777" y="614"/>
                    <a:pt x="37316" y="9987"/>
                    <a:pt x="37546" y="13990"/>
                  </a:cubicBezTo>
                  <a:lnTo>
                    <a:pt x="37593" y="14768"/>
                  </a:lnTo>
                  <a:cubicBezTo>
                    <a:pt x="37607" y="15000"/>
                    <a:pt x="37649" y="15419"/>
                    <a:pt x="37704" y="15974"/>
                  </a:cubicBezTo>
                  <a:cubicBezTo>
                    <a:pt x="37907" y="18040"/>
                    <a:pt x="38286" y="21887"/>
                    <a:pt x="38191" y="24916"/>
                  </a:cubicBezTo>
                  <a:cubicBezTo>
                    <a:pt x="38077" y="28547"/>
                    <a:pt x="37334" y="28939"/>
                    <a:pt x="37020" y="28939"/>
                  </a:cubicBezTo>
                  <a:cubicBezTo>
                    <a:pt x="36350" y="28939"/>
                    <a:pt x="33605" y="29177"/>
                    <a:pt x="29805" y="29506"/>
                  </a:cubicBezTo>
                  <a:cubicBezTo>
                    <a:pt x="23303" y="30068"/>
                    <a:pt x="13712" y="30898"/>
                    <a:pt x="9763" y="30898"/>
                  </a:cubicBezTo>
                  <a:cubicBezTo>
                    <a:pt x="9460" y="30898"/>
                    <a:pt x="9190" y="30893"/>
                    <a:pt x="8958" y="30883"/>
                  </a:cubicBezTo>
                  <a:cubicBezTo>
                    <a:pt x="4044" y="30669"/>
                    <a:pt x="612" y="28131"/>
                    <a:pt x="612" y="24711"/>
                  </a:cubicBezTo>
                  <a:cubicBezTo>
                    <a:pt x="612" y="15684"/>
                    <a:pt x="1591" y="4568"/>
                    <a:pt x="4348" y="2946"/>
                  </a:cubicBezTo>
                  <a:cubicBezTo>
                    <a:pt x="7479" y="1104"/>
                    <a:pt x="23101" y="613"/>
                    <a:pt x="31838" y="613"/>
                  </a:cubicBezTo>
                  <a:close/>
                  <a:moveTo>
                    <a:pt x="31838" y="1"/>
                  </a:moveTo>
                  <a:cubicBezTo>
                    <a:pt x="29413" y="1"/>
                    <a:pt x="8033" y="68"/>
                    <a:pt x="4038" y="2419"/>
                  </a:cubicBezTo>
                  <a:cubicBezTo>
                    <a:pt x="291" y="4623"/>
                    <a:pt x="0" y="20038"/>
                    <a:pt x="0" y="24711"/>
                  </a:cubicBezTo>
                  <a:cubicBezTo>
                    <a:pt x="0" y="28476"/>
                    <a:pt x="3673" y="31266"/>
                    <a:pt x="8931" y="31496"/>
                  </a:cubicBezTo>
                  <a:cubicBezTo>
                    <a:pt x="9175" y="31506"/>
                    <a:pt x="9455" y="31511"/>
                    <a:pt x="9769" y="31511"/>
                  </a:cubicBezTo>
                  <a:cubicBezTo>
                    <a:pt x="13721" y="31511"/>
                    <a:pt x="22969" y="30711"/>
                    <a:pt x="29858" y="30115"/>
                  </a:cubicBezTo>
                  <a:cubicBezTo>
                    <a:pt x="33500" y="29801"/>
                    <a:pt x="36376" y="29552"/>
                    <a:pt x="37020" y="29552"/>
                  </a:cubicBezTo>
                  <a:cubicBezTo>
                    <a:pt x="38137" y="29552"/>
                    <a:pt x="38704" y="28085"/>
                    <a:pt x="38802" y="24935"/>
                  </a:cubicBezTo>
                  <a:cubicBezTo>
                    <a:pt x="38900" y="21867"/>
                    <a:pt x="38518" y="17994"/>
                    <a:pt x="38313" y="15913"/>
                  </a:cubicBezTo>
                  <a:cubicBezTo>
                    <a:pt x="38259" y="15368"/>
                    <a:pt x="38218" y="14956"/>
                    <a:pt x="38203" y="14730"/>
                  </a:cubicBezTo>
                  <a:lnTo>
                    <a:pt x="38158" y="13954"/>
                  </a:lnTo>
                  <a:cubicBezTo>
                    <a:pt x="37917" y="9779"/>
                    <a:pt x="37355" y="2"/>
                    <a:pt x="31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35"/>
            <p:cNvSpPr/>
            <p:nvPr/>
          </p:nvSpPr>
          <p:spPr>
            <a:xfrm>
              <a:off x="2473925" y="4006350"/>
              <a:ext cx="458950" cy="244300"/>
            </a:xfrm>
            <a:custGeom>
              <a:rect b="b" l="l" r="r" t="t"/>
              <a:pathLst>
                <a:path extrusionOk="0" h="9772" w="18358">
                  <a:moveTo>
                    <a:pt x="8164" y="1"/>
                  </a:moveTo>
                  <a:cubicBezTo>
                    <a:pt x="4199" y="1"/>
                    <a:pt x="1" y="234"/>
                    <a:pt x="1" y="234"/>
                  </a:cubicBezTo>
                  <a:lnTo>
                    <a:pt x="2376" y="9737"/>
                  </a:lnTo>
                  <a:cubicBezTo>
                    <a:pt x="2376" y="9737"/>
                    <a:pt x="3504" y="9772"/>
                    <a:pt x="5141" y="9772"/>
                  </a:cubicBezTo>
                  <a:cubicBezTo>
                    <a:pt x="9234" y="9772"/>
                    <a:pt x="16506" y="9551"/>
                    <a:pt x="17277" y="8008"/>
                  </a:cubicBezTo>
                  <a:cubicBezTo>
                    <a:pt x="18358" y="5849"/>
                    <a:pt x="17277" y="1314"/>
                    <a:pt x="14470" y="450"/>
                  </a:cubicBezTo>
                  <a:cubicBezTo>
                    <a:pt x="13347" y="105"/>
                    <a:pt x="10807" y="1"/>
                    <a:pt x="81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35"/>
            <p:cNvSpPr/>
            <p:nvPr/>
          </p:nvSpPr>
          <p:spPr>
            <a:xfrm>
              <a:off x="2465350" y="3998650"/>
              <a:ext cx="463725" cy="259800"/>
            </a:xfrm>
            <a:custGeom>
              <a:rect b="b" l="l" r="r" t="t"/>
              <a:pathLst>
                <a:path extrusionOk="0" h="10392" w="18549">
                  <a:moveTo>
                    <a:pt x="8542" y="615"/>
                  </a:moveTo>
                  <a:cubicBezTo>
                    <a:pt x="11148" y="615"/>
                    <a:pt x="13637" y="716"/>
                    <a:pt x="14724" y="1051"/>
                  </a:cubicBezTo>
                  <a:cubicBezTo>
                    <a:pt x="15739" y="1364"/>
                    <a:pt x="16605" y="2250"/>
                    <a:pt x="17161" y="3548"/>
                  </a:cubicBezTo>
                  <a:cubicBezTo>
                    <a:pt x="17840" y="5135"/>
                    <a:pt x="17916" y="7040"/>
                    <a:pt x="17347" y="8180"/>
                  </a:cubicBezTo>
                  <a:cubicBezTo>
                    <a:pt x="16743" y="9389"/>
                    <a:pt x="10617" y="9781"/>
                    <a:pt x="5545" y="9781"/>
                  </a:cubicBezTo>
                  <a:cubicBezTo>
                    <a:pt x="4637" y="9781"/>
                    <a:pt x="3763" y="9768"/>
                    <a:pt x="2960" y="9746"/>
                  </a:cubicBezTo>
                  <a:lnTo>
                    <a:pt x="731" y="829"/>
                  </a:lnTo>
                  <a:cubicBezTo>
                    <a:pt x="1845" y="773"/>
                    <a:pt x="5285" y="615"/>
                    <a:pt x="8542" y="615"/>
                  </a:cubicBezTo>
                  <a:close/>
                  <a:moveTo>
                    <a:pt x="8475" y="1"/>
                  </a:moveTo>
                  <a:cubicBezTo>
                    <a:pt x="4635" y="1"/>
                    <a:pt x="608" y="221"/>
                    <a:pt x="326" y="236"/>
                  </a:cubicBezTo>
                  <a:cubicBezTo>
                    <a:pt x="134" y="246"/>
                    <a:pt x="0" y="429"/>
                    <a:pt x="47" y="616"/>
                  </a:cubicBezTo>
                  <a:lnTo>
                    <a:pt x="2422" y="10118"/>
                  </a:lnTo>
                  <a:cubicBezTo>
                    <a:pt x="2455" y="10251"/>
                    <a:pt x="2572" y="10346"/>
                    <a:pt x="2710" y="10350"/>
                  </a:cubicBezTo>
                  <a:cubicBezTo>
                    <a:pt x="3079" y="10361"/>
                    <a:pt x="4184" y="10391"/>
                    <a:pt x="5645" y="10391"/>
                  </a:cubicBezTo>
                  <a:cubicBezTo>
                    <a:pt x="9869" y="10391"/>
                    <a:pt x="17051" y="10140"/>
                    <a:pt x="17894" y="8454"/>
                  </a:cubicBezTo>
                  <a:cubicBezTo>
                    <a:pt x="18549" y="7144"/>
                    <a:pt x="18480" y="5076"/>
                    <a:pt x="17722" y="3307"/>
                  </a:cubicBezTo>
                  <a:cubicBezTo>
                    <a:pt x="17095" y="1840"/>
                    <a:pt x="16094" y="832"/>
                    <a:pt x="14903" y="466"/>
                  </a:cubicBezTo>
                  <a:cubicBezTo>
                    <a:pt x="13741" y="108"/>
                    <a:pt x="11153" y="1"/>
                    <a:pt x="84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35"/>
            <p:cNvSpPr/>
            <p:nvPr/>
          </p:nvSpPr>
          <p:spPr>
            <a:xfrm>
              <a:off x="1664075" y="3553950"/>
              <a:ext cx="896250" cy="783800"/>
            </a:xfrm>
            <a:custGeom>
              <a:rect b="b" l="l" r="r" t="t"/>
              <a:pathLst>
                <a:path extrusionOk="0" h="31352" w="35850">
                  <a:moveTo>
                    <a:pt x="20793" y="1"/>
                  </a:moveTo>
                  <a:cubicBezTo>
                    <a:pt x="17839" y="1"/>
                    <a:pt x="14893" y="161"/>
                    <a:pt x="12527" y="621"/>
                  </a:cubicBezTo>
                  <a:cubicBezTo>
                    <a:pt x="4752" y="2133"/>
                    <a:pt x="1512" y="6667"/>
                    <a:pt x="1296" y="7532"/>
                  </a:cubicBezTo>
                  <a:cubicBezTo>
                    <a:pt x="1296" y="7532"/>
                    <a:pt x="0" y="11635"/>
                    <a:pt x="216" y="16386"/>
                  </a:cubicBezTo>
                  <a:cubicBezTo>
                    <a:pt x="432" y="21137"/>
                    <a:pt x="1728" y="25888"/>
                    <a:pt x="8206" y="29777"/>
                  </a:cubicBezTo>
                  <a:cubicBezTo>
                    <a:pt x="10150" y="30943"/>
                    <a:pt x="13415" y="31351"/>
                    <a:pt x="17034" y="31351"/>
                  </a:cubicBezTo>
                  <a:cubicBezTo>
                    <a:pt x="25479" y="31351"/>
                    <a:pt x="35850" y="29129"/>
                    <a:pt x="35850" y="29129"/>
                  </a:cubicBezTo>
                  <a:lnTo>
                    <a:pt x="34339" y="837"/>
                  </a:lnTo>
                  <a:cubicBezTo>
                    <a:pt x="34339" y="837"/>
                    <a:pt x="27545" y="1"/>
                    <a:pt x="207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35"/>
            <p:cNvSpPr/>
            <p:nvPr/>
          </p:nvSpPr>
          <p:spPr>
            <a:xfrm>
              <a:off x="1656550" y="3546425"/>
              <a:ext cx="911625" cy="799150"/>
            </a:xfrm>
            <a:custGeom>
              <a:rect b="b" l="l" r="r" t="t"/>
              <a:pathLst>
                <a:path extrusionOk="0" h="31966" w="36465">
                  <a:moveTo>
                    <a:pt x="21066" y="611"/>
                  </a:moveTo>
                  <a:cubicBezTo>
                    <a:pt x="27026" y="611"/>
                    <a:pt x="33051" y="1262"/>
                    <a:pt x="34347" y="1412"/>
                  </a:cubicBezTo>
                  <a:lnTo>
                    <a:pt x="35832" y="29183"/>
                  </a:lnTo>
                  <a:cubicBezTo>
                    <a:pt x="34181" y="29520"/>
                    <a:pt x="24908" y="31343"/>
                    <a:pt x="17296" y="31343"/>
                  </a:cubicBezTo>
                  <a:cubicBezTo>
                    <a:pt x="13742" y="31343"/>
                    <a:pt x="10550" y="30945"/>
                    <a:pt x="8666" y="29814"/>
                  </a:cubicBezTo>
                  <a:cubicBezTo>
                    <a:pt x="2119" y="25886"/>
                    <a:pt x="1028" y="21177"/>
                    <a:pt x="823" y="16673"/>
                  </a:cubicBezTo>
                  <a:cubicBezTo>
                    <a:pt x="612" y="12035"/>
                    <a:pt x="1876" y="7965"/>
                    <a:pt x="1890" y="7924"/>
                  </a:cubicBezTo>
                  <a:cubicBezTo>
                    <a:pt x="1891" y="7919"/>
                    <a:pt x="1893" y="7912"/>
                    <a:pt x="1894" y="7907"/>
                  </a:cubicBezTo>
                  <a:cubicBezTo>
                    <a:pt x="2044" y="7312"/>
                    <a:pt x="5035" y="2749"/>
                    <a:pt x="12885" y="1222"/>
                  </a:cubicBezTo>
                  <a:cubicBezTo>
                    <a:pt x="15216" y="768"/>
                    <a:pt x="18133" y="611"/>
                    <a:pt x="21066" y="611"/>
                  </a:cubicBezTo>
                  <a:close/>
                  <a:moveTo>
                    <a:pt x="21065" y="1"/>
                  </a:moveTo>
                  <a:cubicBezTo>
                    <a:pt x="18095" y="1"/>
                    <a:pt x="15137" y="161"/>
                    <a:pt x="12769" y="621"/>
                  </a:cubicBezTo>
                  <a:cubicBezTo>
                    <a:pt x="5047" y="2123"/>
                    <a:pt x="1603" y="6597"/>
                    <a:pt x="1302" y="7749"/>
                  </a:cubicBezTo>
                  <a:cubicBezTo>
                    <a:pt x="1235" y="7969"/>
                    <a:pt x="1" y="12056"/>
                    <a:pt x="211" y="16700"/>
                  </a:cubicBezTo>
                  <a:cubicBezTo>
                    <a:pt x="414" y="21151"/>
                    <a:pt x="1538" y="26252"/>
                    <a:pt x="8350" y="30339"/>
                  </a:cubicBezTo>
                  <a:cubicBezTo>
                    <a:pt x="10360" y="31544"/>
                    <a:pt x="13701" y="31965"/>
                    <a:pt x="17387" y="31965"/>
                  </a:cubicBezTo>
                  <a:cubicBezTo>
                    <a:pt x="25639" y="31965"/>
                    <a:pt x="35615" y="29857"/>
                    <a:pt x="36215" y="29728"/>
                  </a:cubicBezTo>
                  <a:cubicBezTo>
                    <a:pt x="36362" y="29697"/>
                    <a:pt x="36464" y="29563"/>
                    <a:pt x="36457" y="29412"/>
                  </a:cubicBezTo>
                  <a:lnTo>
                    <a:pt x="34946" y="1122"/>
                  </a:lnTo>
                  <a:cubicBezTo>
                    <a:pt x="34937" y="973"/>
                    <a:pt x="34824" y="852"/>
                    <a:pt x="34676" y="834"/>
                  </a:cubicBezTo>
                  <a:cubicBezTo>
                    <a:pt x="34580" y="822"/>
                    <a:pt x="27794" y="1"/>
                    <a:pt x="2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35"/>
            <p:cNvSpPr/>
            <p:nvPr/>
          </p:nvSpPr>
          <p:spPr>
            <a:xfrm>
              <a:off x="4012150" y="1253575"/>
              <a:ext cx="248675" cy="593700"/>
            </a:xfrm>
            <a:custGeom>
              <a:rect b="b" l="l" r="r" t="t"/>
              <a:pathLst>
                <a:path extrusionOk="0" h="23748" w="9947">
                  <a:moveTo>
                    <a:pt x="8625" y="0"/>
                  </a:moveTo>
                  <a:cubicBezTo>
                    <a:pt x="8606" y="0"/>
                    <a:pt x="8585" y="1"/>
                    <a:pt x="8565" y="3"/>
                  </a:cubicBezTo>
                  <a:cubicBezTo>
                    <a:pt x="8565" y="3"/>
                    <a:pt x="6135" y="2433"/>
                    <a:pt x="4977" y="5674"/>
                  </a:cubicBezTo>
                  <a:cubicBezTo>
                    <a:pt x="3819" y="8915"/>
                    <a:pt x="1" y="18636"/>
                    <a:pt x="117" y="20488"/>
                  </a:cubicBezTo>
                  <a:cubicBezTo>
                    <a:pt x="210" y="21969"/>
                    <a:pt x="1265" y="23747"/>
                    <a:pt x="2513" y="23747"/>
                  </a:cubicBezTo>
                  <a:cubicBezTo>
                    <a:pt x="2825" y="23747"/>
                    <a:pt x="3148" y="23636"/>
                    <a:pt x="3473" y="23381"/>
                  </a:cubicBezTo>
                  <a:cubicBezTo>
                    <a:pt x="5092" y="22109"/>
                    <a:pt x="9027" y="15280"/>
                    <a:pt x="9258" y="14932"/>
                  </a:cubicBezTo>
                  <a:cubicBezTo>
                    <a:pt x="9490" y="14585"/>
                    <a:pt x="9721" y="9725"/>
                    <a:pt x="9721" y="6716"/>
                  </a:cubicBezTo>
                  <a:cubicBezTo>
                    <a:pt x="9721" y="3751"/>
                    <a:pt x="9946" y="0"/>
                    <a:pt x="86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35"/>
            <p:cNvSpPr/>
            <p:nvPr/>
          </p:nvSpPr>
          <p:spPr>
            <a:xfrm>
              <a:off x="4004975" y="1245925"/>
              <a:ext cx="259200" cy="609000"/>
            </a:xfrm>
            <a:custGeom>
              <a:rect b="b" l="l" r="r" t="t"/>
              <a:pathLst>
                <a:path extrusionOk="0" h="24360" w="10368">
                  <a:moveTo>
                    <a:pt x="8979" y="619"/>
                  </a:moveTo>
                  <a:lnTo>
                    <a:pt x="8979" y="619"/>
                  </a:lnTo>
                  <a:cubicBezTo>
                    <a:pt x="9040" y="632"/>
                    <a:pt x="9096" y="661"/>
                    <a:pt x="9140" y="706"/>
                  </a:cubicBezTo>
                  <a:cubicBezTo>
                    <a:pt x="9754" y="1275"/>
                    <a:pt x="9730" y="3824"/>
                    <a:pt x="9710" y="5872"/>
                  </a:cubicBezTo>
                  <a:cubicBezTo>
                    <a:pt x="9707" y="6262"/>
                    <a:pt x="9704" y="6648"/>
                    <a:pt x="9704" y="7022"/>
                  </a:cubicBezTo>
                  <a:cubicBezTo>
                    <a:pt x="9704" y="10128"/>
                    <a:pt x="9467" y="14652"/>
                    <a:pt x="9292" y="15069"/>
                  </a:cubicBezTo>
                  <a:cubicBezTo>
                    <a:pt x="9257" y="15120"/>
                    <a:pt x="9144" y="15307"/>
                    <a:pt x="8974" y="15595"/>
                  </a:cubicBezTo>
                  <a:cubicBezTo>
                    <a:pt x="6280" y="20105"/>
                    <a:pt x="4462" y="22746"/>
                    <a:pt x="3570" y="23447"/>
                  </a:cubicBezTo>
                  <a:cubicBezTo>
                    <a:pt x="3316" y="23646"/>
                    <a:pt x="3057" y="23746"/>
                    <a:pt x="2797" y="23746"/>
                  </a:cubicBezTo>
                  <a:cubicBezTo>
                    <a:pt x="2644" y="23746"/>
                    <a:pt x="2490" y="23711"/>
                    <a:pt x="2336" y="23642"/>
                  </a:cubicBezTo>
                  <a:cubicBezTo>
                    <a:pt x="1514" y="23274"/>
                    <a:pt x="784" y="21988"/>
                    <a:pt x="709" y="20775"/>
                  </a:cubicBezTo>
                  <a:cubicBezTo>
                    <a:pt x="620" y="19356"/>
                    <a:pt x="3110" y="12667"/>
                    <a:pt x="4599" y="8670"/>
                  </a:cubicBezTo>
                  <a:cubicBezTo>
                    <a:pt x="4988" y="7627"/>
                    <a:pt x="5323" y="6727"/>
                    <a:pt x="5553" y="6083"/>
                  </a:cubicBezTo>
                  <a:cubicBezTo>
                    <a:pt x="6548" y="3297"/>
                    <a:pt x="8534" y="1092"/>
                    <a:pt x="8979" y="619"/>
                  </a:cubicBezTo>
                  <a:close/>
                  <a:moveTo>
                    <a:pt x="8914" y="1"/>
                  </a:moveTo>
                  <a:cubicBezTo>
                    <a:pt x="8885" y="1"/>
                    <a:pt x="8856" y="2"/>
                    <a:pt x="8826" y="4"/>
                  </a:cubicBezTo>
                  <a:cubicBezTo>
                    <a:pt x="8754" y="10"/>
                    <a:pt x="8687" y="42"/>
                    <a:pt x="8636" y="93"/>
                  </a:cubicBezTo>
                  <a:cubicBezTo>
                    <a:pt x="8535" y="194"/>
                    <a:pt x="6143" y="2610"/>
                    <a:pt x="4977" y="5878"/>
                  </a:cubicBezTo>
                  <a:cubicBezTo>
                    <a:pt x="4747" y="6519"/>
                    <a:pt x="4413" y="7416"/>
                    <a:pt x="4025" y="8457"/>
                  </a:cubicBezTo>
                  <a:cubicBezTo>
                    <a:pt x="2424" y="12760"/>
                    <a:pt x="1" y="19264"/>
                    <a:pt x="98" y="20813"/>
                  </a:cubicBezTo>
                  <a:cubicBezTo>
                    <a:pt x="177" y="22076"/>
                    <a:pt x="942" y="23689"/>
                    <a:pt x="2087" y="24200"/>
                  </a:cubicBezTo>
                  <a:cubicBezTo>
                    <a:pt x="2312" y="24303"/>
                    <a:pt x="2555" y="24358"/>
                    <a:pt x="2804" y="24360"/>
                  </a:cubicBezTo>
                  <a:cubicBezTo>
                    <a:pt x="3146" y="24360"/>
                    <a:pt x="3538" y="24250"/>
                    <a:pt x="3949" y="23928"/>
                  </a:cubicBezTo>
                  <a:cubicBezTo>
                    <a:pt x="5381" y="22802"/>
                    <a:pt x="8481" y="17614"/>
                    <a:pt x="9499" y="15909"/>
                  </a:cubicBezTo>
                  <a:cubicBezTo>
                    <a:pt x="9663" y="15635"/>
                    <a:pt x="9769" y="15457"/>
                    <a:pt x="9801" y="15409"/>
                  </a:cubicBezTo>
                  <a:cubicBezTo>
                    <a:pt x="10161" y="14870"/>
                    <a:pt x="10315" y="8858"/>
                    <a:pt x="10315" y="7022"/>
                  </a:cubicBezTo>
                  <a:cubicBezTo>
                    <a:pt x="10315" y="6650"/>
                    <a:pt x="10320" y="6266"/>
                    <a:pt x="10323" y="5878"/>
                  </a:cubicBezTo>
                  <a:cubicBezTo>
                    <a:pt x="10346" y="3375"/>
                    <a:pt x="10367" y="1010"/>
                    <a:pt x="9557" y="257"/>
                  </a:cubicBezTo>
                  <a:cubicBezTo>
                    <a:pt x="9375" y="88"/>
                    <a:pt x="9157" y="1"/>
                    <a:pt x="89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35"/>
            <p:cNvSpPr/>
            <p:nvPr/>
          </p:nvSpPr>
          <p:spPr>
            <a:xfrm>
              <a:off x="4218425" y="1513325"/>
              <a:ext cx="857000" cy="765350"/>
            </a:xfrm>
            <a:custGeom>
              <a:rect b="b" l="l" r="r" t="t"/>
              <a:pathLst>
                <a:path extrusionOk="0" h="30614" w="34280">
                  <a:moveTo>
                    <a:pt x="4180" y="1"/>
                  </a:moveTo>
                  <a:cubicBezTo>
                    <a:pt x="4138" y="1"/>
                    <a:pt x="4105" y="3"/>
                    <a:pt x="4082" y="7"/>
                  </a:cubicBezTo>
                  <a:cubicBezTo>
                    <a:pt x="558" y="681"/>
                    <a:pt x="0" y="23268"/>
                    <a:pt x="0" y="23268"/>
                  </a:cubicBezTo>
                  <a:lnTo>
                    <a:pt x="27750" y="30614"/>
                  </a:lnTo>
                  <a:cubicBezTo>
                    <a:pt x="27750" y="30614"/>
                    <a:pt x="34279" y="12659"/>
                    <a:pt x="34279" y="9393"/>
                  </a:cubicBezTo>
                  <a:cubicBezTo>
                    <a:pt x="34279" y="6188"/>
                    <a:pt x="6411" y="1"/>
                    <a:pt x="4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35"/>
            <p:cNvSpPr/>
            <p:nvPr/>
          </p:nvSpPr>
          <p:spPr>
            <a:xfrm>
              <a:off x="4210675" y="1505850"/>
              <a:ext cx="872400" cy="780475"/>
            </a:xfrm>
            <a:custGeom>
              <a:rect b="b" l="l" r="r" t="t"/>
              <a:pathLst>
                <a:path extrusionOk="0" h="31219" w="34896">
                  <a:moveTo>
                    <a:pt x="4510" y="604"/>
                  </a:moveTo>
                  <a:cubicBezTo>
                    <a:pt x="6298" y="604"/>
                    <a:pt x="30056" y="5776"/>
                    <a:pt x="33866" y="9089"/>
                  </a:cubicBezTo>
                  <a:cubicBezTo>
                    <a:pt x="34135" y="9324"/>
                    <a:pt x="34284" y="9537"/>
                    <a:pt x="34284" y="9692"/>
                  </a:cubicBezTo>
                  <a:cubicBezTo>
                    <a:pt x="34284" y="12655"/>
                    <a:pt x="28672" y="28315"/>
                    <a:pt x="27867" y="30545"/>
                  </a:cubicBezTo>
                  <a:lnTo>
                    <a:pt x="623" y="23334"/>
                  </a:lnTo>
                  <a:cubicBezTo>
                    <a:pt x="852" y="14683"/>
                    <a:pt x="2081" y="1066"/>
                    <a:pt x="4447" y="608"/>
                  </a:cubicBezTo>
                  <a:cubicBezTo>
                    <a:pt x="4463" y="605"/>
                    <a:pt x="4485" y="604"/>
                    <a:pt x="4510" y="604"/>
                  </a:cubicBezTo>
                  <a:close/>
                  <a:moveTo>
                    <a:pt x="4419" y="0"/>
                  </a:moveTo>
                  <a:cubicBezTo>
                    <a:pt x="4382" y="0"/>
                    <a:pt x="4353" y="2"/>
                    <a:pt x="4333" y="6"/>
                  </a:cubicBezTo>
                  <a:cubicBezTo>
                    <a:pt x="673" y="705"/>
                    <a:pt x="62" y="21222"/>
                    <a:pt x="4" y="23560"/>
                  </a:cubicBezTo>
                  <a:cubicBezTo>
                    <a:pt x="0" y="23701"/>
                    <a:pt x="94" y="23827"/>
                    <a:pt x="232" y="23863"/>
                  </a:cubicBezTo>
                  <a:lnTo>
                    <a:pt x="27982" y="31209"/>
                  </a:lnTo>
                  <a:cubicBezTo>
                    <a:pt x="28007" y="31215"/>
                    <a:pt x="28034" y="31219"/>
                    <a:pt x="28060" y="31219"/>
                  </a:cubicBezTo>
                  <a:cubicBezTo>
                    <a:pt x="28189" y="31219"/>
                    <a:pt x="28303" y="31138"/>
                    <a:pt x="28347" y="31017"/>
                  </a:cubicBezTo>
                  <a:cubicBezTo>
                    <a:pt x="28614" y="30282"/>
                    <a:pt x="34895" y="12974"/>
                    <a:pt x="34895" y="9692"/>
                  </a:cubicBezTo>
                  <a:cubicBezTo>
                    <a:pt x="34895" y="9324"/>
                    <a:pt x="34666" y="8956"/>
                    <a:pt x="34195" y="8566"/>
                  </a:cubicBezTo>
                  <a:cubicBezTo>
                    <a:pt x="29939" y="5044"/>
                    <a:pt x="6326" y="0"/>
                    <a:pt x="4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35"/>
            <p:cNvSpPr/>
            <p:nvPr/>
          </p:nvSpPr>
          <p:spPr>
            <a:xfrm>
              <a:off x="4188650" y="1156275"/>
              <a:ext cx="807250" cy="940025"/>
            </a:xfrm>
            <a:custGeom>
              <a:rect b="b" l="l" r="r" t="t"/>
              <a:pathLst>
                <a:path extrusionOk="0" h="37601" w="32290">
                  <a:moveTo>
                    <a:pt x="17149" y="1"/>
                  </a:moveTo>
                  <a:cubicBezTo>
                    <a:pt x="15853" y="1"/>
                    <a:pt x="15045" y="192"/>
                    <a:pt x="15045" y="192"/>
                  </a:cubicBezTo>
                  <a:cubicBezTo>
                    <a:pt x="15045" y="192"/>
                    <a:pt x="14109" y="88"/>
                    <a:pt x="12705" y="88"/>
                  </a:cubicBezTo>
                  <a:cubicBezTo>
                    <a:pt x="10484" y="88"/>
                    <a:pt x="7094" y="348"/>
                    <a:pt x="4398" y="1696"/>
                  </a:cubicBezTo>
                  <a:cubicBezTo>
                    <a:pt x="1" y="3895"/>
                    <a:pt x="1" y="7598"/>
                    <a:pt x="232" y="11186"/>
                  </a:cubicBezTo>
                  <a:cubicBezTo>
                    <a:pt x="463" y="14774"/>
                    <a:pt x="1660" y="34121"/>
                    <a:pt x="2008" y="35510"/>
                  </a:cubicBezTo>
                  <a:cubicBezTo>
                    <a:pt x="2356" y="36899"/>
                    <a:pt x="10301" y="36532"/>
                    <a:pt x="14930" y="37457"/>
                  </a:cubicBezTo>
                  <a:cubicBezTo>
                    <a:pt x="15421" y="37555"/>
                    <a:pt x="15895" y="37600"/>
                    <a:pt x="16353" y="37600"/>
                  </a:cubicBezTo>
                  <a:cubicBezTo>
                    <a:pt x="20217" y="37600"/>
                    <a:pt x="22873" y="34405"/>
                    <a:pt x="23494" y="33059"/>
                  </a:cubicBezTo>
                  <a:cubicBezTo>
                    <a:pt x="24189" y="31555"/>
                    <a:pt x="32290" y="16857"/>
                    <a:pt x="32290" y="13733"/>
                  </a:cubicBezTo>
                  <a:cubicBezTo>
                    <a:pt x="32290" y="10609"/>
                    <a:pt x="28933" y="4706"/>
                    <a:pt x="24190" y="1929"/>
                  </a:cubicBezTo>
                  <a:cubicBezTo>
                    <a:pt x="21478" y="341"/>
                    <a:pt x="18879" y="1"/>
                    <a:pt x="17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35"/>
            <p:cNvSpPr/>
            <p:nvPr/>
          </p:nvSpPr>
          <p:spPr>
            <a:xfrm>
              <a:off x="4180550" y="1148475"/>
              <a:ext cx="823000" cy="955450"/>
            </a:xfrm>
            <a:custGeom>
              <a:rect b="b" l="l" r="r" t="t"/>
              <a:pathLst>
                <a:path extrusionOk="0" h="38218" w="32920">
                  <a:moveTo>
                    <a:pt x="17458" y="624"/>
                  </a:moveTo>
                  <a:cubicBezTo>
                    <a:pt x="19150" y="624"/>
                    <a:pt x="21707" y="952"/>
                    <a:pt x="24358" y="2503"/>
                  </a:cubicBezTo>
                  <a:cubicBezTo>
                    <a:pt x="29211" y="5345"/>
                    <a:pt x="32308" y="11236"/>
                    <a:pt x="32308" y="14044"/>
                  </a:cubicBezTo>
                  <a:cubicBezTo>
                    <a:pt x="32308" y="16487"/>
                    <a:pt x="26959" y="26688"/>
                    <a:pt x="24675" y="31045"/>
                  </a:cubicBezTo>
                  <a:cubicBezTo>
                    <a:pt x="24096" y="32147"/>
                    <a:pt x="23680" y="32945"/>
                    <a:pt x="23541" y="33243"/>
                  </a:cubicBezTo>
                  <a:cubicBezTo>
                    <a:pt x="23099" y="34201"/>
                    <a:pt x="20628" y="37609"/>
                    <a:pt x="16704" y="37609"/>
                  </a:cubicBezTo>
                  <a:cubicBezTo>
                    <a:pt x="16259" y="37609"/>
                    <a:pt x="15795" y="37565"/>
                    <a:pt x="15314" y="37469"/>
                  </a:cubicBezTo>
                  <a:cubicBezTo>
                    <a:pt x="13441" y="37095"/>
                    <a:pt x="11091" y="36934"/>
                    <a:pt x="8820" y="36778"/>
                  </a:cubicBezTo>
                  <a:cubicBezTo>
                    <a:pt x="6272" y="36603"/>
                    <a:pt x="2783" y="36363"/>
                    <a:pt x="2629" y="35748"/>
                  </a:cubicBezTo>
                  <a:cubicBezTo>
                    <a:pt x="2324" y="34532"/>
                    <a:pt x="1301" y="18406"/>
                    <a:pt x="965" y="13107"/>
                  </a:cubicBezTo>
                  <a:lnTo>
                    <a:pt x="861" y="11478"/>
                  </a:lnTo>
                  <a:cubicBezTo>
                    <a:pt x="615" y="7664"/>
                    <a:pt x="747" y="4339"/>
                    <a:pt x="4859" y="2282"/>
                  </a:cubicBezTo>
                  <a:cubicBezTo>
                    <a:pt x="7499" y="962"/>
                    <a:pt x="10860" y="709"/>
                    <a:pt x="13053" y="709"/>
                  </a:cubicBezTo>
                  <a:cubicBezTo>
                    <a:pt x="14406" y="709"/>
                    <a:pt x="15313" y="805"/>
                    <a:pt x="15337" y="807"/>
                  </a:cubicBezTo>
                  <a:cubicBezTo>
                    <a:pt x="15349" y="809"/>
                    <a:pt x="15360" y="809"/>
                    <a:pt x="15372" y="809"/>
                  </a:cubicBezTo>
                  <a:cubicBezTo>
                    <a:pt x="15395" y="809"/>
                    <a:pt x="15418" y="806"/>
                    <a:pt x="15440" y="801"/>
                  </a:cubicBezTo>
                  <a:cubicBezTo>
                    <a:pt x="15459" y="797"/>
                    <a:pt x="16230" y="624"/>
                    <a:pt x="17458" y="624"/>
                  </a:cubicBezTo>
                  <a:close/>
                  <a:moveTo>
                    <a:pt x="17492" y="0"/>
                  </a:moveTo>
                  <a:cubicBezTo>
                    <a:pt x="16346" y="0"/>
                    <a:pt x="15566" y="149"/>
                    <a:pt x="15353" y="195"/>
                  </a:cubicBezTo>
                  <a:cubicBezTo>
                    <a:pt x="15121" y="171"/>
                    <a:pt x="14235" y="90"/>
                    <a:pt x="12998" y="90"/>
                  </a:cubicBezTo>
                  <a:cubicBezTo>
                    <a:pt x="10749" y="90"/>
                    <a:pt x="7339" y="359"/>
                    <a:pt x="4585" y="1734"/>
                  </a:cubicBezTo>
                  <a:cubicBezTo>
                    <a:pt x="143" y="3956"/>
                    <a:pt x="0" y="7630"/>
                    <a:pt x="250" y="11518"/>
                  </a:cubicBezTo>
                  <a:lnTo>
                    <a:pt x="355" y="13146"/>
                  </a:lnTo>
                  <a:cubicBezTo>
                    <a:pt x="989" y="23148"/>
                    <a:pt x="1754" y="34772"/>
                    <a:pt x="2035" y="35896"/>
                  </a:cubicBezTo>
                  <a:cubicBezTo>
                    <a:pt x="2285" y="36896"/>
                    <a:pt x="4638" y="37106"/>
                    <a:pt x="8778" y="37389"/>
                  </a:cubicBezTo>
                  <a:cubicBezTo>
                    <a:pt x="11031" y="37544"/>
                    <a:pt x="13360" y="37703"/>
                    <a:pt x="15194" y="38071"/>
                  </a:cubicBezTo>
                  <a:cubicBezTo>
                    <a:pt x="15681" y="38168"/>
                    <a:pt x="16177" y="38218"/>
                    <a:pt x="16673" y="38218"/>
                  </a:cubicBezTo>
                  <a:cubicBezTo>
                    <a:pt x="20560" y="38218"/>
                    <a:pt x="23347" y="35123"/>
                    <a:pt x="24096" y="33500"/>
                  </a:cubicBezTo>
                  <a:cubicBezTo>
                    <a:pt x="24228" y="33215"/>
                    <a:pt x="24642" y="32424"/>
                    <a:pt x="25216" y="31330"/>
                  </a:cubicBezTo>
                  <a:cubicBezTo>
                    <a:pt x="27718" y="26561"/>
                    <a:pt x="32920" y="16638"/>
                    <a:pt x="32920" y="14045"/>
                  </a:cubicBezTo>
                  <a:cubicBezTo>
                    <a:pt x="32920" y="10628"/>
                    <a:pt x="29390" y="4741"/>
                    <a:pt x="24667" y="1976"/>
                  </a:cubicBezTo>
                  <a:cubicBezTo>
                    <a:pt x="21894" y="353"/>
                    <a:pt x="19258" y="0"/>
                    <a:pt x="174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35"/>
            <p:cNvSpPr/>
            <p:nvPr/>
          </p:nvSpPr>
          <p:spPr>
            <a:xfrm>
              <a:off x="4362250" y="1389625"/>
              <a:ext cx="222800" cy="656825"/>
            </a:xfrm>
            <a:custGeom>
              <a:rect b="b" l="l" r="r" t="t"/>
              <a:pathLst>
                <a:path extrusionOk="0" h="26273" w="8912">
                  <a:moveTo>
                    <a:pt x="7638" y="0"/>
                  </a:moveTo>
                  <a:lnTo>
                    <a:pt x="3703" y="2778"/>
                  </a:lnTo>
                  <a:lnTo>
                    <a:pt x="4976" y="5556"/>
                  </a:lnTo>
                  <a:lnTo>
                    <a:pt x="0" y="22916"/>
                  </a:lnTo>
                  <a:lnTo>
                    <a:pt x="1158" y="26272"/>
                  </a:lnTo>
                  <a:lnTo>
                    <a:pt x="4513" y="23725"/>
                  </a:lnTo>
                  <a:lnTo>
                    <a:pt x="6365" y="5904"/>
                  </a:lnTo>
                  <a:lnTo>
                    <a:pt x="8911" y="3125"/>
                  </a:lnTo>
                  <a:lnTo>
                    <a:pt x="76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35"/>
            <p:cNvSpPr/>
            <p:nvPr/>
          </p:nvSpPr>
          <p:spPr>
            <a:xfrm>
              <a:off x="4354450" y="1381975"/>
              <a:ext cx="238825" cy="672100"/>
            </a:xfrm>
            <a:custGeom>
              <a:rect b="b" l="l" r="r" t="t"/>
              <a:pathLst>
                <a:path extrusionOk="0" h="26884" w="9553">
                  <a:moveTo>
                    <a:pt x="7813" y="778"/>
                  </a:moveTo>
                  <a:lnTo>
                    <a:pt x="8867" y="3368"/>
                  </a:lnTo>
                  <a:lnTo>
                    <a:pt x="6451" y="6002"/>
                  </a:lnTo>
                  <a:cubicBezTo>
                    <a:pt x="6407" y="6050"/>
                    <a:pt x="6379" y="6112"/>
                    <a:pt x="6373" y="6177"/>
                  </a:cubicBezTo>
                  <a:lnTo>
                    <a:pt x="4535" y="23869"/>
                  </a:lnTo>
                  <a:lnTo>
                    <a:pt x="1622" y="26079"/>
                  </a:lnTo>
                  <a:lnTo>
                    <a:pt x="633" y="23214"/>
                  </a:lnTo>
                  <a:lnTo>
                    <a:pt x="5583" y="5946"/>
                  </a:lnTo>
                  <a:cubicBezTo>
                    <a:pt x="5603" y="5876"/>
                    <a:pt x="5597" y="5801"/>
                    <a:pt x="5566" y="5734"/>
                  </a:cubicBezTo>
                  <a:lnTo>
                    <a:pt x="4400" y="3187"/>
                  </a:lnTo>
                  <a:lnTo>
                    <a:pt x="7813" y="778"/>
                  </a:lnTo>
                  <a:close/>
                  <a:moveTo>
                    <a:pt x="7950" y="0"/>
                  </a:moveTo>
                  <a:cubicBezTo>
                    <a:pt x="7890" y="0"/>
                    <a:pt x="7828" y="18"/>
                    <a:pt x="7774" y="57"/>
                  </a:cubicBezTo>
                  <a:lnTo>
                    <a:pt x="3839" y="2834"/>
                  </a:lnTo>
                  <a:cubicBezTo>
                    <a:pt x="3719" y="2919"/>
                    <a:pt x="3676" y="3078"/>
                    <a:pt x="3738" y="3212"/>
                  </a:cubicBezTo>
                  <a:lnTo>
                    <a:pt x="4964" y="5886"/>
                  </a:lnTo>
                  <a:lnTo>
                    <a:pt x="17" y="23136"/>
                  </a:lnTo>
                  <a:cubicBezTo>
                    <a:pt x="1" y="23197"/>
                    <a:pt x="2" y="23261"/>
                    <a:pt x="23" y="23321"/>
                  </a:cubicBezTo>
                  <a:lnTo>
                    <a:pt x="1180" y="26677"/>
                  </a:lnTo>
                  <a:cubicBezTo>
                    <a:pt x="1212" y="26770"/>
                    <a:pt x="1286" y="26842"/>
                    <a:pt x="1380" y="26871"/>
                  </a:cubicBezTo>
                  <a:cubicBezTo>
                    <a:pt x="1409" y="26879"/>
                    <a:pt x="1439" y="26884"/>
                    <a:pt x="1470" y="26884"/>
                  </a:cubicBezTo>
                  <a:cubicBezTo>
                    <a:pt x="1536" y="26884"/>
                    <a:pt x="1600" y="26862"/>
                    <a:pt x="1654" y="26822"/>
                  </a:cubicBezTo>
                  <a:lnTo>
                    <a:pt x="5010" y="24276"/>
                  </a:lnTo>
                  <a:cubicBezTo>
                    <a:pt x="5078" y="24224"/>
                    <a:pt x="5121" y="24148"/>
                    <a:pt x="5130" y="24064"/>
                  </a:cubicBezTo>
                  <a:lnTo>
                    <a:pt x="6972" y="6341"/>
                  </a:lnTo>
                  <a:lnTo>
                    <a:pt x="9450" y="3638"/>
                  </a:lnTo>
                  <a:cubicBezTo>
                    <a:pt x="9530" y="3551"/>
                    <a:pt x="9552" y="3426"/>
                    <a:pt x="9508" y="3316"/>
                  </a:cubicBezTo>
                  <a:lnTo>
                    <a:pt x="8234" y="191"/>
                  </a:lnTo>
                  <a:cubicBezTo>
                    <a:pt x="8185" y="70"/>
                    <a:pt x="8069" y="0"/>
                    <a:pt x="79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35"/>
            <p:cNvSpPr/>
            <p:nvPr/>
          </p:nvSpPr>
          <p:spPr>
            <a:xfrm>
              <a:off x="4408525" y="1227600"/>
              <a:ext cx="298025" cy="344325"/>
            </a:xfrm>
            <a:custGeom>
              <a:rect b="b" l="l" r="r" t="t"/>
              <a:pathLst>
                <a:path extrusionOk="0" h="13773" w="11921">
                  <a:moveTo>
                    <a:pt x="5787" y="1"/>
                  </a:moveTo>
                  <a:cubicBezTo>
                    <a:pt x="3242" y="1"/>
                    <a:pt x="2200" y="2083"/>
                    <a:pt x="2200" y="2083"/>
                  </a:cubicBezTo>
                  <a:cubicBezTo>
                    <a:pt x="2200" y="2083"/>
                    <a:pt x="926" y="4514"/>
                    <a:pt x="463" y="6134"/>
                  </a:cubicBezTo>
                  <a:cubicBezTo>
                    <a:pt x="0" y="7755"/>
                    <a:pt x="1" y="10764"/>
                    <a:pt x="1" y="10764"/>
                  </a:cubicBezTo>
                  <a:cubicBezTo>
                    <a:pt x="1" y="10764"/>
                    <a:pt x="3705" y="9028"/>
                    <a:pt x="4746" y="9028"/>
                  </a:cubicBezTo>
                  <a:cubicBezTo>
                    <a:pt x="5787" y="9028"/>
                    <a:pt x="7871" y="13773"/>
                    <a:pt x="7871" y="13773"/>
                  </a:cubicBezTo>
                  <a:cubicBezTo>
                    <a:pt x="7871" y="13773"/>
                    <a:pt x="10996" y="9143"/>
                    <a:pt x="11458" y="5788"/>
                  </a:cubicBezTo>
                  <a:cubicBezTo>
                    <a:pt x="11921" y="2431"/>
                    <a:pt x="8334" y="1"/>
                    <a:pt x="5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35"/>
            <p:cNvSpPr/>
            <p:nvPr/>
          </p:nvSpPr>
          <p:spPr>
            <a:xfrm>
              <a:off x="4400875" y="1219950"/>
              <a:ext cx="306425" cy="359650"/>
            </a:xfrm>
            <a:custGeom>
              <a:rect b="b" l="l" r="r" t="t"/>
              <a:pathLst>
                <a:path extrusionOk="0" h="14386" w="12257">
                  <a:moveTo>
                    <a:pt x="6093" y="612"/>
                  </a:moveTo>
                  <a:cubicBezTo>
                    <a:pt x="7569" y="612"/>
                    <a:pt x="9289" y="1449"/>
                    <a:pt x="10374" y="2694"/>
                  </a:cubicBezTo>
                  <a:cubicBezTo>
                    <a:pt x="10984" y="3394"/>
                    <a:pt x="11669" y="4545"/>
                    <a:pt x="11462" y="6052"/>
                  </a:cubicBezTo>
                  <a:cubicBezTo>
                    <a:pt x="11097" y="8686"/>
                    <a:pt x="9013" y="12190"/>
                    <a:pt x="8225" y="13440"/>
                  </a:cubicBezTo>
                  <a:cubicBezTo>
                    <a:pt x="7540" y="11952"/>
                    <a:pt x="6066" y="9028"/>
                    <a:pt x="5052" y="9028"/>
                  </a:cubicBezTo>
                  <a:cubicBezTo>
                    <a:pt x="4160" y="9028"/>
                    <a:pt x="1672" y="10112"/>
                    <a:pt x="621" y="10589"/>
                  </a:cubicBezTo>
                  <a:cubicBezTo>
                    <a:pt x="642" y="9682"/>
                    <a:pt x="727" y="7704"/>
                    <a:pt x="1064" y="6525"/>
                  </a:cubicBezTo>
                  <a:cubicBezTo>
                    <a:pt x="1513" y="4954"/>
                    <a:pt x="2764" y="2555"/>
                    <a:pt x="2777" y="2532"/>
                  </a:cubicBezTo>
                  <a:cubicBezTo>
                    <a:pt x="2778" y="2531"/>
                    <a:pt x="2779" y="2529"/>
                    <a:pt x="2779" y="2528"/>
                  </a:cubicBezTo>
                  <a:cubicBezTo>
                    <a:pt x="2819" y="2449"/>
                    <a:pt x="3776" y="612"/>
                    <a:pt x="6093" y="612"/>
                  </a:cubicBezTo>
                  <a:close/>
                  <a:moveTo>
                    <a:pt x="6093" y="1"/>
                  </a:moveTo>
                  <a:cubicBezTo>
                    <a:pt x="3412" y="1"/>
                    <a:pt x="2297" y="2123"/>
                    <a:pt x="2233" y="2250"/>
                  </a:cubicBezTo>
                  <a:cubicBezTo>
                    <a:pt x="2166" y="2379"/>
                    <a:pt x="939" y="4736"/>
                    <a:pt x="476" y="6356"/>
                  </a:cubicBezTo>
                  <a:cubicBezTo>
                    <a:pt x="6" y="7999"/>
                    <a:pt x="0" y="10945"/>
                    <a:pt x="0" y="11070"/>
                  </a:cubicBezTo>
                  <a:cubicBezTo>
                    <a:pt x="0" y="11246"/>
                    <a:pt x="145" y="11376"/>
                    <a:pt x="307" y="11376"/>
                  </a:cubicBezTo>
                  <a:cubicBezTo>
                    <a:pt x="350" y="11376"/>
                    <a:pt x="394" y="11367"/>
                    <a:pt x="437" y="11347"/>
                  </a:cubicBezTo>
                  <a:cubicBezTo>
                    <a:pt x="1449" y="10873"/>
                    <a:pt x="4253" y="9640"/>
                    <a:pt x="5052" y="9640"/>
                  </a:cubicBezTo>
                  <a:cubicBezTo>
                    <a:pt x="5508" y="9640"/>
                    <a:pt x="6810" y="11729"/>
                    <a:pt x="7896" y="14202"/>
                  </a:cubicBezTo>
                  <a:cubicBezTo>
                    <a:pt x="7941" y="14303"/>
                    <a:pt x="8037" y="14373"/>
                    <a:pt x="8149" y="14383"/>
                  </a:cubicBezTo>
                  <a:cubicBezTo>
                    <a:pt x="8158" y="14384"/>
                    <a:pt x="8167" y="14385"/>
                    <a:pt x="8177" y="14385"/>
                  </a:cubicBezTo>
                  <a:cubicBezTo>
                    <a:pt x="8278" y="14385"/>
                    <a:pt x="8373" y="14334"/>
                    <a:pt x="8431" y="14250"/>
                  </a:cubicBezTo>
                  <a:cubicBezTo>
                    <a:pt x="8560" y="14059"/>
                    <a:pt x="11600" y="9522"/>
                    <a:pt x="12067" y="6135"/>
                  </a:cubicBezTo>
                  <a:cubicBezTo>
                    <a:pt x="12257" y="4762"/>
                    <a:pt x="11830" y="3433"/>
                    <a:pt x="10836" y="2292"/>
                  </a:cubicBezTo>
                  <a:cubicBezTo>
                    <a:pt x="9641" y="922"/>
                    <a:pt x="7735" y="1"/>
                    <a:pt x="6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35"/>
            <p:cNvSpPr/>
            <p:nvPr/>
          </p:nvSpPr>
          <p:spPr>
            <a:xfrm>
              <a:off x="4744150" y="1175600"/>
              <a:ext cx="89725" cy="106350"/>
            </a:xfrm>
            <a:custGeom>
              <a:rect b="b" l="l" r="r" t="t"/>
              <a:pathLst>
                <a:path extrusionOk="0" h="4254" w="3589">
                  <a:moveTo>
                    <a:pt x="2922" y="1"/>
                  </a:moveTo>
                  <a:cubicBezTo>
                    <a:pt x="2507" y="1"/>
                    <a:pt x="1969" y="808"/>
                    <a:pt x="1969" y="808"/>
                  </a:cubicBezTo>
                  <a:lnTo>
                    <a:pt x="0" y="4048"/>
                  </a:lnTo>
                  <a:cubicBezTo>
                    <a:pt x="0" y="4048"/>
                    <a:pt x="258" y="4254"/>
                    <a:pt x="669" y="4254"/>
                  </a:cubicBezTo>
                  <a:cubicBezTo>
                    <a:pt x="875" y="4254"/>
                    <a:pt x="1120" y="4202"/>
                    <a:pt x="1389" y="4048"/>
                  </a:cubicBezTo>
                  <a:cubicBezTo>
                    <a:pt x="2199" y="3585"/>
                    <a:pt x="3588" y="2312"/>
                    <a:pt x="3357" y="692"/>
                  </a:cubicBezTo>
                  <a:cubicBezTo>
                    <a:pt x="3283" y="176"/>
                    <a:pt x="3116" y="1"/>
                    <a:pt x="29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35"/>
            <p:cNvSpPr/>
            <p:nvPr/>
          </p:nvSpPr>
          <p:spPr>
            <a:xfrm>
              <a:off x="4735700" y="1167925"/>
              <a:ext cx="106375" cy="121700"/>
            </a:xfrm>
            <a:custGeom>
              <a:rect b="b" l="l" r="r" t="t"/>
              <a:pathLst>
                <a:path extrusionOk="0" h="4868" w="4255">
                  <a:moveTo>
                    <a:pt x="3258" y="1"/>
                  </a:moveTo>
                  <a:cubicBezTo>
                    <a:pt x="2715" y="1"/>
                    <a:pt x="2206" y="713"/>
                    <a:pt x="2051" y="945"/>
                  </a:cubicBezTo>
                  <a:cubicBezTo>
                    <a:pt x="1958" y="1085"/>
                    <a:pt x="1996" y="1275"/>
                    <a:pt x="2136" y="1370"/>
                  </a:cubicBezTo>
                  <a:cubicBezTo>
                    <a:pt x="2188" y="1404"/>
                    <a:pt x="2247" y="1421"/>
                    <a:pt x="2305" y="1421"/>
                  </a:cubicBezTo>
                  <a:cubicBezTo>
                    <a:pt x="2404" y="1421"/>
                    <a:pt x="2501" y="1373"/>
                    <a:pt x="2561" y="1284"/>
                  </a:cubicBezTo>
                  <a:cubicBezTo>
                    <a:pt x="2787" y="945"/>
                    <a:pt x="3151" y="617"/>
                    <a:pt x="3251" y="611"/>
                  </a:cubicBezTo>
                  <a:cubicBezTo>
                    <a:pt x="3251" y="611"/>
                    <a:pt x="3340" y="678"/>
                    <a:pt x="3392" y="1042"/>
                  </a:cubicBezTo>
                  <a:cubicBezTo>
                    <a:pt x="3602" y="2512"/>
                    <a:pt x="2296" y="3678"/>
                    <a:pt x="1576" y="4089"/>
                  </a:cubicBezTo>
                  <a:cubicBezTo>
                    <a:pt x="1359" y="4213"/>
                    <a:pt x="1166" y="4254"/>
                    <a:pt x="1006" y="4254"/>
                  </a:cubicBezTo>
                  <a:cubicBezTo>
                    <a:pt x="718" y="4254"/>
                    <a:pt x="540" y="4123"/>
                    <a:pt x="530" y="4116"/>
                  </a:cubicBezTo>
                  <a:cubicBezTo>
                    <a:pt x="475" y="4073"/>
                    <a:pt x="409" y="4052"/>
                    <a:pt x="344" y="4052"/>
                  </a:cubicBezTo>
                  <a:cubicBezTo>
                    <a:pt x="254" y="4052"/>
                    <a:pt x="165" y="4092"/>
                    <a:pt x="105" y="4168"/>
                  </a:cubicBezTo>
                  <a:cubicBezTo>
                    <a:pt x="0" y="4297"/>
                    <a:pt x="19" y="4488"/>
                    <a:pt x="148" y="4594"/>
                  </a:cubicBezTo>
                  <a:cubicBezTo>
                    <a:pt x="168" y="4610"/>
                    <a:pt x="498" y="4868"/>
                    <a:pt x="1010" y="4868"/>
                  </a:cubicBezTo>
                  <a:cubicBezTo>
                    <a:pt x="1261" y="4868"/>
                    <a:pt x="1556" y="4806"/>
                    <a:pt x="1879" y="4621"/>
                  </a:cubicBezTo>
                  <a:cubicBezTo>
                    <a:pt x="2724" y="4138"/>
                    <a:pt x="4254" y="2751"/>
                    <a:pt x="3998" y="955"/>
                  </a:cubicBezTo>
                  <a:cubicBezTo>
                    <a:pt x="3970" y="750"/>
                    <a:pt x="3880" y="127"/>
                    <a:pt x="3394" y="16"/>
                  </a:cubicBezTo>
                  <a:cubicBezTo>
                    <a:pt x="3348" y="6"/>
                    <a:pt x="3303" y="1"/>
                    <a:pt x="3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35"/>
            <p:cNvSpPr/>
            <p:nvPr/>
          </p:nvSpPr>
          <p:spPr>
            <a:xfrm>
              <a:off x="4434575" y="1022175"/>
              <a:ext cx="63675" cy="133125"/>
            </a:xfrm>
            <a:custGeom>
              <a:rect b="b" l="l" r="r" t="t"/>
              <a:pathLst>
                <a:path extrusionOk="0" h="5325" w="2547">
                  <a:moveTo>
                    <a:pt x="1881" y="0"/>
                  </a:moveTo>
                  <a:cubicBezTo>
                    <a:pt x="1505" y="0"/>
                    <a:pt x="1043" y="232"/>
                    <a:pt x="695" y="1158"/>
                  </a:cubicBezTo>
                  <a:cubicBezTo>
                    <a:pt x="1" y="3010"/>
                    <a:pt x="1158" y="5324"/>
                    <a:pt x="1158" y="5324"/>
                  </a:cubicBezTo>
                  <a:lnTo>
                    <a:pt x="2315" y="2894"/>
                  </a:lnTo>
                  <a:lnTo>
                    <a:pt x="2546" y="232"/>
                  </a:lnTo>
                  <a:cubicBezTo>
                    <a:pt x="2546" y="232"/>
                    <a:pt x="2257" y="0"/>
                    <a:pt x="18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35"/>
            <p:cNvSpPr/>
            <p:nvPr/>
          </p:nvSpPr>
          <p:spPr>
            <a:xfrm>
              <a:off x="4426425" y="1014525"/>
              <a:ext cx="80350" cy="148400"/>
            </a:xfrm>
            <a:custGeom>
              <a:rect b="b" l="l" r="r" t="t"/>
              <a:pathLst>
                <a:path extrusionOk="0" h="5936" w="3214">
                  <a:moveTo>
                    <a:pt x="2204" y="0"/>
                  </a:moveTo>
                  <a:cubicBezTo>
                    <a:pt x="2104" y="0"/>
                    <a:pt x="2000" y="13"/>
                    <a:pt x="1892" y="43"/>
                  </a:cubicBezTo>
                  <a:cubicBezTo>
                    <a:pt x="1399" y="179"/>
                    <a:pt x="1011" y="621"/>
                    <a:pt x="734" y="1356"/>
                  </a:cubicBezTo>
                  <a:cubicBezTo>
                    <a:pt x="1" y="3310"/>
                    <a:pt x="1160" y="5668"/>
                    <a:pt x="1210" y="5768"/>
                  </a:cubicBezTo>
                  <a:cubicBezTo>
                    <a:pt x="1262" y="5871"/>
                    <a:pt x="1368" y="5936"/>
                    <a:pt x="1483" y="5936"/>
                  </a:cubicBezTo>
                  <a:lnTo>
                    <a:pt x="1486" y="5936"/>
                  </a:lnTo>
                  <a:cubicBezTo>
                    <a:pt x="1604" y="5935"/>
                    <a:pt x="1709" y="5867"/>
                    <a:pt x="1760" y="5762"/>
                  </a:cubicBezTo>
                  <a:lnTo>
                    <a:pt x="2917" y="3332"/>
                  </a:lnTo>
                  <a:cubicBezTo>
                    <a:pt x="2990" y="3179"/>
                    <a:pt x="2925" y="2997"/>
                    <a:pt x="2773" y="2924"/>
                  </a:cubicBezTo>
                  <a:cubicBezTo>
                    <a:pt x="2730" y="2904"/>
                    <a:pt x="2685" y="2894"/>
                    <a:pt x="2641" y="2894"/>
                  </a:cubicBezTo>
                  <a:cubicBezTo>
                    <a:pt x="2527" y="2894"/>
                    <a:pt x="2417" y="2959"/>
                    <a:pt x="2365" y="3069"/>
                  </a:cubicBezTo>
                  <a:lnTo>
                    <a:pt x="1504" y="4876"/>
                  </a:lnTo>
                  <a:cubicBezTo>
                    <a:pt x="1226" y="4098"/>
                    <a:pt x="875" y="2724"/>
                    <a:pt x="1307" y="1571"/>
                  </a:cubicBezTo>
                  <a:cubicBezTo>
                    <a:pt x="1506" y="1040"/>
                    <a:pt x="1763" y="715"/>
                    <a:pt x="2050" y="634"/>
                  </a:cubicBezTo>
                  <a:cubicBezTo>
                    <a:pt x="2104" y="619"/>
                    <a:pt x="2157" y="612"/>
                    <a:pt x="2208" y="612"/>
                  </a:cubicBezTo>
                  <a:cubicBezTo>
                    <a:pt x="2468" y="612"/>
                    <a:pt x="2681" y="776"/>
                    <a:pt x="2683" y="778"/>
                  </a:cubicBezTo>
                  <a:cubicBezTo>
                    <a:pt x="2739" y="821"/>
                    <a:pt x="2804" y="842"/>
                    <a:pt x="2870" y="842"/>
                  </a:cubicBezTo>
                  <a:cubicBezTo>
                    <a:pt x="2960" y="842"/>
                    <a:pt x="3049" y="802"/>
                    <a:pt x="3109" y="726"/>
                  </a:cubicBezTo>
                  <a:cubicBezTo>
                    <a:pt x="3214" y="595"/>
                    <a:pt x="3192" y="405"/>
                    <a:pt x="3064" y="300"/>
                  </a:cubicBezTo>
                  <a:cubicBezTo>
                    <a:pt x="3045" y="285"/>
                    <a:pt x="2682" y="0"/>
                    <a:pt x="2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35"/>
            <p:cNvSpPr/>
            <p:nvPr/>
          </p:nvSpPr>
          <p:spPr>
            <a:xfrm>
              <a:off x="4489550" y="1355200"/>
              <a:ext cx="159750" cy="98175"/>
            </a:xfrm>
            <a:custGeom>
              <a:rect b="b" l="l" r="r" t="t"/>
              <a:pathLst>
                <a:path extrusionOk="0" h="3927" w="6390">
                  <a:moveTo>
                    <a:pt x="6243" y="0"/>
                  </a:moveTo>
                  <a:cubicBezTo>
                    <a:pt x="5370" y="0"/>
                    <a:pt x="347" y="2420"/>
                    <a:pt x="347" y="2420"/>
                  </a:cubicBezTo>
                  <a:cubicBezTo>
                    <a:pt x="347" y="2420"/>
                    <a:pt x="1" y="3808"/>
                    <a:pt x="1505" y="3924"/>
                  </a:cubicBezTo>
                  <a:cubicBezTo>
                    <a:pt x="1531" y="3926"/>
                    <a:pt x="1558" y="3927"/>
                    <a:pt x="1585" y="3927"/>
                  </a:cubicBezTo>
                  <a:cubicBezTo>
                    <a:pt x="3117" y="3927"/>
                    <a:pt x="6138" y="787"/>
                    <a:pt x="6366" y="104"/>
                  </a:cubicBezTo>
                  <a:cubicBezTo>
                    <a:pt x="6390" y="32"/>
                    <a:pt x="6344" y="0"/>
                    <a:pt x="62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35"/>
            <p:cNvSpPr/>
            <p:nvPr/>
          </p:nvSpPr>
          <p:spPr>
            <a:xfrm>
              <a:off x="4486350" y="1347850"/>
              <a:ext cx="170850" cy="113200"/>
            </a:xfrm>
            <a:custGeom>
              <a:rect b="b" l="l" r="r" t="t"/>
              <a:pathLst>
                <a:path extrusionOk="0" h="4528" w="6834">
                  <a:moveTo>
                    <a:pt x="5962" y="685"/>
                  </a:moveTo>
                  <a:lnTo>
                    <a:pt x="5962" y="685"/>
                  </a:lnTo>
                  <a:cubicBezTo>
                    <a:pt x="5197" y="1684"/>
                    <a:pt x="2876" y="3914"/>
                    <a:pt x="1716" y="3914"/>
                  </a:cubicBezTo>
                  <a:cubicBezTo>
                    <a:pt x="1696" y="3914"/>
                    <a:pt x="1676" y="3914"/>
                    <a:pt x="1656" y="3912"/>
                  </a:cubicBezTo>
                  <a:cubicBezTo>
                    <a:pt x="1295" y="3885"/>
                    <a:pt x="1039" y="3772"/>
                    <a:pt x="896" y="3577"/>
                  </a:cubicBezTo>
                  <a:cubicBezTo>
                    <a:pt x="741" y="3363"/>
                    <a:pt x="738" y="3082"/>
                    <a:pt x="753" y="2920"/>
                  </a:cubicBezTo>
                  <a:cubicBezTo>
                    <a:pt x="2788" y="1944"/>
                    <a:pt x="5014" y="972"/>
                    <a:pt x="5962" y="685"/>
                  </a:cubicBezTo>
                  <a:close/>
                  <a:moveTo>
                    <a:pt x="6409" y="1"/>
                  </a:moveTo>
                  <a:cubicBezTo>
                    <a:pt x="5937" y="1"/>
                    <a:pt x="4608" y="384"/>
                    <a:pt x="343" y="2438"/>
                  </a:cubicBezTo>
                  <a:cubicBezTo>
                    <a:pt x="262" y="2477"/>
                    <a:pt x="201" y="2551"/>
                    <a:pt x="178" y="2639"/>
                  </a:cubicBezTo>
                  <a:cubicBezTo>
                    <a:pt x="172" y="2669"/>
                    <a:pt x="0" y="3379"/>
                    <a:pt x="398" y="3931"/>
                  </a:cubicBezTo>
                  <a:cubicBezTo>
                    <a:pt x="651" y="4281"/>
                    <a:pt x="1058" y="4480"/>
                    <a:pt x="1610" y="4523"/>
                  </a:cubicBezTo>
                  <a:cubicBezTo>
                    <a:pt x="1641" y="4526"/>
                    <a:pt x="1673" y="4527"/>
                    <a:pt x="1705" y="4527"/>
                  </a:cubicBezTo>
                  <a:cubicBezTo>
                    <a:pt x="3413" y="4527"/>
                    <a:pt x="6535" y="1241"/>
                    <a:pt x="6784" y="496"/>
                  </a:cubicBezTo>
                  <a:cubicBezTo>
                    <a:pt x="6834" y="345"/>
                    <a:pt x="6795" y="190"/>
                    <a:pt x="6683" y="91"/>
                  </a:cubicBezTo>
                  <a:cubicBezTo>
                    <a:pt x="6639" y="52"/>
                    <a:pt x="6581" y="1"/>
                    <a:pt x="64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35"/>
            <p:cNvSpPr/>
            <p:nvPr/>
          </p:nvSpPr>
          <p:spPr>
            <a:xfrm>
              <a:off x="4449025" y="827025"/>
              <a:ext cx="448525" cy="605550"/>
            </a:xfrm>
            <a:custGeom>
              <a:rect b="b" l="l" r="r" t="t"/>
              <a:pathLst>
                <a:path extrusionOk="0" h="24222" w="17941">
                  <a:moveTo>
                    <a:pt x="10528" y="0"/>
                  </a:moveTo>
                  <a:cubicBezTo>
                    <a:pt x="9479" y="0"/>
                    <a:pt x="8412" y="291"/>
                    <a:pt x="7409" y="979"/>
                  </a:cubicBezTo>
                  <a:cubicBezTo>
                    <a:pt x="7409" y="979"/>
                    <a:pt x="3357" y="2830"/>
                    <a:pt x="2431" y="5724"/>
                  </a:cubicBezTo>
                  <a:cubicBezTo>
                    <a:pt x="1505" y="8617"/>
                    <a:pt x="1" y="14519"/>
                    <a:pt x="1" y="16718"/>
                  </a:cubicBezTo>
                  <a:cubicBezTo>
                    <a:pt x="1" y="18917"/>
                    <a:pt x="695" y="23430"/>
                    <a:pt x="2200" y="24125"/>
                  </a:cubicBezTo>
                  <a:cubicBezTo>
                    <a:pt x="2344" y="24191"/>
                    <a:pt x="2519" y="24222"/>
                    <a:pt x="2720" y="24222"/>
                  </a:cubicBezTo>
                  <a:cubicBezTo>
                    <a:pt x="4622" y="24222"/>
                    <a:pt x="8813" y="21491"/>
                    <a:pt x="10069" y="20653"/>
                  </a:cubicBezTo>
                  <a:cubicBezTo>
                    <a:pt x="11459" y="19727"/>
                    <a:pt x="13079" y="16139"/>
                    <a:pt x="14815" y="14056"/>
                  </a:cubicBezTo>
                  <a:cubicBezTo>
                    <a:pt x="16551" y="11974"/>
                    <a:pt x="17940" y="8154"/>
                    <a:pt x="17246" y="5029"/>
                  </a:cubicBezTo>
                  <a:cubicBezTo>
                    <a:pt x="16723" y="2678"/>
                    <a:pt x="13712" y="0"/>
                    <a:pt x="105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35"/>
            <p:cNvSpPr/>
            <p:nvPr/>
          </p:nvSpPr>
          <p:spPr>
            <a:xfrm>
              <a:off x="4441400" y="819400"/>
              <a:ext cx="464375" cy="620700"/>
            </a:xfrm>
            <a:custGeom>
              <a:rect b="b" l="l" r="r" t="t"/>
              <a:pathLst>
                <a:path extrusionOk="0" h="24828" w="18575">
                  <a:moveTo>
                    <a:pt x="10844" y="615"/>
                  </a:moveTo>
                  <a:cubicBezTo>
                    <a:pt x="11571" y="615"/>
                    <a:pt x="12319" y="761"/>
                    <a:pt x="13065" y="1055"/>
                  </a:cubicBezTo>
                  <a:cubicBezTo>
                    <a:pt x="15110" y="1861"/>
                    <a:pt x="16872" y="3689"/>
                    <a:pt x="17252" y="5400"/>
                  </a:cubicBezTo>
                  <a:cubicBezTo>
                    <a:pt x="17926" y="8439"/>
                    <a:pt x="16536" y="12183"/>
                    <a:pt x="14885" y="14165"/>
                  </a:cubicBezTo>
                  <a:cubicBezTo>
                    <a:pt x="14133" y="15067"/>
                    <a:pt x="13414" y="16229"/>
                    <a:pt x="12719" y="17351"/>
                  </a:cubicBezTo>
                  <a:cubicBezTo>
                    <a:pt x="11808" y="18820"/>
                    <a:pt x="10948" y="20208"/>
                    <a:pt x="10205" y="20703"/>
                  </a:cubicBezTo>
                  <a:cubicBezTo>
                    <a:pt x="6860" y="22934"/>
                    <a:pt x="4206" y="24223"/>
                    <a:pt x="3028" y="24223"/>
                  </a:cubicBezTo>
                  <a:cubicBezTo>
                    <a:pt x="2869" y="24223"/>
                    <a:pt x="2737" y="24200"/>
                    <a:pt x="2633" y="24152"/>
                  </a:cubicBezTo>
                  <a:cubicBezTo>
                    <a:pt x="1399" y="23582"/>
                    <a:pt x="612" y="19549"/>
                    <a:pt x="612" y="17023"/>
                  </a:cubicBezTo>
                  <a:cubicBezTo>
                    <a:pt x="612" y="14791"/>
                    <a:pt x="2160" y="8831"/>
                    <a:pt x="3028" y="6122"/>
                  </a:cubicBezTo>
                  <a:cubicBezTo>
                    <a:pt x="3902" y="3393"/>
                    <a:pt x="7801" y="1580"/>
                    <a:pt x="7840" y="1562"/>
                  </a:cubicBezTo>
                  <a:cubicBezTo>
                    <a:pt x="7856" y="1554"/>
                    <a:pt x="7872" y="1545"/>
                    <a:pt x="7886" y="1537"/>
                  </a:cubicBezTo>
                  <a:cubicBezTo>
                    <a:pt x="8779" y="924"/>
                    <a:pt x="9788" y="615"/>
                    <a:pt x="10844" y="615"/>
                  </a:cubicBezTo>
                  <a:close/>
                  <a:moveTo>
                    <a:pt x="10840" y="0"/>
                  </a:moveTo>
                  <a:cubicBezTo>
                    <a:pt x="9673" y="0"/>
                    <a:pt x="8554" y="341"/>
                    <a:pt x="7561" y="1016"/>
                  </a:cubicBezTo>
                  <a:cubicBezTo>
                    <a:pt x="7185" y="1191"/>
                    <a:pt x="3373" y="3033"/>
                    <a:pt x="2445" y="5934"/>
                  </a:cubicBezTo>
                  <a:cubicBezTo>
                    <a:pt x="1568" y="8677"/>
                    <a:pt x="0" y="14727"/>
                    <a:pt x="0" y="17022"/>
                  </a:cubicBezTo>
                  <a:cubicBezTo>
                    <a:pt x="0" y="18782"/>
                    <a:pt x="563" y="23872"/>
                    <a:pt x="2376" y="24708"/>
                  </a:cubicBezTo>
                  <a:cubicBezTo>
                    <a:pt x="2554" y="24790"/>
                    <a:pt x="2767" y="24828"/>
                    <a:pt x="3011" y="24828"/>
                  </a:cubicBezTo>
                  <a:cubicBezTo>
                    <a:pt x="4735" y="24828"/>
                    <a:pt x="7971" y="22929"/>
                    <a:pt x="10545" y="21212"/>
                  </a:cubicBezTo>
                  <a:cubicBezTo>
                    <a:pt x="11398" y="20642"/>
                    <a:pt x="12292" y="19200"/>
                    <a:pt x="13238" y="17674"/>
                  </a:cubicBezTo>
                  <a:cubicBezTo>
                    <a:pt x="13924" y="16568"/>
                    <a:pt x="14631" y="15426"/>
                    <a:pt x="15355" y="14557"/>
                  </a:cubicBezTo>
                  <a:cubicBezTo>
                    <a:pt x="17143" y="12410"/>
                    <a:pt x="18574" y="8531"/>
                    <a:pt x="17850" y="5268"/>
                  </a:cubicBezTo>
                  <a:cubicBezTo>
                    <a:pt x="17428" y="3371"/>
                    <a:pt x="15510" y="1360"/>
                    <a:pt x="13290" y="485"/>
                  </a:cubicBezTo>
                  <a:cubicBezTo>
                    <a:pt x="12467" y="161"/>
                    <a:pt x="11642" y="0"/>
                    <a:pt x="108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35"/>
            <p:cNvSpPr/>
            <p:nvPr/>
          </p:nvSpPr>
          <p:spPr>
            <a:xfrm>
              <a:off x="4472600" y="827000"/>
              <a:ext cx="424950" cy="421625"/>
            </a:xfrm>
            <a:custGeom>
              <a:rect b="b" l="l" r="r" t="t"/>
              <a:pathLst>
                <a:path extrusionOk="0" h="16865" w="16998">
                  <a:moveTo>
                    <a:pt x="9584" y="1"/>
                  </a:moveTo>
                  <a:cubicBezTo>
                    <a:pt x="8536" y="1"/>
                    <a:pt x="7469" y="291"/>
                    <a:pt x="6466" y="979"/>
                  </a:cubicBezTo>
                  <a:cubicBezTo>
                    <a:pt x="6466" y="979"/>
                    <a:pt x="2414" y="2831"/>
                    <a:pt x="1488" y="5725"/>
                  </a:cubicBezTo>
                  <a:cubicBezTo>
                    <a:pt x="1049" y="7099"/>
                    <a:pt x="479" y="9154"/>
                    <a:pt x="1" y="11168"/>
                  </a:cubicBezTo>
                  <a:cubicBezTo>
                    <a:pt x="793" y="9931"/>
                    <a:pt x="2102" y="7827"/>
                    <a:pt x="2183" y="7345"/>
                  </a:cubicBezTo>
                  <a:cubicBezTo>
                    <a:pt x="2298" y="6651"/>
                    <a:pt x="2298" y="6534"/>
                    <a:pt x="3109" y="6534"/>
                  </a:cubicBezTo>
                  <a:cubicBezTo>
                    <a:pt x="3919" y="6534"/>
                    <a:pt x="5423" y="8850"/>
                    <a:pt x="7507" y="9313"/>
                  </a:cubicBezTo>
                  <a:cubicBezTo>
                    <a:pt x="9590" y="9775"/>
                    <a:pt x="12367" y="9428"/>
                    <a:pt x="12367" y="10586"/>
                  </a:cubicBezTo>
                  <a:cubicBezTo>
                    <a:pt x="12367" y="11743"/>
                    <a:pt x="10747" y="13594"/>
                    <a:pt x="11788" y="14172"/>
                  </a:cubicBezTo>
                  <a:cubicBezTo>
                    <a:pt x="12598" y="14623"/>
                    <a:pt x="11873" y="16189"/>
                    <a:pt x="11944" y="16864"/>
                  </a:cubicBezTo>
                  <a:cubicBezTo>
                    <a:pt x="12565" y="15864"/>
                    <a:pt x="13210" y="14852"/>
                    <a:pt x="13872" y="14057"/>
                  </a:cubicBezTo>
                  <a:cubicBezTo>
                    <a:pt x="15608" y="11974"/>
                    <a:pt x="16997" y="8155"/>
                    <a:pt x="16303" y="5030"/>
                  </a:cubicBezTo>
                  <a:cubicBezTo>
                    <a:pt x="15780" y="2679"/>
                    <a:pt x="12768" y="1"/>
                    <a:pt x="9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35"/>
            <p:cNvSpPr/>
            <p:nvPr/>
          </p:nvSpPr>
          <p:spPr>
            <a:xfrm>
              <a:off x="4464325" y="819375"/>
              <a:ext cx="441450" cy="436900"/>
            </a:xfrm>
            <a:custGeom>
              <a:rect b="b" l="l" r="r" t="t"/>
              <a:pathLst>
                <a:path extrusionOk="0" h="17476" w="17658">
                  <a:moveTo>
                    <a:pt x="9927" y="615"/>
                  </a:moveTo>
                  <a:cubicBezTo>
                    <a:pt x="10653" y="615"/>
                    <a:pt x="11402" y="761"/>
                    <a:pt x="12148" y="1056"/>
                  </a:cubicBezTo>
                  <a:cubicBezTo>
                    <a:pt x="14193" y="1862"/>
                    <a:pt x="15955" y="3689"/>
                    <a:pt x="16335" y="5400"/>
                  </a:cubicBezTo>
                  <a:cubicBezTo>
                    <a:pt x="17009" y="8439"/>
                    <a:pt x="15619" y="12184"/>
                    <a:pt x="13968" y="14166"/>
                  </a:cubicBezTo>
                  <a:cubicBezTo>
                    <a:pt x="13560" y="14656"/>
                    <a:pt x="13160" y="15224"/>
                    <a:pt x="12773" y="15813"/>
                  </a:cubicBezTo>
                  <a:cubicBezTo>
                    <a:pt x="12862" y="15178"/>
                    <a:pt x="12842" y="14528"/>
                    <a:pt x="12269" y="14211"/>
                  </a:cubicBezTo>
                  <a:cubicBezTo>
                    <a:pt x="11899" y="14006"/>
                    <a:pt x="12122" y="13417"/>
                    <a:pt x="12503" y="12546"/>
                  </a:cubicBezTo>
                  <a:cubicBezTo>
                    <a:pt x="12750" y="11982"/>
                    <a:pt x="13005" y="11400"/>
                    <a:pt x="13005" y="10891"/>
                  </a:cubicBezTo>
                  <a:cubicBezTo>
                    <a:pt x="13005" y="9837"/>
                    <a:pt x="11635" y="9723"/>
                    <a:pt x="10049" y="9591"/>
                  </a:cubicBezTo>
                  <a:cubicBezTo>
                    <a:pt x="9327" y="9530"/>
                    <a:pt x="8579" y="9468"/>
                    <a:pt x="7904" y="9319"/>
                  </a:cubicBezTo>
                  <a:cubicBezTo>
                    <a:pt x="6771" y="9067"/>
                    <a:pt x="5798" y="8211"/>
                    <a:pt x="5018" y="7523"/>
                  </a:cubicBezTo>
                  <a:cubicBezTo>
                    <a:pt x="4366" y="6949"/>
                    <a:pt x="3895" y="6534"/>
                    <a:pt x="3440" y="6534"/>
                  </a:cubicBezTo>
                  <a:cubicBezTo>
                    <a:pt x="2470" y="6534"/>
                    <a:pt x="2348" y="6783"/>
                    <a:pt x="2212" y="7598"/>
                  </a:cubicBezTo>
                  <a:cubicBezTo>
                    <a:pt x="2183" y="7774"/>
                    <a:pt x="1861" y="8412"/>
                    <a:pt x="1096" y="9673"/>
                  </a:cubicBezTo>
                  <a:cubicBezTo>
                    <a:pt x="1435" y="8371"/>
                    <a:pt x="1796" y="7104"/>
                    <a:pt x="2111" y="6123"/>
                  </a:cubicBezTo>
                  <a:cubicBezTo>
                    <a:pt x="2984" y="3393"/>
                    <a:pt x="6883" y="1580"/>
                    <a:pt x="6969" y="1536"/>
                  </a:cubicBezTo>
                  <a:cubicBezTo>
                    <a:pt x="7862" y="924"/>
                    <a:pt x="8872" y="615"/>
                    <a:pt x="9927" y="615"/>
                  </a:cubicBezTo>
                  <a:close/>
                  <a:moveTo>
                    <a:pt x="9913" y="0"/>
                  </a:moveTo>
                  <a:cubicBezTo>
                    <a:pt x="8747" y="0"/>
                    <a:pt x="7636" y="340"/>
                    <a:pt x="6669" y="1007"/>
                  </a:cubicBezTo>
                  <a:cubicBezTo>
                    <a:pt x="6499" y="1084"/>
                    <a:pt x="2485" y="2949"/>
                    <a:pt x="1528" y="5937"/>
                  </a:cubicBezTo>
                  <a:cubicBezTo>
                    <a:pt x="1059" y="7403"/>
                    <a:pt x="487" y="9498"/>
                    <a:pt x="35" y="11403"/>
                  </a:cubicBezTo>
                  <a:cubicBezTo>
                    <a:pt x="0" y="11549"/>
                    <a:pt x="76" y="11697"/>
                    <a:pt x="213" y="11756"/>
                  </a:cubicBezTo>
                  <a:cubicBezTo>
                    <a:pt x="252" y="11772"/>
                    <a:pt x="292" y="11780"/>
                    <a:pt x="332" y="11780"/>
                  </a:cubicBezTo>
                  <a:cubicBezTo>
                    <a:pt x="434" y="11780"/>
                    <a:pt x="532" y="11729"/>
                    <a:pt x="590" y="11639"/>
                  </a:cubicBezTo>
                  <a:cubicBezTo>
                    <a:pt x="1999" y="9436"/>
                    <a:pt x="2748" y="8111"/>
                    <a:pt x="2824" y="7652"/>
                  </a:cubicBezTo>
                  <a:cubicBezTo>
                    <a:pt x="2908" y="7145"/>
                    <a:pt x="2908" y="7145"/>
                    <a:pt x="3441" y="7145"/>
                  </a:cubicBezTo>
                  <a:cubicBezTo>
                    <a:pt x="3664" y="7145"/>
                    <a:pt x="4169" y="7589"/>
                    <a:pt x="4613" y="7981"/>
                  </a:cubicBezTo>
                  <a:cubicBezTo>
                    <a:pt x="5447" y="8716"/>
                    <a:pt x="6485" y="9630"/>
                    <a:pt x="7773" y="9916"/>
                  </a:cubicBezTo>
                  <a:cubicBezTo>
                    <a:pt x="8487" y="10075"/>
                    <a:pt x="9256" y="10138"/>
                    <a:pt x="9999" y="10200"/>
                  </a:cubicBezTo>
                  <a:cubicBezTo>
                    <a:pt x="11176" y="10299"/>
                    <a:pt x="12393" y="10400"/>
                    <a:pt x="12393" y="10891"/>
                  </a:cubicBezTo>
                  <a:cubicBezTo>
                    <a:pt x="12393" y="11272"/>
                    <a:pt x="12165" y="11794"/>
                    <a:pt x="11943" y="12300"/>
                  </a:cubicBezTo>
                  <a:cubicBezTo>
                    <a:pt x="11542" y="13216"/>
                    <a:pt x="11088" y="14255"/>
                    <a:pt x="11971" y="14746"/>
                  </a:cubicBezTo>
                  <a:cubicBezTo>
                    <a:pt x="12301" y="14928"/>
                    <a:pt x="12218" y="15510"/>
                    <a:pt x="12075" y="16251"/>
                  </a:cubicBezTo>
                  <a:cubicBezTo>
                    <a:pt x="12008" y="16604"/>
                    <a:pt x="11943" y="16939"/>
                    <a:pt x="11971" y="17202"/>
                  </a:cubicBezTo>
                  <a:cubicBezTo>
                    <a:pt x="11984" y="17331"/>
                    <a:pt x="12080" y="17439"/>
                    <a:pt x="12207" y="17467"/>
                  </a:cubicBezTo>
                  <a:cubicBezTo>
                    <a:pt x="12229" y="17473"/>
                    <a:pt x="12251" y="17475"/>
                    <a:pt x="12275" y="17475"/>
                  </a:cubicBezTo>
                  <a:cubicBezTo>
                    <a:pt x="12276" y="17475"/>
                    <a:pt x="12277" y="17475"/>
                    <a:pt x="12278" y="17475"/>
                  </a:cubicBezTo>
                  <a:cubicBezTo>
                    <a:pt x="12383" y="17475"/>
                    <a:pt x="12480" y="17420"/>
                    <a:pt x="12535" y="17332"/>
                  </a:cubicBezTo>
                  <a:cubicBezTo>
                    <a:pt x="13139" y="16361"/>
                    <a:pt x="13782" y="15347"/>
                    <a:pt x="14438" y="14559"/>
                  </a:cubicBezTo>
                  <a:cubicBezTo>
                    <a:pt x="16227" y="12414"/>
                    <a:pt x="17657" y="8533"/>
                    <a:pt x="16933" y="5270"/>
                  </a:cubicBezTo>
                  <a:cubicBezTo>
                    <a:pt x="16512" y="3374"/>
                    <a:pt x="14594" y="1363"/>
                    <a:pt x="12373" y="487"/>
                  </a:cubicBezTo>
                  <a:cubicBezTo>
                    <a:pt x="11546" y="161"/>
                    <a:pt x="10716" y="0"/>
                    <a:pt x="9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35"/>
            <p:cNvSpPr/>
            <p:nvPr/>
          </p:nvSpPr>
          <p:spPr>
            <a:xfrm>
              <a:off x="4425875" y="1123875"/>
              <a:ext cx="324075" cy="181700"/>
            </a:xfrm>
            <a:custGeom>
              <a:rect b="b" l="l" r="r" t="t"/>
              <a:pathLst>
                <a:path extrusionOk="0" h="7268" w="12963">
                  <a:moveTo>
                    <a:pt x="1459" y="1"/>
                  </a:moveTo>
                  <a:cubicBezTo>
                    <a:pt x="878" y="1"/>
                    <a:pt x="334" y="200"/>
                    <a:pt x="232" y="909"/>
                  </a:cubicBezTo>
                  <a:cubicBezTo>
                    <a:pt x="1" y="2529"/>
                    <a:pt x="1620" y="4844"/>
                    <a:pt x="3125" y="4844"/>
                  </a:cubicBezTo>
                  <a:cubicBezTo>
                    <a:pt x="4575" y="4844"/>
                    <a:pt x="5166" y="3449"/>
                    <a:pt x="5931" y="3449"/>
                  </a:cubicBezTo>
                  <a:cubicBezTo>
                    <a:pt x="5960" y="3449"/>
                    <a:pt x="5989" y="3451"/>
                    <a:pt x="6019" y="3455"/>
                  </a:cubicBezTo>
                  <a:cubicBezTo>
                    <a:pt x="6829" y="3571"/>
                    <a:pt x="6482" y="6464"/>
                    <a:pt x="7870" y="7043"/>
                  </a:cubicBezTo>
                  <a:cubicBezTo>
                    <a:pt x="8237" y="7196"/>
                    <a:pt x="8668" y="7268"/>
                    <a:pt x="9117" y="7268"/>
                  </a:cubicBezTo>
                  <a:cubicBezTo>
                    <a:pt x="10368" y="7268"/>
                    <a:pt x="11757" y="6707"/>
                    <a:pt x="12268" y="5770"/>
                  </a:cubicBezTo>
                  <a:cubicBezTo>
                    <a:pt x="12963" y="4496"/>
                    <a:pt x="10995" y="3687"/>
                    <a:pt x="9028" y="2992"/>
                  </a:cubicBezTo>
                  <a:cubicBezTo>
                    <a:pt x="7061" y="2297"/>
                    <a:pt x="3011" y="330"/>
                    <a:pt x="3011" y="330"/>
                  </a:cubicBezTo>
                  <a:cubicBezTo>
                    <a:pt x="3011" y="330"/>
                    <a:pt x="2205" y="1"/>
                    <a:pt x="14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35"/>
            <p:cNvSpPr/>
            <p:nvPr/>
          </p:nvSpPr>
          <p:spPr>
            <a:xfrm>
              <a:off x="4420675" y="1116175"/>
              <a:ext cx="324525" cy="196875"/>
            </a:xfrm>
            <a:custGeom>
              <a:rect b="b" l="l" r="r" t="t"/>
              <a:pathLst>
                <a:path extrusionOk="0" h="7875" w="12981">
                  <a:moveTo>
                    <a:pt x="1665" y="614"/>
                  </a:moveTo>
                  <a:cubicBezTo>
                    <a:pt x="2199" y="614"/>
                    <a:pt x="2820" y="808"/>
                    <a:pt x="3093" y="918"/>
                  </a:cubicBezTo>
                  <a:cubicBezTo>
                    <a:pt x="3360" y="1049"/>
                    <a:pt x="7200" y="2907"/>
                    <a:pt x="9134" y="3589"/>
                  </a:cubicBezTo>
                  <a:cubicBezTo>
                    <a:pt x="10129" y="3940"/>
                    <a:pt x="11979" y="4593"/>
                    <a:pt x="12274" y="5361"/>
                  </a:cubicBezTo>
                  <a:cubicBezTo>
                    <a:pt x="12343" y="5542"/>
                    <a:pt x="12322" y="5723"/>
                    <a:pt x="12208" y="5932"/>
                  </a:cubicBezTo>
                  <a:cubicBezTo>
                    <a:pt x="11767" y="6740"/>
                    <a:pt x="10499" y="7276"/>
                    <a:pt x="9337" y="7276"/>
                  </a:cubicBezTo>
                  <a:cubicBezTo>
                    <a:pt x="8931" y="7276"/>
                    <a:pt x="8538" y="7211"/>
                    <a:pt x="8197" y="7069"/>
                  </a:cubicBezTo>
                  <a:cubicBezTo>
                    <a:pt x="7567" y="6806"/>
                    <a:pt x="7356" y="5865"/>
                    <a:pt x="7170" y="5034"/>
                  </a:cubicBezTo>
                  <a:cubicBezTo>
                    <a:pt x="6992" y="4233"/>
                    <a:pt x="6837" y="3542"/>
                    <a:pt x="6271" y="3461"/>
                  </a:cubicBezTo>
                  <a:cubicBezTo>
                    <a:pt x="6225" y="3454"/>
                    <a:pt x="6180" y="3451"/>
                    <a:pt x="6134" y="3451"/>
                  </a:cubicBezTo>
                  <a:cubicBezTo>
                    <a:pt x="5704" y="3451"/>
                    <a:pt x="5357" y="3745"/>
                    <a:pt x="4990" y="4058"/>
                  </a:cubicBezTo>
                  <a:cubicBezTo>
                    <a:pt x="4534" y="4446"/>
                    <a:pt x="4062" y="4847"/>
                    <a:pt x="3335" y="4847"/>
                  </a:cubicBezTo>
                  <a:cubicBezTo>
                    <a:pt x="2824" y="4847"/>
                    <a:pt x="2236" y="4506"/>
                    <a:pt x="1722" y="3913"/>
                  </a:cubicBezTo>
                  <a:cubicBezTo>
                    <a:pt x="1025" y="3110"/>
                    <a:pt x="632" y="2044"/>
                    <a:pt x="744" y="1261"/>
                  </a:cubicBezTo>
                  <a:cubicBezTo>
                    <a:pt x="780" y="1011"/>
                    <a:pt x="880" y="846"/>
                    <a:pt x="1058" y="744"/>
                  </a:cubicBezTo>
                  <a:cubicBezTo>
                    <a:pt x="1222" y="650"/>
                    <a:pt x="1435" y="614"/>
                    <a:pt x="1665" y="614"/>
                  </a:cubicBezTo>
                  <a:close/>
                  <a:moveTo>
                    <a:pt x="1676" y="1"/>
                  </a:moveTo>
                  <a:cubicBezTo>
                    <a:pt x="1349" y="1"/>
                    <a:pt x="1025" y="56"/>
                    <a:pt x="754" y="212"/>
                  </a:cubicBezTo>
                  <a:cubicBezTo>
                    <a:pt x="413" y="408"/>
                    <a:pt x="200" y="740"/>
                    <a:pt x="138" y="1173"/>
                  </a:cubicBezTo>
                  <a:cubicBezTo>
                    <a:pt x="1" y="2137"/>
                    <a:pt x="440" y="3369"/>
                    <a:pt x="1259" y="4313"/>
                  </a:cubicBezTo>
                  <a:cubicBezTo>
                    <a:pt x="1899" y="5051"/>
                    <a:pt x="2637" y="5458"/>
                    <a:pt x="3334" y="5458"/>
                  </a:cubicBezTo>
                  <a:cubicBezTo>
                    <a:pt x="4285" y="5458"/>
                    <a:pt x="4896" y="4940"/>
                    <a:pt x="5387" y="4523"/>
                  </a:cubicBezTo>
                  <a:cubicBezTo>
                    <a:pt x="5673" y="4279"/>
                    <a:pt x="5919" y="4063"/>
                    <a:pt x="6135" y="4063"/>
                  </a:cubicBezTo>
                  <a:cubicBezTo>
                    <a:pt x="6152" y="4063"/>
                    <a:pt x="6168" y="4064"/>
                    <a:pt x="6184" y="4067"/>
                  </a:cubicBezTo>
                  <a:cubicBezTo>
                    <a:pt x="6331" y="4087"/>
                    <a:pt x="6489" y="4790"/>
                    <a:pt x="6573" y="5167"/>
                  </a:cubicBezTo>
                  <a:cubicBezTo>
                    <a:pt x="6780" y="6095"/>
                    <a:pt x="7038" y="7249"/>
                    <a:pt x="7961" y="7634"/>
                  </a:cubicBezTo>
                  <a:cubicBezTo>
                    <a:pt x="8351" y="7795"/>
                    <a:pt x="8820" y="7874"/>
                    <a:pt x="9312" y="7874"/>
                  </a:cubicBezTo>
                  <a:cubicBezTo>
                    <a:pt x="10648" y="7874"/>
                    <a:pt x="12162" y="7296"/>
                    <a:pt x="12747" y="6223"/>
                  </a:cubicBezTo>
                  <a:cubicBezTo>
                    <a:pt x="12946" y="5856"/>
                    <a:pt x="12980" y="5492"/>
                    <a:pt x="12845" y="5141"/>
                  </a:cubicBezTo>
                  <a:cubicBezTo>
                    <a:pt x="12480" y="4188"/>
                    <a:pt x="10912" y="3567"/>
                    <a:pt x="9338" y="3011"/>
                  </a:cubicBezTo>
                  <a:cubicBezTo>
                    <a:pt x="7409" y="2331"/>
                    <a:pt x="3393" y="382"/>
                    <a:pt x="3352" y="363"/>
                  </a:cubicBezTo>
                  <a:cubicBezTo>
                    <a:pt x="3346" y="360"/>
                    <a:pt x="3340" y="358"/>
                    <a:pt x="3334" y="354"/>
                  </a:cubicBezTo>
                  <a:cubicBezTo>
                    <a:pt x="3216" y="306"/>
                    <a:pt x="2440" y="1"/>
                    <a:pt x="1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35"/>
            <p:cNvSpPr/>
            <p:nvPr/>
          </p:nvSpPr>
          <p:spPr>
            <a:xfrm>
              <a:off x="4741275" y="1172625"/>
              <a:ext cx="66575" cy="66575"/>
            </a:xfrm>
            <a:custGeom>
              <a:rect b="b" l="l" r="r" t="t"/>
              <a:pathLst>
                <a:path extrusionOk="0" h="2663" w="2663">
                  <a:moveTo>
                    <a:pt x="0" y="2663"/>
                  </a:moveTo>
                  <a:lnTo>
                    <a:pt x="2662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35"/>
            <p:cNvSpPr/>
            <p:nvPr/>
          </p:nvSpPr>
          <p:spPr>
            <a:xfrm>
              <a:off x="4731050" y="1165075"/>
              <a:ext cx="85100" cy="81775"/>
            </a:xfrm>
            <a:custGeom>
              <a:rect b="b" l="l" r="r" t="t"/>
              <a:pathLst>
                <a:path extrusionOk="0" h="3271" w="3404">
                  <a:moveTo>
                    <a:pt x="3068" y="0"/>
                  </a:moveTo>
                  <a:cubicBezTo>
                    <a:pt x="2991" y="0"/>
                    <a:pt x="2914" y="29"/>
                    <a:pt x="2854" y="87"/>
                  </a:cubicBezTo>
                  <a:lnTo>
                    <a:pt x="193" y="2748"/>
                  </a:lnTo>
                  <a:cubicBezTo>
                    <a:pt x="0" y="2940"/>
                    <a:pt x="137" y="3270"/>
                    <a:pt x="409" y="3270"/>
                  </a:cubicBezTo>
                  <a:cubicBezTo>
                    <a:pt x="491" y="3270"/>
                    <a:pt x="569" y="3238"/>
                    <a:pt x="626" y="3181"/>
                  </a:cubicBezTo>
                  <a:lnTo>
                    <a:pt x="3287" y="519"/>
                  </a:lnTo>
                  <a:cubicBezTo>
                    <a:pt x="3403" y="399"/>
                    <a:pt x="3401" y="207"/>
                    <a:pt x="3284" y="90"/>
                  </a:cubicBezTo>
                  <a:cubicBezTo>
                    <a:pt x="3224" y="30"/>
                    <a:pt x="3146" y="0"/>
                    <a:pt x="30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35"/>
            <p:cNvSpPr/>
            <p:nvPr/>
          </p:nvSpPr>
          <p:spPr>
            <a:xfrm>
              <a:off x="4449025" y="1051100"/>
              <a:ext cx="34775" cy="78150"/>
            </a:xfrm>
            <a:custGeom>
              <a:rect b="b" l="l" r="r" t="t"/>
              <a:pathLst>
                <a:path extrusionOk="0" h="3126" w="1391">
                  <a:moveTo>
                    <a:pt x="1" y="3126"/>
                  </a:moveTo>
                  <a:lnTo>
                    <a:pt x="139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35"/>
            <p:cNvSpPr/>
            <p:nvPr/>
          </p:nvSpPr>
          <p:spPr>
            <a:xfrm>
              <a:off x="4439775" y="1043475"/>
              <a:ext cx="52725" cy="93425"/>
            </a:xfrm>
            <a:custGeom>
              <a:rect b="b" l="l" r="r" t="t"/>
              <a:pathLst>
                <a:path extrusionOk="0" h="3737" w="2109">
                  <a:moveTo>
                    <a:pt x="1761" y="0"/>
                  </a:moveTo>
                  <a:cubicBezTo>
                    <a:pt x="1643" y="0"/>
                    <a:pt x="1531" y="68"/>
                    <a:pt x="1480" y="182"/>
                  </a:cubicBezTo>
                  <a:lnTo>
                    <a:pt x="91" y="3307"/>
                  </a:lnTo>
                  <a:cubicBezTo>
                    <a:pt x="1" y="3508"/>
                    <a:pt x="149" y="3737"/>
                    <a:pt x="371" y="3737"/>
                  </a:cubicBezTo>
                  <a:cubicBezTo>
                    <a:pt x="492" y="3737"/>
                    <a:pt x="601" y="3666"/>
                    <a:pt x="650" y="3556"/>
                  </a:cubicBezTo>
                  <a:lnTo>
                    <a:pt x="2040" y="431"/>
                  </a:lnTo>
                  <a:cubicBezTo>
                    <a:pt x="2109" y="277"/>
                    <a:pt x="2039" y="95"/>
                    <a:pt x="1885" y="27"/>
                  </a:cubicBezTo>
                  <a:cubicBezTo>
                    <a:pt x="1845" y="9"/>
                    <a:pt x="1802" y="0"/>
                    <a:pt x="17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35"/>
            <p:cNvSpPr/>
            <p:nvPr/>
          </p:nvSpPr>
          <p:spPr>
            <a:xfrm>
              <a:off x="4963425" y="1742925"/>
              <a:ext cx="355200" cy="389300"/>
            </a:xfrm>
            <a:custGeom>
              <a:rect b="b" l="l" r="r" t="t"/>
              <a:pathLst>
                <a:path extrusionOk="0" h="15572" w="14208">
                  <a:moveTo>
                    <a:pt x="11745" y="0"/>
                  </a:moveTo>
                  <a:cubicBezTo>
                    <a:pt x="11745" y="0"/>
                    <a:pt x="4073" y="6821"/>
                    <a:pt x="2084" y="8809"/>
                  </a:cubicBezTo>
                  <a:cubicBezTo>
                    <a:pt x="95" y="10798"/>
                    <a:pt x="1" y="14587"/>
                    <a:pt x="1895" y="15439"/>
                  </a:cubicBezTo>
                  <a:cubicBezTo>
                    <a:pt x="2098" y="15531"/>
                    <a:pt x="2348" y="15572"/>
                    <a:pt x="2634" y="15572"/>
                  </a:cubicBezTo>
                  <a:cubicBezTo>
                    <a:pt x="5011" y="15572"/>
                    <a:pt x="9858" y="12706"/>
                    <a:pt x="10704" y="12029"/>
                  </a:cubicBezTo>
                  <a:cubicBezTo>
                    <a:pt x="11651" y="11272"/>
                    <a:pt x="14208" y="474"/>
                    <a:pt x="11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35"/>
            <p:cNvSpPr/>
            <p:nvPr/>
          </p:nvSpPr>
          <p:spPr>
            <a:xfrm>
              <a:off x="4963175" y="1735275"/>
              <a:ext cx="340650" cy="404475"/>
            </a:xfrm>
            <a:custGeom>
              <a:rect b="b" l="l" r="r" t="t"/>
              <a:pathLst>
                <a:path extrusionOk="0" h="16179" w="13626">
                  <a:moveTo>
                    <a:pt x="11828" y="651"/>
                  </a:moveTo>
                  <a:lnTo>
                    <a:pt x="11828" y="652"/>
                  </a:lnTo>
                  <a:cubicBezTo>
                    <a:pt x="12052" y="765"/>
                    <a:pt x="12224" y="1056"/>
                    <a:pt x="12338" y="1517"/>
                  </a:cubicBezTo>
                  <a:cubicBezTo>
                    <a:pt x="13034" y="4335"/>
                    <a:pt x="11168" y="11580"/>
                    <a:pt x="10521" y="12096"/>
                  </a:cubicBezTo>
                  <a:cubicBezTo>
                    <a:pt x="9523" y="12897"/>
                    <a:pt x="4799" y="15576"/>
                    <a:pt x="2652" y="15576"/>
                  </a:cubicBezTo>
                  <a:cubicBezTo>
                    <a:pt x="2409" y="15576"/>
                    <a:pt x="2198" y="15542"/>
                    <a:pt x="2030" y="15466"/>
                  </a:cubicBezTo>
                  <a:cubicBezTo>
                    <a:pt x="1464" y="15212"/>
                    <a:pt x="1068" y="14612"/>
                    <a:pt x="915" y="13778"/>
                  </a:cubicBezTo>
                  <a:cubicBezTo>
                    <a:pt x="637" y="12260"/>
                    <a:pt x="1210" y="10431"/>
                    <a:pt x="2310" y="9331"/>
                  </a:cubicBezTo>
                  <a:cubicBezTo>
                    <a:pt x="4128" y="7513"/>
                    <a:pt x="10807" y="1560"/>
                    <a:pt x="11828" y="651"/>
                  </a:cubicBezTo>
                  <a:close/>
                  <a:moveTo>
                    <a:pt x="11755" y="0"/>
                  </a:moveTo>
                  <a:cubicBezTo>
                    <a:pt x="11681" y="0"/>
                    <a:pt x="11608" y="28"/>
                    <a:pt x="11551" y="78"/>
                  </a:cubicBezTo>
                  <a:cubicBezTo>
                    <a:pt x="11474" y="145"/>
                    <a:pt x="3850" y="6926"/>
                    <a:pt x="1877" y="8899"/>
                  </a:cubicBezTo>
                  <a:cubicBezTo>
                    <a:pt x="643" y="10132"/>
                    <a:pt x="1" y="12184"/>
                    <a:pt x="312" y="13888"/>
                  </a:cubicBezTo>
                  <a:cubicBezTo>
                    <a:pt x="503" y="14926"/>
                    <a:pt x="1023" y="15685"/>
                    <a:pt x="1779" y="16024"/>
                  </a:cubicBezTo>
                  <a:cubicBezTo>
                    <a:pt x="2016" y="16131"/>
                    <a:pt x="2300" y="16178"/>
                    <a:pt x="2625" y="16178"/>
                  </a:cubicBezTo>
                  <a:cubicBezTo>
                    <a:pt x="5231" y="16178"/>
                    <a:pt x="10257" y="13093"/>
                    <a:pt x="10905" y="12575"/>
                  </a:cubicBezTo>
                  <a:cubicBezTo>
                    <a:pt x="11876" y="11797"/>
                    <a:pt x="13625" y="4177"/>
                    <a:pt x="12932" y="1372"/>
                  </a:cubicBezTo>
                  <a:cubicBezTo>
                    <a:pt x="12733" y="571"/>
                    <a:pt x="12357" y="111"/>
                    <a:pt x="11813" y="6"/>
                  </a:cubicBezTo>
                  <a:cubicBezTo>
                    <a:pt x="11794" y="2"/>
                    <a:pt x="11774" y="0"/>
                    <a:pt x="117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35"/>
            <p:cNvSpPr/>
            <p:nvPr/>
          </p:nvSpPr>
          <p:spPr>
            <a:xfrm>
              <a:off x="5303800" y="2169800"/>
              <a:ext cx="690925" cy="680600"/>
            </a:xfrm>
            <a:custGeom>
              <a:rect b="b" l="l" r="r" t="t"/>
              <a:pathLst>
                <a:path extrusionOk="0" h="27224" w="27637">
                  <a:moveTo>
                    <a:pt x="17325" y="0"/>
                  </a:moveTo>
                  <a:lnTo>
                    <a:pt x="0" y="11137"/>
                  </a:lnTo>
                  <a:lnTo>
                    <a:pt x="3712" y="27224"/>
                  </a:lnTo>
                  <a:cubicBezTo>
                    <a:pt x="3712" y="27224"/>
                    <a:pt x="23512" y="16912"/>
                    <a:pt x="25574" y="13613"/>
                  </a:cubicBezTo>
                  <a:cubicBezTo>
                    <a:pt x="27637" y="10313"/>
                    <a:pt x="17325" y="0"/>
                    <a:pt x="173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35"/>
            <p:cNvSpPr/>
            <p:nvPr/>
          </p:nvSpPr>
          <p:spPr>
            <a:xfrm>
              <a:off x="5295625" y="2162175"/>
              <a:ext cx="679925" cy="695875"/>
            </a:xfrm>
            <a:custGeom>
              <a:rect b="b" l="l" r="r" t="t"/>
              <a:pathLst>
                <a:path extrusionOk="0" h="27835" w="27197">
                  <a:moveTo>
                    <a:pt x="17609" y="696"/>
                  </a:moveTo>
                  <a:cubicBezTo>
                    <a:pt x="20530" y="3654"/>
                    <a:pt x="27196" y="11268"/>
                    <a:pt x="25642" y="13755"/>
                  </a:cubicBezTo>
                  <a:cubicBezTo>
                    <a:pt x="23795" y="16709"/>
                    <a:pt x="6907" y="25674"/>
                    <a:pt x="4249" y="27074"/>
                  </a:cubicBezTo>
                  <a:lnTo>
                    <a:pt x="674" y="11584"/>
                  </a:lnTo>
                  <a:lnTo>
                    <a:pt x="17609" y="696"/>
                  </a:lnTo>
                  <a:close/>
                  <a:moveTo>
                    <a:pt x="17650" y="0"/>
                  </a:moveTo>
                  <a:cubicBezTo>
                    <a:pt x="17594" y="0"/>
                    <a:pt x="17536" y="16"/>
                    <a:pt x="17486" y="48"/>
                  </a:cubicBezTo>
                  <a:lnTo>
                    <a:pt x="162" y="11186"/>
                  </a:lnTo>
                  <a:cubicBezTo>
                    <a:pt x="54" y="11256"/>
                    <a:pt x="0" y="11385"/>
                    <a:pt x="29" y="11512"/>
                  </a:cubicBezTo>
                  <a:lnTo>
                    <a:pt x="3741" y="27599"/>
                  </a:lnTo>
                  <a:cubicBezTo>
                    <a:pt x="3774" y="27736"/>
                    <a:pt x="3898" y="27835"/>
                    <a:pt x="4039" y="27835"/>
                  </a:cubicBezTo>
                  <a:cubicBezTo>
                    <a:pt x="4089" y="27835"/>
                    <a:pt x="4137" y="27824"/>
                    <a:pt x="4181" y="27801"/>
                  </a:cubicBezTo>
                  <a:cubicBezTo>
                    <a:pt x="4992" y="27378"/>
                    <a:pt x="24078" y="17413"/>
                    <a:pt x="26161" y="14080"/>
                  </a:cubicBezTo>
                  <a:cubicBezTo>
                    <a:pt x="27092" y="12592"/>
                    <a:pt x="25958" y="9768"/>
                    <a:pt x="22792" y="5687"/>
                  </a:cubicBezTo>
                  <a:cubicBezTo>
                    <a:pt x="20487" y="2716"/>
                    <a:pt x="17893" y="116"/>
                    <a:pt x="17868" y="90"/>
                  </a:cubicBezTo>
                  <a:cubicBezTo>
                    <a:pt x="17808" y="31"/>
                    <a:pt x="17730" y="0"/>
                    <a:pt x="17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35"/>
            <p:cNvSpPr/>
            <p:nvPr/>
          </p:nvSpPr>
          <p:spPr>
            <a:xfrm>
              <a:off x="5155250" y="1720875"/>
              <a:ext cx="703275" cy="1107200"/>
            </a:xfrm>
            <a:custGeom>
              <a:rect b="b" l="l" r="r" t="t"/>
              <a:pathLst>
                <a:path extrusionOk="0" h="44288" w="28131">
                  <a:moveTo>
                    <a:pt x="11663" y="1"/>
                  </a:moveTo>
                  <a:cubicBezTo>
                    <a:pt x="10696" y="1"/>
                    <a:pt x="10040" y="220"/>
                    <a:pt x="10040" y="220"/>
                  </a:cubicBezTo>
                  <a:cubicBezTo>
                    <a:pt x="10040" y="220"/>
                    <a:pt x="9267" y="152"/>
                    <a:pt x="8252" y="152"/>
                  </a:cubicBezTo>
                  <a:cubicBezTo>
                    <a:pt x="6857" y="152"/>
                    <a:pt x="5005" y="279"/>
                    <a:pt x="4072" y="882"/>
                  </a:cubicBezTo>
                  <a:cubicBezTo>
                    <a:pt x="2463" y="1924"/>
                    <a:pt x="1326" y="11586"/>
                    <a:pt x="1041" y="17364"/>
                  </a:cubicBezTo>
                  <a:cubicBezTo>
                    <a:pt x="758" y="23141"/>
                    <a:pt x="0" y="27783"/>
                    <a:pt x="379" y="28920"/>
                  </a:cubicBezTo>
                  <a:cubicBezTo>
                    <a:pt x="758" y="30056"/>
                    <a:pt x="10608" y="42465"/>
                    <a:pt x="12029" y="44171"/>
                  </a:cubicBezTo>
                  <a:cubicBezTo>
                    <a:pt x="12095" y="44250"/>
                    <a:pt x="12183" y="44288"/>
                    <a:pt x="12290" y="44288"/>
                  </a:cubicBezTo>
                  <a:cubicBezTo>
                    <a:pt x="14492" y="44288"/>
                    <a:pt x="24985" y="28284"/>
                    <a:pt x="26521" y="24942"/>
                  </a:cubicBezTo>
                  <a:cubicBezTo>
                    <a:pt x="28131" y="21437"/>
                    <a:pt x="27089" y="18217"/>
                    <a:pt x="25006" y="13386"/>
                  </a:cubicBezTo>
                  <a:cubicBezTo>
                    <a:pt x="22922" y="8556"/>
                    <a:pt x="18470" y="4103"/>
                    <a:pt x="15818" y="1641"/>
                  </a:cubicBezTo>
                  <a:cubicBezTo>
                    <a:pt x="14381" y="307"/>
                    <a:pt x="12805" y="1"/>
                    <a:pt x="116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35"/>
            <p:cNvSpPr/>
            <p:nvPr/>
          </p:nvSpPr>
          <p:spPr>
            <a:xfrm>
              <a:off x="5151400" y="1713075"/>
              <a:ext cx="716700" cy="1122625"/>
            </a:xfrm>
            <a:custGeom>
              <a:rect b="b" l="l" r="r" t="t"/>
              <a:pathLst>
                <a:path extrusionOk="0" h="44905" w="28668">
                  <a:moveTo>
                    <a:pt x="11811" y="621"/>
                  </a:moveTo>
                  <a:cubicBezTo>
                    <a:pt x="12896" y="621"/>
                    <a:pt x="14399" y="909"/>
                    <a:pt x="15764" y="2177"/>
                  </a:cubicBezTo>
                  <a:cubicBezTo>
                    <a:pt x="20295" y="6383"/>
                    <a:pt x="23361" y="10299"/>
                    <a:pt x="24880" y="13818"/>
                  </a:cubicBezTo>
                  <a:cubicBezTo>
                    <a:pt x="26843" y="18371"/>
                    <a:pt x="28010" y="21617"/>
                    <a:pt x="26397" y="25125"/>
                  </a:cubicBezTo>
                  <a:cubicBezTo>
                    <a:pt x="24405" y="29462"/>
                    <a:pt x="14158" y="44303"/>
                    <a:pt x="12506" y="44303"/>
                  </a:cubicBezTo>
                  <a:cubicBezTo>
                    <a:pt x="12473" y="44303"/>
                    <a:pt x="12444" y="44297"/>
                    <a:pt x="12418" y="44285"/>
                  </a:cubicBezTo>
                  <a:cubicBezTo>
                    <a:pt x="10573" y="42071"/>
                    <a:pt x="1158" y="30140"/>
                    <a:pt x="823" y="29134"/>
                  </a:cubicBezTo>
                  <a:cubicBezTo>
                    <a:pt x="621" y="28527"/>
                    <a:pt x="798" y="26576"/>
                    <a:pt x="1020" y="24106"/>
                  </a:cubicBezTo>
                  <a:cubicBezTo>
                    <a:pt x="1183" y="22313"/>
                    <a:pt x="1384" y="20079"/>
                    <a:pt x="1501" y="17690"/>
                  </a:cubicBezTo>
                  <a:cubicBezTo>
                    <a:pt x="1855" y="10524"/>
                    <a:pt x="3100" y="2287"/>
                    <a:pt x="4392" y="1451"/>
                  </a:cubicBezTo>
                  <a:cubicBezTo>
                    <a:pt x="5261" y="889"/>
                    <a:pt x="7036" y="770"/>
                    <a:pt x="8390" y="770"/>
                  </a:cubicBezTo>
                  <a:cubicBezTo>
                    <a:pt x="9383" y="770"/>
                    <a:pt x="10150" y="834"/>
                    <a:pt x="10168" y="836"/>
                  </a:cubicBezTo>
                  <a:cubicBezTo>
                    <a:pt x="10177" y="837"/>
                    <a:pt x="10186" y="837"/>
                    <a:pt x="10194" y="837"/>
                  </a:cubicBezTo>
                  <a:cubicBezTo>
                    <a:pt x="10227" y="837"/>
                    <a:pt x="10260" y="832"/>
                    <a:pt x="10291" y="822"/>
                  </a:cubicBezTo>
                  <a:cubicBezTo>
                    <a:pt x="10304" y="817"/>
                    <a:pt x="10915" y="621"/>
                    <a:pt x="11811" y="621"/>
                  </a:cubicBezTo>
                  <a:close/>
                  <a:moveTo>
                    <a:pt x="11828" y="0"/>
                  </a:moveTo>
                  <a:cubicBezTo>
                    <a:pt x="10982" y="0"/>
                    <a:pt x="10359" y="162"/>
                    <a:pt x="10161" y="221"/>
                  </a:cubicBezTo>
                  <a:cubicBezTo>
                    <a:pt x="9950" y="205"/>
                    <a:pt x="9266" y="156"/>
                    <a:pt x="8408" y="156"/>
                  </a:cubicBezTo>
                  <a:cubicBezTo>
                    <a:pt x="6974" y="156"/>
                    <a:pt x="5056" y="292"/>
                    <a:pt x="4060" y="937"/>
                  </a:cubicBezTo>
                  <a:cubicBezTo>
                    <a:pt x="2082" y="2219"/>
                    <a:pt x="1085" y="13729"/>
                    <a:pt x="891" y="17661"/>
                  </a:cubicBezTo>
                  <a:cubicBezTo>
                    <a:pt x="773" y="20037"/>
                    <a:pt x="573" y="22263"/>
                    <a:pt x="410" y="24051"/>
                  </a:cubicBezTo>
                  <a:cubicBezTo>
                    <a:pt x="163" y="26790"/>
                    <a:pt x="0" y="28600"/>
                    <a:pt x="243" y="29328"/>
                  </a:cubicBezTo>
                  <a:cubicBezTo>
                    <a:pt x="654" y="30562"/>
                    <a:pt x="10675" y="43149"/>
                    <a:pt x="11949" y="44678"/>
                  </a:cubicBezTo>
                  <a:cubicBezTo>
                    <a:pt x="12073" y="44826"/>
                    <a:pt x="12246" y="44905"/>
                    <a:pt x="12446" y="44905"/>
                  </a:cubicBezTo>
                  <a:cubicBezTo>
                    <a:pt x="12481" y="44904"/>
                    <a:pt x="12517" y="44901"/>
                    <a:pt x="12552" y="44897"/>
                  </a:cubicBezTo>
                  <a:cubicBezTo>
                    <a:pt x="15078" y="44562"/>
                    <a:pt x="25466" y="28619"/>
                    <a:pt x="26953" y="25381"/>
                  </a:cubicBezTo>
                  <a:cubicBezTo>
                    <a:pt x="28667" y="21650"/>
                    <a:pt x="27408" y="18135"/>
                    <a:pt x="25441" y="13576"/>
                  </a:cubicBezTo>
                  <a:cubicBezTo>
                    <a:pt x="23889" y="9979"/>
                    <a:pt x="20773" y="5992"/>
                    <a:pt x="16180" y="1728"/>
                  </a:cubicBezTo>
                  <a:cubicBezTo>
                    <a:pt x="14670" y="325"/>
                    <a:pt x="13026" y="0"/>
                    <a:pt x="11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35"/>
            <p:cNvSpPr/>
            <p:nvPr/>
          </p:nvSpPr>
          <p:spPr>
            <a:xfrm>
              <a:off x="5380200" y="1851550"/>
              <a:ext cx="295000" cy="407600"/>
            </a:xfrm>
            <a:custGeom>
              <a:rect b="b" l="l" r="r" t="t"/>
              <a:pathLst>
                <a:path extrusionOk="0" h="16304" w="11800">
                  <a:moveTo>
                    <a:pt x="9835" y="1"/>
                  </a:moveTo>
                  <a:cubicBezTo>
                    <a:pt x="6881" y="1"/>
                    <a:pt x="1490" y="4488"/>
                    <a:pt x="948" y="6454"/>
                  </a:cubicBezTo>
                  <a:cubicBezTo>
                    <a:pt x="948" y="6454"/>
                    <a:pt x="922" y="6584"/>
                    <a:pt x="880" y="6820"/>
                  </a:cubicBezTo>
                  <a:cubicBezTo>
                    <a:pt x="758" y="7500"/>
                    <a:pt x="496" y="9051"/>
                    <a:pt x="285" y="10811"/>
                  </a:cubicBezTo>
                  <a:cubicBezTo>
                    <a:pt x="1" y="13178"/>
                    <a:pt x="96" y="16304"/>
                    <a:pt x="852" y="16304"/>
                  </a:cubicBezTo>
                  <a:cubicBezTo>
                    <a:pt x="1610" y="16304"/>
                    <a:pt x="11557" y="9106"/>
                    <a:pt x="11745" y="2570"/>
                  </a:cubicBezTo>
                  <a:cubicBezTo>
                    <a:pt x="11799" y="710"/>
                    <a:pt x="11010" y="1"/>
                    <a:pt x="9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35"/>
            <p:cNvSpPr/>
            <p:nvPr/>
          </p:nvSpPr>
          <p:spPr>
            <a:xfrm>
              <a:off x="5372500" y="1843925"/>
              <a:ext cx="310525" cy="422900"/>
            </a:xfrm>
            <a:custGeom>
              <a:rect b="b" l="l" r="r" t="t"/>
              <a:pathLst>
                <a:path extrusionOk="0" h="16916" w="12421">
                  <a:moveTo>
                    <a:pt x="10142" y="612"/>
                  </a:moveTo>
                  <a:cubicBezTo>
                    <a:pt x="10257" y="612"/>
                    <a:pt x="10368" y="619"/>
                    <a:pt x="10474" y="635"/>
                  </a:cubicBezTo>
                  <a:cubicBezTo>
                    <a:pt x="11370" y="770"/>
                    <a:pt x="11786" y="1499"/>
                    <a:pt x="11747" y="2866"/>
                  </a:cubicBezTo>
                  <a:cubicBezTo>
                    <a:pt x="11562" y="9242"/>
                    <a:pt x="1922" y="16149"/>
                    <a:pt x="1175" y="16307"/>
                  </a:cubicBezTo>
                  <a:cubicBezTo>
                    <a:pt x="843" y="16137"/>
                    <a:pt x="573" y="13846"/>
                    <a:pt x="896" y="11152"/>
                  </a:cubicBezTo>
                  <a:cubicBezTo>
                    <a:pt x="1111" y="9363"/>
                    <a:pt x="1382" y="7778"/>
                    <a:pt x="1489" y="7180"/>
                  </a:cubicBezTo>
                  <a:lnTo>
                    <a:pt x="1554" y="6827"/>
                  </a:lnTo>
                  <a:cubicBezTo>
                    <a:pt x="2091" y="4947"/>
                    <a:pt x="7390" y="612"/>
                    <a:pt x="10142" y="612"/>
                  </a:cubicBezTo>
                  <a:close/>
                  <a:moveTo>
                    <a:pt x="10158" y="1"/>
                  </a:moveTo>
                  <a:cubicBezTo>
                    <a:pt x="7090" y="1"/>
                    <a:pt x="1554" y="4523"/>
                    <a:pt x="960" y="6677"/>
                  </a:cubicBezTo>
                  <a:lnTo>
                    <a:pt x="954" y="6701"/>
                  </a:lnTo>
                  <a:lnTo>
                    <a:pt x="887" y="7071"/>
                  </a:lnTo>
                  <a:cubicBezTo>
                    <a:pt x="779" y="7676"/>
                    <a:pt x="506" y="9274"/>
                    <a:pt x="289" y="11079"/>
                  </a:cubicBezTo>
                  <a:cubicBezTo>
                    <a:pt x="77" y="12835"/>
                    <a:pt x="1" y="15911"/>
                    <a:pt x="691" y="16689"/>
                  </a:cubicBezTo>
                  <a:cubicBezTo>
                    <a:pt x="857" y="16876"/>
                    <a:pt x="1038" y="16916"/>
                    <a:pt x="1160" y="16916"/>
                  </a:cubicBezTo>
                  <a:cubicBezTo>
                    <a:pt x="2334" y="16916"/>
                    <a:pt x="12172" y="9354"/>
                    <a:pt x="12359" y="2884"/>
                  </a:cubicBezTo>
                  <a:cubicBezTo>
                    <a:pt x="12421" y="758"/>
                    <a:pt x="11417" y="159"/>
                    <a:pt x="10564" y="30"/>
                  </a:cubicBezTo>
                  <a:cubicBezTo>
                    <a:pt x="10435" y="10"/>
                    <a:pt x="10299" y="1"/>
                    <a:pt x="101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35"/>
            <p:cNvSpPr/>
            <p:nvPr/>
          </p:nvSpPr>
          <p:spPr>
            <a:xfrm>
              <a:off x="5337550" y="1666475"/>
              <a:ext cx="362350" cy="431725"/>
            </a:xfrm>
            <a:custGeom>
              <a:rect b="b" l="l" r="r" t="t"/>
              <a:pathLst>
                <a:path extrusionOk="0" h="17269" w="14494">
                  <a:moveTo>
                    <a:pt x="5169" y="0"/>
                  </a:moveTo>
                  <a:cubicBezTo>
                    <a:pt x="3951" y="0"/>
                    <a:pt x="2874" y="280"/>
                    <a:pt x="2180" y="974"/>
                  </a:cubicBezTo>
                  <a:cubicBezTo>
                    <a:pt x="2180" y="974"/>
                    <a:pt x="1232" y="4479"/>
                    <a:pt x="1232" y="5048"/>
                  </a:cubicBezTo>
                  <a:cubicBezTo>
                    <a:pt x="1232" y="5616"/>
                    <a:pt x="1611" y="7036"/>
                    <a:pt x="1611" y="7036"/>
                  </a:cubicBezTo>
                  <a:cubicBezTo>
                    <a:pt x="1611" y="7036"/>
                    <a:pt x="1" y="9594"/>
                    <a:pt x="190" y="9879"/>
                  </a:cubicBezTo>
                  <a:cubicBezTo>
                    <a:pt x="379" y="10162"/>
                    <a:pt x="948" y="10636"/>
                    <a:pt x="948" y="10636"/>
                  </a:cubicBezTo>
                  <a:cubicBezTo>
                    <a:pt x="948" y="10636"/>
                    <a:pt x="759" y="14236"/>
                    <a:pt x="1516" y="14993"/>
                  </a:cubicBezTo>
                  <a:cubicBezTo>
                    <a:pt x="1853" y="15330"/>
                    <a:pt x="2656" y="15423"/>
                    <a:pt x="3446" y="15423"/>
                  </a:cubicBezTo>
                  <a:cubicBezTo>
                    <a:pt x="4434" y="15423"/>
                    <a:pt x="5400" y="15277"/>
                    <a:pt x="5400" y="15277"/>
                  </a:cubicBezTo>
                  <a:lnTo>
                    <a:pt x="5400" y="15277"/>
                  </a:lnTo>
                  <a:cubicBezTo>
                    <a:pt x="5400" y="15277"/>
                    <a:pt x="3885" y="17171"/>
                    <a:pt x="5589" y="17266"/>
                  </a:cubicBezTo>
                  <a:cubicBezTo>
                    <a:pt x="5610" y="17268"/>
                    <a:pt x="5632" y="17268"/>
                    <a:pt x="5654" y="17268"/>
                  </a:cubicBezTo>
                  <a:cubicBezTo>
                    <a:pt x="7406" y="17268"/>
                    <a:pt x="11857" y="13545"/>
                    <a:pt x="13168" y="11394"/>
                  </a:cubicBezTo>
                  <a:cubicBezTo>
                    <a:pt x="14494" y="9215"/>
                    <a:pt x="14398" y="5237"/>
                    <a:pt x="13168" y="3247"/>
                  </a:cubicBezTo>
                  <a:cubicBezTo>
                    <a:pt x="12283" y="1819"/>
                    <a:pt x="8272" y="0"/>
                    <a:pt x="51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35"/>
            <p:cNvSpPr/>
            <p:nvPr/>
          </p:nvSpPr>
          <p:spPr>
            <a:xfrm>
              <a:off x="5328600" y="1658800"/>
              <a:ext cx="378100" cy="447050"/>
            </a:xfrm>
            <a:custGeom>
              <a:rect b="b" l="l" r="r" t="t"/>
              <a:pathLst>
                <a:path extrusionOk="0" h="17882" w="15124">
                  <a:moveTo>
                    <a:pt x="5520" y="612"/>
                  </a:moveTo>
                  <a:cubicBezTo>
                    <a:pt x="5882" y="612"/>
                    <a:pt x="6235" y="638"/>
                    <a:pt x="6558" y="675"/>
                  </a:cubicBezTo>
                  <a:cubicBezTo>
                    <a:pt x="9486" y="1014"/>
                    <a:pt x="12569" y="2589"/>
                    <a:pt x="13265" y="3715"/>
                  </a:cubicBezTo>
                  <a:cubicBezTo>
                    <a:pt x="14477" y="5673"/>
                    <a:pt x="14477" y="9549"/>
                    <a:pt x="13264" y="11542"/>
                  </a:cubicBezTo>
                  <a:cubicBezTo>
                    <a:pt x="11973" y="13663"/>
                    <a:pt x="7625" y="17269"/>
                    <a:pt x="6020" y="17269"/>
                  </a:cubicBezTo>
                  <a:cubicBezTo>
                    <a:pt x="6003" y="17269"/>
                    <a:pt x="5984" y="17268"/>
                    <a:pt x="5965" y="17268"/>
                  </a:cubicBezTo>
                  <a:cubicBezTo>
                    <a:pt x="5808" y="17259"/>
                    <a:pt x="5533" y="17221"/>
                    <a:pt x="5467" y="17074"/>
                  </a:cubicBezTo>
                  <a:cubicBezTo>
                    <a:pt x="5342" y="16797"/>
                    <a:pt x="5710" y="16134"/>
                    <a:pt x="5997" y="15774"/>
                  </a:cubicBezTo>
                  <a:cubicBezTo>
                    <a:pt x="6157" y="15574"/>
                    <a:pt x="6015" y="15278"/>
                    <a:pt x="5758" y="15278"/>
                  </a:cubicBezTo>
                  <a:cubicBezTo>
                    <a:pt x="5742" y="15278"/>
                    <a:pt x="5728" y="15279"/>
                    <a:pt x="5712" y="15282"/>
                  </a:cubicBezTo>
                  <a:cubicBezTo>
                    <a:pt x="5164" y="15365"/>
                    <a:pt x="4476" y="15423"/>
                    <a:pt x="3842" y="15423"/>
                  </a:cubicBezTo>
                  <a:cubicBezTo>
                    <a:pt x="3049" y="15423"/>
                    <a:pt x="2340" y="15332"/>
                    <a:pt x="2091" y="15084"/>
                  </a:cubicBezTo>
                  <a:cubicBezTo>
                    <a:pt x="1610" y="14602"/>
                    <a:pt x="1542" y="12298"/>
                    <a:pt x="1612" y="10959"/>
                  </a:cubicBezTo>
                  <a:cubicBezTo>
                    <a:pt x="1617" y="10862"/>
                    <a:pt x="1576" y="10769"/>
                    <a:pt x="1502" y="10707"/>
                  </a:cubicBezTo>
                  <a:cubicBezTo>
                    <a:pt x="1317" y="10552"/>
                    <a:pt x="996" y="10261"/>
                    <a:pt x="846" y="10074"/>
                  </a:cubicBezTo>
                  <a:cubicBezTo>
                    <a:pt x="920" y="9726"/>
                    <a:pt x="1602" y="8503"/>
                    <a:pt x="2229" y="7507"/>
                  </a:cubicBezTo>
                  <a:cubicBezTo>
                    <a:pt x="2274" y="7435"/>
                    <a:pt x="2288" y="7346"/>
                    <a:pt x="2266" y="7263"/>
                  </a:cubicBezTo>
                  <a:cubicBezTo>
                    <a:pt x="2164" y="6879"/>
                    <a:pt x="1898" y="5787"/>
                    <a:pt x="1898" y="5354"/>
                  </a:cubicBezTo>
                  <a:cubicBezTo>
                    <a:pt x="1898" y="4977"/>
                    <a:pt x="2449" y="2790"/>
                    <a:pt x="2812" y="1442"/>
                  </a:cubicBezTo>
                  <a:cubicBezTo>
                    <a:pt x="3501" y="799"/>
                    <a:pt x="4543" y="612"/>
                    <a:pt x="5520" y="612"/>
                  </a:cubicBezTo>
                  <a:close/>
                  <a:moveTo>
                    <a:pt x="5525" y="1"/>
                  </a:moveTo>
                  <a:cubicBezTo>
                    <a:pt x="4119" y="1"/>
                    <a:pt x="3024" y="363"/>
                    <a:pt x="2322" y="1065"/>
                  </a:cubicBezTo>
                  <a:cubicBezTo>
                    <a:pt x="2284" y="1103"/>
                    <a:pt x="2256" y="1150"/>
                    <a:pt x="2243" y="1202"/>
                  </a:cubicBezTo>
                  <a:cubicBezTo>
                    <a:pt x="2144" y="1564"/>
                    <a:pt x="1285" y="4762"/>
                    <a:pt x="1285" y="5355"/>
                  </a:cubicBezTo>
                  <a:cubicBezTo>
                    <a:pt x="1285" y="5862"/>
                    <a:pt x="1542" y="6911"/>
                    <a:pt x="1640" y="7293"/>
                  </a:cubicBezTo>
                  <a:cubicBezTo>
                    <a:pt x="1" y="9913"/>
                    <a:pt x="191" y="10200"/>
                    <a:pt x="294" y="10355"/>
                  </a:cubicBezTo>
                  <a:cubicBezTo>
                    <a:pt x="453" y="10592"/>
                    <a:pt x="806" y="10915"/>
                    <a:pt x="994" y="11077"/>
                  </a:cubicBezTo>
                  <a:cubicBezTo>
                    <a:pt x="956" y="11948"/>
                    <a:pt x="898" y="14756"/>
                    <a:pt x="1659" y="15516"/>
                  </a:cubicBezTo>
                  <a:cubicBezTo>
                    <a:pt x="2071" y="15929"/>
                    <a:pt x="2968" y="16042"/>
                    <a:pt x="3831" y="16042"/>
                  </a:cubicBezTo>
                  <a:cubicBezTo>
                    <a:pt x="4304" y="16042"/>
                    <a:pt x="4767" y="16008"/>
                    <a:pt x="5134" y="15970"/>
                  </a:cubicBezTo>
                  <a:lnTo>
                    <a:pt x="5134" y="15970"/>
                  </a:lnTo>
                  <a:cubicBezTo>
                    <a:pt x="4913" y="16374"/>
                    <a:pt x="4720" y="16902"/>
                    <a:pt x="4907" y="17323"/>
                  </a:cubicBezTo>
                  <a:cubicBezTo>
                    <a:pt x="5059" y="17663"/>
                    <a:pt x="5403" y="17849"/>
                    <a:pt x="5931" y="17879"/>
                  </a:cubicBezTo>
                  <a:cubicBezTo>
                    <a:pt x="5956" y="17880"/>
                    <a:pt x="5982" y="17881"/>
                    <a:pt x="6007" y="17881"/>
                  </a:cubicBezTo>
                  <a:cubicBezTo>
                    <a:pt x="7959" y="17881"/>
                    <a:pt x="12483" y="14002"/>
                    <a:pt x="13787" y="11861"/>
                  </a:cubicBezTo>
                  <a:cubicBezTo>
                    <a:pt x="15123" y="9666"/>
                    <a:pt x="15122" y="5552"/>
                    <a:pt x="13786" y="3394"/>
                  </a:cubicBezTo>
                  <a:cubicBezTo>
                    <a:pt x="12915" y="1987"/>
                    <a:pt x="9503" y="402"/>
                    <a:pt x="6629" y="68"/>
                  </a:cubicBezTo>
                  <a:cubicBezTo>
                    <a:pt x="6242" y="23"/>
                    <a:pt x="5874" y="1"/>
                    <a:pt x="5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35"/>
            <p:cNvSpPr/>
            <p:nvPr/>
          </p:nvSpPr>
          <p:spPr>
            <a:xfrm>
              <a:off x="5349400" y="1516775"/>
              <a:ext cx="483100" cy="429875"/>
            </a:xfrm>
            <a:custGeom>
              <a:rect b="b" l="l" r="r" t="t"/>
              <a:pathLst>
                <a:path extrusionOk="0" h="17195" w="19324">
                  <a:moveTo>
                    <a:pt x="11115" y="1"/>
                  </a:moveTo>
                  <a:cubicBezTo>
                    <a:pt x="10707" y="1"/>
                    <a:pt x="10313" y="46"/>
                    <a:pt x="9946" y="143"/>
                  </a:cubicBezTo>
                  <a:cubicBezTo>
                    <a:pt x="9946" y="143"/>
                    <a:pt x="2653" y="1090"/>
                    <a:pt x="1327" y="3931"/>
                  </a:cubicBezTo>
                  <a:cubicBezTo>
                    <a:pt x="1" y="6773"/>
                    <a:pt x="3032" y="10278"/>
                    <a:pt x="5211" y="10751"/>
                  </a:cubicBezTo>
                  <a:cubicBezTo>
                    <a:pt x="6764" y="11089"/>
                    <a:pt x="7933" y="11138"/>
                    <a:pt x="8475" y="11138"/>
                  </a:cubicBezTo>
                  <a:cubicBezTo>
                    <a:pt x="8693" y="11138"/>
                    <a:pt x="8810" y="11130"/>
                    <a:pt x="8810" y="11130"/>
                  </a:cubicBezTo>
                  <a:lnTo>
                    <a:pt x="8810" y="11130"/>
                  </a:lnTo>
                  <a:cubicBezTo>
                    <a:pt x="8810" y="11130"/>
                    <a:pt x="6537" y="13119"/>
                    <a:pt x="7957" y="13592"/>
                  </a:cubicBezTo>
                  <a:cubicBezTo>
                    <a:pt x="9378" y="14066"/>
                    <a:pt x="10042" y="13782"/>
                    <a:pt x="10042" y="14256"/>
                  </a:cubicBezTo>
                  <a:cubicBezTo>
                    <a:pt x="10042" y="14729"/>
                    <a:pt x="8620" y="16244"/>
                    <a:pt x="9852" y="16340"/>
                  </a:cubicBezTo>
                  <a:cubicBezTo>
                    <a:pt x="9879" y="16342"/>
                    <a:pt x="9905" y="16343"/>
                    <a:pt x="9930" y="16343"/>
                  </a:cubicBezTo>
                  <a:cubicBezTo>
                    <a:pt x="10982" y="16343"/>
                    <a:pt x="11394" y="14662"/>
                    <a:pt x="12006" y="14662"/>
                  </a:cubicBezTo>
                  <a:cubicBezTo>
                    <a:pt x="12074" y="14662"/>
                    <a:pt x="12145" y="14683"/>
                    <a:pt x="12220" y="14729"/>
                  </a:cubicBezTo>
                  <a:cubicBezTo>
                    <a:pt x="12977" y="15203"/>
                    <a:pt x="11935" y="17097"/>
                    <a:pt x="12315" y="17193"/>
                  </a:cubicBezTo>
                  <a:cubicBezTo>
                    <a:pt x="12319" y="17194"/>
                    <a:pt x="12324" y="17194"/>
                    <a:pt x="12330" y="17194"/>
                  </a:cubicBezTo>
                  <a:cubicBezTo>
                    <a:pt x="12781" y="17194"/>
                    <a:pt x="16311" y="13450"/>
                    <a:pt x="17808" y="9520"/>
                  </a:cubicBezTo>
                  <a:cubicBezTo>
                    <a:pt x="19324" y="5542"/>
                    <a:pt x="17240" y="3078"/>
                    <a:pt x="15724" y="1752"/>
                  </a:cubicBezTo>
                  <a:cubicBezTo>
                    <a:pt x="14517" y="696"/>
                    <a:pt x="12710" y="1"/>
                    <a:pt x="11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35"/>
            <p:cNvSpPr/>
            <p:nvPr/>
          </p:nvSpPr>
          <p:spPr>
            <a:xfrm>
              <a:off x="5358625" y="1509100"/>
              <a:ext cx="472550" cy="445100"/>
            </a:xfrm>
            <a:custGeom>
              <a:rect b="b" l="l" r="r" t="t"/>
              <a:pathLst>
                <a:path extrusionOk="0" h="17804" w="18902">
                  <a:moveTo>
                    <a:pt x="10741" y="615"/>
                  </a:moveTo>
                  <a:cubicBezTo>
                    <a:pt x="12224" y="615"/>
                    <a:pt x="13962" y="1248"/>
                    <a:pt x="15154" y="2290"/>
                  </a:cubicBezTo>
                  <a:cubicBezTo>
                    <a:pt x="17590" y="4422"/>
                    <a:pt x="18245" y="6852"/>
                    <a:pt x="17153" y="9718"/>
                  </a:cubicBezTo>
                  <a:cubicBezTo>
                    <a:pt x="15875" y="13072"/>
                    <a:pt x="13205" y="16127"/>
                    <a:pt x="12223" y="16977"/>
                  </a:cubicBezTo>
                  <a:cubicBezTo>
                    <a:pt x="12237" y="16910"/>
                    <a:pt x="12254" y="16845"/>
                    <a:pt x="12267" y="16785"/>
                  </a:cubicBezTo>
                  <a:cubicBezTo>
                    <a:pt x="12429" y="16106"/>
                    <a:pt x="12650" y="15176"/>
                    <a:pt x="12012" y="14777"/>
                  </a:cubicBezTo>
                  <a:cubicBezTo>
                    <a:pt x="11880" y="14694"/>
                    <a:pt x="11755" y="14659"/>
                    <a:pt x="11639" y="14659"/>
                  </a:cubicBezTo>
                  <a:lnTo>
                    <a:pt x="11639" y="14658"/>
                  </a:lnTo>
                  <a:cubicBezTo>
                    <a:pt x="11219" y="14658"/>
                    <a:pt x="10892" y="15111"/>
                    <a:pt x="10639" y="15460"/>
                  </a:cubicBezTo>
                  <a:cubicBezTo>
                    <a:pt x="10268" y="15972"/>
                    <a:pt x="9961" y="16344"/>
                    <a:pt x="9564" y="16344"/>
                  </a:cubicBezTo>
                  <a:cubicBezTo>
                    <a:pt x="9545" y="16344"/>
                    <a:pt x="9525" y="16343"/>
                    <a:pt x="9505" y="16341"/>
                  </a:cubicBezTo>
                  <a:cubicBezTo>
                    <a:pt x="9350" y="16329"/>
                    <a:pt x="9297" y="16291"/>
                    <a:pt x="9293" y="16282"/>
                  </a:cubicBezTo>
                  <a:cubicBezTo>
                    <a:pt x="9222" y="16151"/>
                    <a:pt x="9522" y="15612"/>
                    <a:pt x="9648" y="15382"/>
                  </a:cubicBezTo>
                  <a:cubicBezTo>
                    <a:pt x="9832" y="15050"/>
                    <a:pt x="9977" y="14789"/>
                    <a:pt x="9977" y="14562"/>
                  </a:cubicBezTo>
                  <a:cubicBezTo>
                    <a:pt x="9977" y="14028"/>
                    <a:pt x="9515" y="13967"/>
                    <a:pt x="9068" y="13909"/>
                  </a:cubicBezTo>
                  <a:cubicBezTo>
                    <a:pt x="8734" y="13866"/>
                    <a:pt x="8280" y="13807"/>
                    <a:pt x="7684" y="13609"/>
                  </a:cubicBezTo>
                  <a:cubicBezTo>
                    <a:pt x="7457" y="13533"/>
                    <a:pt x="7438" y="13436"/>
                    <a:pt x="7432" y="13404"/>
                  </a:cubicBezTo>
                  <a:cubicBezTo>
                    <a:pt x="7353" y="13012"/>
                    <a:pt x="8107" y="12136"/>
                    <a:pt x="8641" y="11666"/>
                  </a:cubicBezTo>
                  <a:cubicBezTo>
                    <a:pt x="8740" y="11581"/>
                    <a:pt x="8773" y="11440"/>
                    <a:pt x="8723" y="11319"/>
                  </a:cubicBezTo>
                  <a:cubicBezTo>
                    <a:pt x="8675" y="11204"/>
                    <a:pt x="8574" y="11130"/>
                    <a:pt x="8440" y="11130"/>
                  </a:cubicBezTo>
                  <a:cubicBezTo>
                    <a:pt x="8433" y="11130"/>
                    <a:pt x="8427" y="11131"/>
                    <a:pt x="8420" y="11131"/>
                  </a:cubicBezTo>
                  <a:cubicBezTo>
                    <a:pt x="8416" y="11131"/>
                    <a:pt x="8312" y="11138"/>
                    <a:pt x="8120" y="11138"/>
                  </a:cubicBezTo>
                  <a:cubicBezTo>
                    <a:pt x="7601" y="11138"/>
                    <a:pt x="6442" y="11092"/>
                    <a:pt x="4906" y="10758"/>
                  </a:cubicBezTo>
                  <a:cubicBezTo>
                    <a:pt x="3666" y="10489"/>
                    <a:pt x="2175" y="9164"/>
                    <a:pt x="1437" y="7675"/>
                  </a:cubicBezTo>
                  <a:cubicBezTo>
                    <a:pt x="1026" y="6846"/>
                    <a:pt x="659" y="5600"/>
                    <a:pt x="1235" y="4367"/>
                  </a:cubicBezTo>
                  <a:cubicBezTo>
                    <a:pt x="2475" y="1711"/>
                    <a:pt x="9545" y="762"/>
                    <a:pt x="9616" y="752"/>
                  </a:cubicBezTo>
                  <a:cubicBezTo>
                    <a:pt x="9629" y="751"/>
                    <a:pt x="9643" y="749"/>
                    <a:pt x="9655" y="746"/>
                  </a:cubicBezTo>
                  <a:cubicBezTo>
                    <a:pt x="9991" y="657"/>
                    <a:pt x="10357" y="615"/>
                    <a:pt x="10741" y="615"/>
                  </a:cubicBezTo>
                  <a:close/>
                  <a:moveTo>
                    <a:pt x="10754" y="1"/>
                  </a:moveTo>
                  <a:cubicBezTo>
                    <a:pt x="10321" y="1"/>
                    <a:pt x="9904" y="49"/>
                    <a:pt x="9518" y="149"/>
                  </a:cubicBezTo>
                  <a:cubicBezTo>
                    <a:pt x="9009" y="216"/>
                    <a:pt x="2039" y="1195"/>
                    <a:pt x="680" y="4109"/>
                  </a:cubicBezTo>
                  <a:cubicBezTo>
                    <a:pt x="1" y="5562"/>
                    <a:pt x="418" y="6998"/>
                    <a:pt x="889" y="7946"/>
                  </a:cubicBezTo>
                  <a:cubicBezTo>
                    <a:pt x="1714" y="9612"/>
                    <a:pt x="3349" y="11047"/>
                    <a:pt x="4775" y="11357"/>
                  </a:cubicBezTo>
                  <a:cubicBezTo>
                    <a:pt x="6039" y="11633"/>
                    <a:pt x="7049" y="11719"/>
                    <a:pt x="7691" y="11744"/>
                  </a:cubicBezTo>
                  <a:cubicBezTo>
                    <a:pt x="7239" y="12234"/>
                    <a:pt x="6715" y="12950"/>
                    <a:pt x="6831" y="13526"/>
                  </a:cubicBezTo>
                  <a:cubicBezTo>
                    <a:pt x="6874" y="13743"/>
                    <a:pt x="7025" y="14035"/>
                    <a:pt x="7490" y="14190"/>
                  </a:cubicBezTo>
                  <a:cubicBezTo>
                    <a:pt x="8142" y="14407"/>
                    <a:pt x="8651" y="14473"/>
                    <a:pt x="8988" y="14518"/>
                  </a:cubicBezTo>
                  <a:cubicBezTo>
                    <a:pt x="9133" y="14535"/>
                    <a:pt x="9309" y="14561"/>
                    <a:pt x="9355" y="14561"/>
                  </a:cubicBezTo>
                  <a:cubicBezTo>
                    <a:pt x="9360" y="14561"/>
                    <a:pt x="9363" y="14560"/>
                    <a:pt x="9365" y="14560"/>
                  </a:cubicBezTo>
                  <a:lnTo>
                    <a:pt x="9365" y="14560"/>
                  </a:lnTo>
                  <a:cubicBezTo>
                    <a:pt x="9358" y="14644"/>
                    <a:pt x="9211" y="14910"/>
                    <a:pt x="9113" y="15086"/>
                  </a:cubicBezTo>
                  <a:cubicBezTo>
                    <a:pt x="8837" y="15583"/>
                    <a:pt x="8524" y="16148"/>
                    <a:pt x="8753" y="16574"/>
                  </a:cubicBezTo>
                  <a:cubicBezTo>
                    <a:pt x="8875" y="16798"/>
                    <a:pt x="9111" y="16925"/>
                    <a:pt x="9459" y="16951"/>
                  </a:cubicBezTo>
                  <a:cubicBezTo>
                    <a:pt x="9493" y="16954"/>
                    <a:pt x="9527" y="16955"/>
                    <a:pt x="9560" y="16955"/>
                  </a:cubicBezTo>
                  <a:cubicBezTo>
                    <a:pt x="10313" y="16955"/>
                    <a:pt x="10786" y="16303"/>
                    <a:pt x="11134" y="15820"/>
                  </a:cubicBezTo>
                  <a:cubicBezTo>
                    <a:pt x="11393" y="15464"/>
                    <a:pt x="11540" y="15283"/>
                    <a:pt x="11642" y="15283"/>
                  </a:cubicBezTo>
                  <a:cubicBezTo>
                    <a:pt x="11658" y="15283"/>
                    <a:pt x="11673" y="15287"/>
                    <a:pt x="11688" y="15296"/>
                  </a:cubicBezTo>
                  <a:cubicBezTo>
                    <a:pt x="11954" y="15461"/>
                    <a:pt x="11784" y="16173"/>
                    <a:pt x="11672" y="16643"/>
                  </a:cubicBezTo>
                  <a:cubicBezTo>
                    <a:pt x="11545" y="17178"/>
                    <a:pt x="11424" y="17685"/>
                    <a:pt x="11872" y="17797"/>
                  </a:cubicBezTo>
                  <a:cubicBezTo>
                    <a:pt x="11891" y="17801"/>
                    <a:pt x="11913" y="17803"/>
                    <a:pt x="11934" y="17803"/>
                  </a:cubicBezTo>
                  <a:cubicBezTo>
                    <a:pt x="12913" y="17803"/>
                    <a:pt x="16481" y="13200"/>
                    <a:pt x="17724" y="9936"/>
                  </a:cubicBezTo>
                  <a:cubicBezTo>
                    <a:pt x="18901" y="6846"/>
                    <a:pt x="18171" y="4118"/>
                    <a:pt x="15556" y="1829"/>
                  </a:cubicBezTo>
                  <a:cubicBezTo>
                    <a:pt x="14244" y="682"/>
                    <a:pt x="12386" y="1"/>
                    <a:pt x="107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35"/>
            <p:cNvSpPr/>
            <p:nvPr/>
          </p:nvSpPr>
          <p:spPr>
            <a:xfrm>
              <a:off x="5574375" y="1873175"/>
              <a:ext cx="99475" cy="100225"/>
            </a:xfrm>
            <a:custGeom>
              <a:rect b="b" l="l" r="r" t="t"/>
              <a:pathLst>
                <a:path extrusionOk="0" h="4009" w="3979">
                  <a:moveTo>
                    <a:pt x="2862" y="0"/>
                  </a:moveTo>
                  <a:cubicBezTo>
                    <a:pt x="2025" y="0"/>
                    <a:pt x="947" y="2464"/>
                    <a:pt x="947" y="2464"/>
                  </a:cubicBezTo>
                  <a:lnTo>
                    <a:pt x="0" y="3599"/>
                  </a:lnTo>
                  <a:cubicBezTo>
                    <a:pt x="0" y="3599"/>
                    <a:pt x="863" y="4008"/>
                    <a:pt x="1709" y="4008"/>
                  </a:cubicBezTo>
                  <a:cubicBezTo>
                    <a:pt x="2084" y="4008"/>
                    <a:pt x="2456" y="3927"/>
                    <a:pt x="2747" y="3694"/>
                  </a:cubicBezTo>
                  <a:cubicBezTo>
                    <a:pt x="3694" y="2937"/>
                    <a:pt x="3978" y="759"/>
                    <a:pt x="3126" y="95"/>
                  </a:cubicBezTo>
                  <a:cubicBezTo>
                    <a:pt x="3042" y="30"/>
                    <a:pt x="2953" y="0"/>
                    <a:pt x="28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35"/>
            <p:cNvSpPr/>
            <p:nvPr/>
          </p:nvSpPr>
          <p:spPr>
            <a:xfrm>
              <a:off x="5565675" y="1865500"/>
              <a:ext cx="107325" cy="115500"/>
            </a:xfrm>
            <a:custGeom>
              <a:rect b="b" l="l" r="r" t="t"/>
              <a:pathLst>
                <a:path extrusionOk="0" h="4620" w="4293">
                  <a:moveTo>
                    <a:pt x="3212" y="0"/>
                  </a:moveTo>
                  <a:cubicBezTo>
                    <a:pt x="3148" y="0"/>
                    <a:pt x="3083" y="9"/>
                    <a:pt x="3017" y="26"/>
                  </a:cubicBezTo>
                  <a:cubicBezTo>
                    <a:pt x="2101" y="257"/>
                    <a:pt x="1188" y="2250"/>
                    <a:pt x="1015" y="2647"/>
                  </a:cubicBezTo>
                  <a:cubicBezTo>
                    <a:pt x="948" y="2802"/>
                    <a:pt x="1017" y="2982"/>
                    <a:pt x="1172" y="3050"/>
                  </a:cubicBezTo>
                  <a:cubicBezTo>
                    <a:pt x="1212" y="3067"/>
                    <a:pt x="1254" y="3076"/>
                    <a:pt x="1295" y="3076"/>
                  </a:cubicBezTo>
                  <a:cubicBezTo>
                    <a:pt x="1413" y="3076"/>
                    <a:pt x="1526" y="3007"/>
                    <a:pt x="1576" y="2892"/>
                  </a:cubicBezTo>
                  <a:cubicBezTo>
                    <a:pt x="1959" y="2018"/>
                    <a:pt x="2704" y="736"/>
                    <a:pt x="3167" y="618"/>
                  </a:cubicBezTo>
                  <a:cubicBezTo>
                    <a:pt x="3183" y="614"/>
                    <a:pt x="3196" y="612"/>
                    <a:pt x="3209" y="612"/>
                  </a:cubicBezTo>
                  <a:cubicBezTo>
                    <a:pt x="3236" y="612"/>
                    <a:pt x="3259" y="622"/>
                    <a:pt x="3286" y="643"/>
                  </a:cubicBezTo>
                  <a:cubicBezTo>
                    <a:pt x="3530" y="832"/>
                    <a:pt x="3673" y="1240"/>
                    <a:pt x="3676" y="1760"/>
                  </a:cubicBezTo>
                  <a:cubicBezTo>
                    <a:pt x="3681" y="2558"/>
                    <a:pt x="3356" y="3400"/>
                    <a:pt x="2904" y="3762"/>
                  </a:cubicBezTo>
                  <a:cubicBezTo>
                    <a:pt x="2680" y="3942"/>
                    <a:pt x="2376" y="4007"/>
                    <a:pt x="2056" y="4007"/>
                  </a:cubicBezTo>
                  <a:cubicBezTo>
                    <a:pt x="1447" y="4007"/>
                    <a:pt x="777" y="3769"/>
                    <a:pt x="479" y="3629"/>
                  </a:cubicBezTo>
                  <a:cubicBezTo>
                    <a:pt x="437" y="3610"/>
                    <a:pt x="393" y="3601"/>
                    <a:pt x="350" y="3601"/>
                  </a:cubicBezTo>
                  <a:cubicBezTo>
                    <a:pt x="235" y="3601"/>
                    <a:pt x="125" y="3665"/>
                    <a:pt x="72" y="3775"/>
                  </a:cubicBezTo>
                  <a:cubicBezTo>
                    <a:pt x="0" y="3928"/>
                    <a:pt x="65" y="4110"/>
                    <a:pt x="217" y="4183"/>
                  </a:cubicBezTo>
                  <a:cubicBezTo>
                    <a:pt x="272" y="4209"/>
                    <a:pt x="1154" y="4619"/>
                    <a:pt x="2055" y="4619"/>
                  </a:cubicBezTo>
                  <a:cubicBezTo>
                    <a:pt x="2492" y="4619"/>
                    <a:pt x="2933" y="4523"/>
                    <a:pt x="3286" y="4240"/>
                  </a:cubicBezTo>
                  <a:cubicBezTo>
                    <a:pt x="3985" y="3681"/>
                    <a:pt x="4293" y="2589"/>
                    <a:pt x="4287" y="1756"/>
                  </a:cubicBezTo>
                  <a:cubicBezTo>
                    <a:pt x="4283" y="1037"/>
                    <a:pt x="4060" y="470"/>
                    <a:pt x="3662" y="160"/>
                  </a:cubicBezTo>
                  <a:cubicBezTo>
                    <a:pt x="3526" y="54"/>
                    <a:pt x="3373" y="0"/>
                    <a:pt x="3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35"/>
            <p:cNvSpPr/>
            <p:nvPr/>
          </p:nvSpPr>
          <p:spPr>
            <a:xfrm>
              <a:off x="5387300" y="2105200"/>
              <a:ext cx="75800" cy="113725"/>
            </a:xfrm>
            <a:custGeom>
              <a:rect b="b" l="l" r="r" t="t"/>
              <a:pathLst>
                <a:path extrusionOk="0" h="4549" w="3032">
                  <a:moveTo>
                    <a:pt x="3031" y="1"/>
                  </a:moveTo>
                  <a:lnTo>
                    <a:pt x="0" y="1516"/>
                  </a:lnTo>
                  <a:lnTo>
                    <a:pt x="2558" y="4548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35"/>
            <p:cNvSpPr/>
            <p:nvPr/>
          </p:nvSpPr>
          <p:spPr>
            <a:xfrm>
              <a:off x="5378425" y="2097550"/>
              <a:ext cx="92750" cy="129025"/>
            </a:xfrm>
            <a:custGeom>
              <a:rect b="b" l="l" r="r" t="t"/>
              <a:pathLst>
                <a:path extrusionOk="0" h="5161" w="3710">
                  <a:moveTo>
                    <a:pt x="3386" y="1"/>
                  </a:moveTo>
                  <a:cubicBezTo>
                    <a:pt x="3341" y="1"/>
                    <a:pt x="3295" y="11"/>
                    <a:pt x="3250" y="33"/>
                  </a:cubicBezTo>
                  <a:lnTo>
                    <a:pt x="218" y="1549"/>
                  </a:lnTo>
                  <a:cubicBezTo>
                    <a:pt x="65" y="1623"/>
                    <a:pt x="1" y="1809"/>
                    <a:pt x="77" y="1962"/>
                  </a:cubicBezTo>
                  <a:cubicBezTo>
                    <a:pt x="131" y="2069"/>
                    <a:pt x="239" y="2130"/>
                    <a:pt x="351" y="2130"/>
                  </a:cubicBezTo>
                  <a:cubicBezTo>
                    <a:pt x="398" y="2130"/>
                    <a:pt x="446" y="2119"/>
                    <a:pt x="491" y="2096"/>
                  </a:cubicBezTo>
                  <a:lnTo>
                    <a:pt x="3024" y="831"/>
                  </a:lnTo>
                  <a:lnTo>
                    <a:pt x="2608" y="4822"/>
                  </a:lnTo>
                  <a:cubicBezTo>
                    <a:pt x="2591" y="4991"/>
                    <a:pt x="2713" y="5140"/>
                    <a:pt x="2881" y="5158"/>
                  </a:cubicBezTo>
                  <a:cubicBezTo>
                    <a:pt x="2892" y="5159"/>
                    <a:pt x="2903" y="5160"/>
                    <a:pt x="2913" y="5160"/>
                  </a:cubicBezTo>
                  <a:cubicBezTo>
                    <a:pt x="3070" y="5160"/>
                    <a:pt x="3201" y="5042"/>
                    <a:pt x="3217" y="4885"/>
                  </a:cubicBezTo>
                  <a:lnTo>
                    <a:pt x="3691" y="339"/>
                  </a:lnTo>
                  <a:cubicBezTo>
                    <a:pt x="3710" y="149"/>
                    <a:pt x="3558" y="1"/>
                    <a:pt x="33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35"/>
            <p:cNvSpPr/>
            <p:nvPr/>
          </p:nvSpPr>
          <p:spPr>
            <a:xfrm>
              <a:off x="4851350" y="4089525"/>
              <a:ext cx="1146875" cy="870725"/>
            </a:xfrm>
            <a:custGeom>
              <a:rect b="b" l="l" r="r" t="t"/>
              <a:pathLst>
                <a:path extrusionOk="0" h="34829" w="45875">
                  <a:moveTo>
                    <a:pt x="44465" y="0"/>
                  </a:moveTo>
                  <a:cubicBezTo>
                    <a:pt x="44465" y="0"/>
                    <a:pt x="38371" y="7489"/>
                    <a:pt x="33188" y="8785"/>
                  </a:cubicBezTo>
                  <a:cubicBezTo>
                    <a:pt x="31245" y="9271"/>
                    <a:pt x="26811" y="9423"/>
                    <a:pt x="22027" y="9423"/>
                  </a:cubicBezTo>
                  <a:cubicBezTo>
                    <a:pt x="14055" y="9423"/>
                    <a:pt x="5113" y="9001"/>
                    <a:pt x="5113" y="9001"/>
                  </a:cubicBezTo>
                  <a:cubicBezTo>
                    <a:pt x="3972" y="16229"/>
                    <a:pt x="820" y="30660"/>
                    <a:pt x="85" y="33999"/>
                  </a:cubicBezTo>
                  <a:cubicBezTo>
                    <a:pt x="1" y="34382"/>
                    <a:pt x="255" y="34756"/>
                    <a:pt x="642" y="34818"/>
                  </a:cubicBezTo>
                  <a:cubicBezTo>
                    <a:pt x="681" y="34825"/>
                    <a:pt x="720" y="34828"/>
                    <a:pt x="758" y="34828"/>
                  </a:cubicBezTo>
                  <a:cubicBezTo>
                    <a:pt x="1049" y="34828"/>
                    <a:pt x="1314" y="34641"/>
                    <a:pt x="1406" y="34357"/>
                  </a:cubicBezTo>
                  <a:cubicBezTo>
                    <a:pt x="2324" y="31504"/>
                    <a:pt x="6432" y="18621"/>
                    <a:pt x="6625" y="16128"/>
                  </a:cubicBezTo>
                  <a:cubicBezTo>
                    <a:pt x="6627" y="16098"/>
                    <a:pt x="6629" y="16069"/>
                    <a:pt x="6632" y="16042"/>
                  </a:cubicBezTo>
                  <a:cubicBezTo>
                    <a:pt x="6822" y="13816"/>
                    <a:pt x="8731" y="12148"/>
                    <a:pt x="10946" y="12148"/>
                  </a:cubicBezTo>
                  <a:cubicBezTo>
                    <a:pt x="11011" y="12148"/>
                    <a:pt x="11075" y="12149"/>
                    <a:pt x="11140" y="12152"/>
                  </a:cubicBezTo>
                  <a:cubicBezTo>
                    <a:pt x="17154" y="12416"/>
                    <a:pt x="30325" y="13040"/>
                    <a:pt x="32972" y="13536"/>
                  </a:cubicBezTo>
                  <a:cubicBezTo>
                    <a:pt x="36427" y="14184"/>
                    <a:pt x="37508" y="15480"/>
                    <a:pt x="37508" y="15480"/>
                  </a:cubicBezTo>
                  <a:lnTo>
                    <a:pt x="43545" y="34009"/>
                  </a:lnTo>
                  <a:cubicBezTo>
                    <a:pt x="43681" y="34429"/>
                    <a:pt x="44055" y="34727"/>
                    <a:pt x="44494" y="34766"/>
                  </a:cubicBezTo>
                  <a:cubicBezTo>
                    <a:pt x="44529" y="34770"/>
                    <a:pt x="44563" y="34771"/>
                    <a:pt x="44597" y="34771"/>
                  </a:cubicBezTo>
                  <a:cubicBezTo>
                    <a:pt x="45331" y="34771"/>
                    <a:pt x="45874" y="34056"/>
                    <a:pt x="45647" y="33339"/>
                  </a:cubicBezTo>
                  <a:cubicBezTo>
                    <a:pt x="44269" y="28955"/>
                    <a:pt x="40491" y="16852"/>
                    <a:pt x="40315" y="15264"/>
                  </a:cubicBezTo>
                  <a:cubicBezTo>
                    <a:pt x="40099" y="13320"/>
                    <a:pt x="45546" y="2592"/>
                    <a:pt x="45546" y="2592"/>
                  </a:cubicBezTo>
                  <a:cubicBezTo>
                    <a:pt x="45760" y="0"/>
                    <a:pt x="44465" y="0"/>
                    <a:pt x="44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35"/>
            <p:cNvSpPr/>
            <p:nvPr/>
          </p:nvSpPr>
          <p:spPr>
            <a:xfrm>
              <a:off x="4844500" y="4081875"/>
              <a:ext cx="1158900" cy="886050"/>
            </a:xfrm>
            <a:custGeom>
              <a:rect b="b" l="l" r="r" t="t"/>
              <a:pathLst>
                <a:path extrusionOk="0" h="35442" w="46356">
                  <a:moveTo>
                    <a:pt x="44858" y="642"/>
                  </a:moveTo>
                  <a:cubicBezTo>
                    <a:pt x="44970" y="687"/>
                    <a:pt x="45070" y="759"/>
                    <a:pt x="45147" y="851"/>
                  </a:cubicBezTo>
                  <a:cubicBezTo>
                    <a:pt x="45365" y="1101"/>
                    <a:pt x="45606" y="1643"/>
                    <a:pt x="45518" y="2813"/>
                  </a:cubicBezTo>
                  <a:cubicBezTo>
                    <a:pt x="44841" y="4149"/>
                    <a:pt x="40068" y="13655"/>
                    <a:pt x="40284" y="15603"/>
                  </a:cubicBezTo>
                  <a:cubicBezTo>
                    <a:pt x="40460" y="17191"/>
                    <a:pt x="44080" y="28812"/>
                    <a:pt x="45629" y="33735"/>
                  </a:cubicBezTo>
                  <a:cubicBezTo>
                    <a:pt x="45792" y="34253"/>
                    <a:pt x="45401" y="34770"/>
                    <a:pt x="44872" y="34770"/>
                  </a:cubicBezTo>
                  <a:cubicBezTo>
                    <a:pt x="44846" y="34770"/>
                    <a:pt x="44821" y="34769"/>
                    <a:pt x="44795" y="34767"/>
                  </a:cubicBezTo>
                  <a:cubicBezTo>
                    <a:pt x="44478" y="34738"/>
                    <a:pt x="44208" y="34523"/>
                    <a:pt x="44109" y="34219"/>
                  </a:cubicBezTo>
                  <a:lnTo>
                    <a:pt x="38072" y="15690"/>
                  </a:lnTo>
                  <a:cubicBezTo>
                    <a:pt x="38060" y="15653"/>
                    <a:pt x="38041" y="15619"/>
                    <a:pt x="38016" y="15589"/>
                  </a:cubicBezTo>
                  <a:cubicBezTo>
                    <a:pt x="37969" y="15532"/>
                    <a:pt x="36826" y="14202"/>
                    <a:pt x="33303" y="13541"/>
                  </a:cubicBezTo>
                  <a:cubicBezTo>
                    <a:pt x="30611" y="13037"/>
                    <a:pt x="17108" y="12401"/>
                    <a:pt x="11429" y="12151"/>
                  </a:cubicBezTo>
                  <a:cubicBezTo>
                    <a:pt x="11360" y="12149"/>
                    <a:pt x="11291" y="12147"/>
                    <a:pt x="11222" y="12147"/>
                  </a:cubicBezTo>
                  <a:cubicBezTo>
                    <a:pt x="8799" y="12147"/>
                    <a:pt x="6805" y="13940"/>
                    <a:pt x="6601" y="16321"/>
                  </a:cubicBezTo>
                  <a:lnTo>
                    <a:pt x="6594" y="16410"/>
                  </a:lnTo>
                  <a:cubicBezTo>
                    <a:pt x="6403" y="18885"/>
                    <a:pt x="2225" y="31971"/>
                    <a:pt x="1389" y="34568"/>
                  </a:cubicBezTo>
                  <a:cubicBezTo>
                    <a:pt x="1340" y="34726"/>
                    <a:pt x="1195" y="34829"/>
                    <a:pt x="1035" y="34829"/>
                  </a:cubicBezTo>
                  <a:cubicBezTo>
                    <a:pt x="1012" y="34829"/>
                    <a:pt x="990" y="34827"/>
                    <a:pt x="967" y="34823"/>
                  </a:cubicBezTo>
                  <a:cubicBezTo>
                    <a:pt x="863" y="34807"/>
                    <a:pt x="771" y="34747"/>
                    <a:pt x="713" y="34660"/>
                  </a:cubicBezTo>
                  <a:cubicBezTo>
                    <a:pt x="655" y="34575"/>
                    <a:pt x="635" y="34471"/>
                    <a:pt x="658" y="34370"/>
                  </a:cubicBezTo>
                  <a:cubicBezTo>
                    <a:pt x="1543" y="30350"/>
                    <a:pt x="4492" y="16806"/>
                    <a:pt x="5646" y="9626"/>
                  </a:cubicBezTo>
                  <a:cubicBezTo>
                    <a:pt x="7274" y="9699"/>
                    <a:pt x="15139" y="10038"/>
                    <a:pt x="22264" y="10038"/>
                  </a:cubicBezTo>
                  <a:cubicBezTo>
                    <a:pt x="27077" y="10038"/>
                    <a:pt x="31551" y="9883"/>
                    <a:pt x="33535" y="9388"/>
                  </a:cubicBezTo>
                  <a:cubicBezTo>
                    <a:pt x="38420" y="8166"/>
                    <a:pt x="43956" y="1722"/>
                    <a:pt x="44858" y="642"/>
                  </a:cubicBezTo>
                  <a:close/>
                  <a:moveTo>
                    <a:pt x="44739" y="0"/>
                  </a:moveTo>
                  <a:cubicBezTo>
                    <a:pt x="44648" y="0"/>
                    <a:pt x="44560" y="41"/>
                    <a:pt x="44502" y="113"/>
                  </a:cubicBezTo>
                  <a:cubicBezTo>
                    <a:pt x="44443" y="187"/>
                    <a:pt x="38413" y="7538"/>
                    <a:pt x="33388" y="8794"/>
                  </a:cubicBezTo>
                  <a:cubicBezTo>
                    <a:pt x="31479" y="9272"/>
                    <a:pt x="27087" y="9421"/>
                    <a:pt x="22335" y="9421"/>
                  </a:cubicBezTo>
                  <a:cubicBezTo>
                    <a:pt x="14437" y="9421"/>
                    <a:pt x="5544" y="9008"/>
                    <a:pt x="5401" y="9001"/>
                  </a:cubicBezTo>
                  <a:cubicBezTo>
                    <a:pt x="5390" y="9000"/>
                    <a:pt x="5379" y="8999"/>
                    <a:pt x="5368" y="8999"/>
                  </a:cubicBezTo>
                  <a:cubicBezTo>
                    <a:pt x="5223" y="8999"/>
                    <a:pt x="5107" y="9116"/>
                    <a:pt x="5084" y="9259"/>
                  </a:cubicBezTo>
                  <a:cubicBezTo>
                    <a:pt x="3938" y="16530"/>
                    <a:pt x="698" y="31345"/>
                    <a:pt x="61" y="34239"/>
                  </a:cubicBezTo>
                  <a:cubicBezTo>
                    <a:pt x="1" y="34503"/>
                    <a:pt x="53" y="34780"/>
                    <a:pt x="205" y="35004"/>
                  </a:cubicBezTo>
                  <a:cubicBezTo>
                    <a:pt x="391" y="35277"/>
                    <a:pt x="701" y="35441"/>
                    <a:pt x="1033" y="35441"/>
                  </a:cubicBezTo>
                  <a:cubicBezTo>
                    <a:pt x="1034" y="35441"/>
                    <a:pt x="1035" y="35441"/>
                    <a:pt x="1036" y="35441"/>
                  </a:cubicBezTo>
                  <a:cubicBezTo>
                    <a:pt x="1464" y="35441"/>
                    <a:pt x="1842" y="35165"/>
                    <a:pt x="1972" y="34757"/>
                  </a:cubicBezTo>
                  <a:cubicBezTo>
                    <a:pt x="3151" y="31090"/>
                    <a:pt x="7013" y="18937"/>
                    <a:pt x="7205" y="16458"/>
                  </a:cubicBezTo>
                  <a:lnTo>
                    <a:pt x="7211" y="16373"/>
                  </a:lnTo>
                  <a:cubicBezTo>
                    <a:pt x="7387" y="14320"/>
                    <a:pt x="9114" y="12759"/>
                    <a:pt x="11199" y="12759"/>
                  </a:cubicBezTo>
                  <a:cubicBezTo>
                    <a:pt x="11266" y="12759"/>
                    <a:pt x="11334" y="12761"/>
                    <a:pt x="11402" y="12764"/>
                  </a:cubicBezTo>
                  <a:cubicBezTo>
                    <a:pt x="17070" y="13013"/>
                    <a:pt x="30538" y="13646"/>
                    <a:pt x="33191" y="14142"/>
                  </a:cubicBezTo>
                  <a:cubicBezTo>
                    <a:pt x="36142" y="14696"/>
                    <a:pt x="37304" y="15737"/>
                    <a:pt x="37511" y="15944"/>
                  </a:cubicBezTo>
                  <a:lnTo>
                    <a:pt x="43529" y="34409"/>
                  </a:lnTo>
                  <a:cubicBezTo>
                    <a:pt x="43703" y="34945"/>
                    <a:pt x="44180" y="35326"/>
                    <a:pt x="44741" y="35377"/>
                  </a:cubicBezTo>
                  <a:cubicBezTo>
                    <a:pt x="44781" y="35380"/>
                    <a:pt x="44822" y="35382"/>
                    <a:pt x="44862" y="35382"/>
                  </a:cubicBezTo>
                  <a:cubicBezTo>
                    <a:pt x="45292" y="35382"/>
                    <a:pt x="45696" y="35194"/>
                    <a:pt x="45968" y="34858"/>
                  </a:cubicBezTo>
                  <a:cubicBezTo>
                    <a:pt x="46264" y="34491"/>
                    <a:pt x="46356" y="34000"/>
                    <a:pt x="46214" y="33551"/>
                  </a:cubicBezTo>
                  <a:cubicBezTo>
                    <a:pt x="45010" y="29724"/>
                    <a:pt x="41068" y="17113"/>
                    <a:pt x="40893" y="15536"/>
                  </a:cubicBezTo>
                  <a:cubicBezTo>
                    <a:pt x="40725" y="14016"/>
                    <a:pt x="44589" y="5998"/>
                    <a:pt x="46093" y="3036"/>
                  </a:cubicBezTo>
                  <a:cubicBezTo>
                    <a:pt x="46111" y="3000"/>
                    <a:pt x="46121" y="2961"/>
                    <a:pt x="46124" y="2923"/>
                  </a:cubicBezTo>
                  <a:cubicBezTo>
                    <a:pt x="46222" y="1757"/>
                    <a:pt x="46040" y="915"/>
                    <a:pt x="45585" y="421"/>
                  </a:cubicBezTo>
                  <a:cubicBezTo>
                    <a:pt x="45208" y="11"/>
                    <a:pt x="44786" y="0"/>
                    <a:pt x="447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35"/>
            <p:cNvSpPr/>
            <p:nvPr/>
          </p:nvSpPr>
          <p:spPr>
            <a:xfrm>
              <a:off x="5859350" y="3227275"/>
              <a:ext cx="371100" cy="1006475"/>
            </a:xfrm>
            <a:custGeom>
              <a:rect b="b" l="l" r="r" t="t"/>
              <a:pathLst>
                <a:path extrusionOk="0" h="40259" w="14844">
                  <a:moveTo>
                    <a:pt x="7765" y="0"/>
                  </a:moveTo>
                  <a:cubicBezTo>
                    <a:pt x="7421" y="0"/>
                    <a:pt x="7000" y="342"/>
                    <a:pt x="6508" y="1350"/>
                  </a:cubicBezTo>
                  <a:cubicBezTo>
                    <a:pt x="4979" y="4486"/>
                    <a:pt x="317" y="11939"/>
                    <a:pt x="159" y="14094"/>
                  </a:cubicBezTo>
                  <a:cubicBezTo>
                    <a:pt x="0" y="16247"/>
                    <a:pt x="200" y="40081"/>
                    <a:pt x="2568" y="40255"/>
                  </a:cubicBezTo>
                  <a:cubicBezTo>
                    <a:pt x="2604" y="40258"/>
                    <a:pt x="2642" y="40259"/>
                    <a:pt x="2680" y="40259"/>
                  </a:cubicBezTo>
                  <a:cubicBezTo>
                    <a:pt x="5142" y="40259"/>
                    <a:pt x="11651" y="34793"/>
                    <a:pt x="13235" y="30645"/>
                  </a:cubicBezTo>
                  <a:cubicBezTo>
                    <a:pt x="14843" y="26432"/>
                    <a:pt x="8878" y="1524"/>
                    <a:pt x="8878" y="1524"/>
                  </a:cubicBezTo>
                  <a:cubicBezTo>
                    <a:pt x="8878" y="1524"/>
                    <a:pt x="8491" y="0"/>
                    <a:pt x="7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35"/>
            <p:cNvSpPr/>
            <p:nvPr/>
          </p:nvSpPr>
          <p:spPr>
            <a:xfrm>
              <a:off x="5853625" y="3219625"/>
              <a:ext cx="384350" cy="1021800"/>
            </a:xfrm>
            <a:custGeom>
              <a:rect b="b" l="l" r="r" t="t"/>
              <a:pathLst>
                <a:path extrusionOk="0" h="40872" w="15374">
                  <a:moveTo>
                    <a:pt x="8016" y="612"/>
                  </a:moveTo>
                  <a:cubicBezTo>
                    <a:pt x="8340" y="646"/>
                    <a:pt x="8682" y="1401"/>
                    <a:pt x="8810" y="1903"/>
                  </a:cubicBezTo>
                  <a:cubicBezTo>
                    <a:pt x="8899" y="2275"/>
                    <a:pt x="14731" y="26774"/>
                    <a:pt x="13179" y="30840"/>
                  </a:cubicBezTo>
                  <a:cubicBezTo>
                    <a:pt x="11578" y="35031"/>
                    <a:pt x="5070" y="40258"/>
                    <a:pt x="2910" y="40258"/>
                  </a:cubicBezTo>
                  <a:cubicBezTo>
                    <a:pt x="2879" y="40258"/>
                    <a:pt x="2849" y="40257"/>
                    <a:pt x="2820" y="40255"/>
                  </a:cubicBezTo>
                  <a:cubicBezTo>
                    <a:pt x="2693" y="40246"/>
                    <a:pt x="1557" y="39828"/>
                    <a:pt x="950" y="28206"/>
                  </a:cubicBezTo>
                  <a:cubicBezTo>
                    <a:pt x="628" y="22019"/>
                    <a:pt x="614" y="15511"/>
                    <a:pt x="693" y="14421"/>
                  </a:cubicBezTo>
                  <a:cubicBezTo>
                    <a:pt x="796" y="13018"/>
                    <a:pt x="3042" y="9009"/>
                    <a:pt x="4846" y="5788"/>
                  </a:cubicBezTo>
                  <a:cubicBezTo>
                    <a:pt x="5708" y="4248"/>
                    <a:pt x="6524" y="2792"/>
                    <a:pt x="7013" y="1789"/>
                  </a:cubicBezTo>
                  <a:cubicBezTo>
                    <a:pt x="7535" y="720"/>
                    <a:pt x="7882" y="612"/>
                    <a:pt x="7998" y="612"/>
                  </a:cubicBezTo>
                  <a:cubicBezTo>
                    <a:pt x="8002" y="612"/>
                    <a:pt x="8006" y="613"/>
                    <a:pt x="8010" y="613"/>
                  </a:cubicBezTo>
                  <a:cubicBezTo>
                    <a:pt x="8012" y="613"/>
                    <a:pt x="8014" y="613"/>
                    <a:pt x="8016" y="612"/>
                  </a:cubicBezTo>
                  <a:close/>
                  <a:moveTo>
                    <a:pt x="7995" y="0"/>
                  </a:moveTo>
                  <a:cubicBezTo>
                    <a:pt x="7469" y="0"/>
                    <a:pt x="6962" y="494"/>
                    <a:pt x="6462" y="1522"/>
                  </a:cubicBezTo>
                  <a:cubicBezTo>
                    <a:pt x="5980" y="2510"/>
                    <a:pt x="5169" y="3958"/>
                    <a:pt x="4310" y="5490"/>
                  </a:cubicBezTo>
                  <a:cubicBezTo>
                    <a:pt x="2382" y="8934"/>
                    <a:pt x="196" y="12839"/>
                    <a:pt x="82" y="14376"/>
                  </a:cubicBezTo>
                  <a:cubicBezTo>
                    <a:pt x="1" y="15479"/>
                    <a:pt x="14" y="22028"/>
                    <a:pt x="339" y="28238"/>
                  </a:cubicBezTo>
                  <a:cubicBezTo>
                    <a:pt x="991" y="40736"/>
                    <a:pt x="2241" y="40827"/>
                    <a:pt x="2776" y="40867"/>
                  </a:cubicBezTo>
                  <a:cubicBezTo>
                    <a:pt x="2817" y="40870"/>
                    <a:pt x="2859" y="40871"/>
                    <a:pt x="2902" y="40871"/>
                  </a:cubicBezTo>
                  <a:cubicBezTo>
                    <a:pt x="5540" y="40871"/>
                    <a:pt x="12115" y="35344"/>
                    <a:pt x="13750" y="31060"/>
                  </a:cubicBezTo>
                  <a:cubicBezTo>
                    <a:pt x="15374" y="26807"/>
                    <a:pt x="9647" y="2779"/>
                    <a:pt x="9404" y="1759"/>
                  </a:cubicBezTo>
                  <a:cubicBezTo>
                    <a:pt x="9403" y="1758"/>
                    <a:pt x="9403" y="1756"/>
                    <a:pt x="9403" y="1754"/>
                  </a:cubicBezTo>
                  <a:cubicBezTo>
                    <a:pt x="9333" y="1477"/>
                    <a:pt x="8939" y="93"/>
                    <a:pt x="8077" y="4"/>
                  </a:cubicBezTo>
                  <a:cubicBezTo>
                    <a:pt x="8050" y="2"/>
                    <a:pt x="8022" y="0"/>
                    <a:pt x="79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35"/>
            <p:cNvSpPr/>
            <p:nvPr/>
          </p:nvSpPr>
          <p:spPr>
            <a:xfrm>
              <a:off x="4912175" y="3628875"/>
              <a:ext cx="957850" cy="772475"/>
            </a:xfrm>
            <a:custGeom>
              <a:rect b="b" l="l" r="r" t="t"/>
              <a:pathLst>
                <a:path extrusionOk="0" h="30899" w="38314">
                  <a:moveTo>
                    <a:pt x="6782" y="0"/>
                  </a:moveTo>
                  <a:cubicBezTo>
                    <a:pt x="1199" y="0"/>
                    <a:pt x="957" y="10787"/>
                    <a:pt x="721" y="14442"/>
                  </a:cubicBezTo>
                  <a:cubicBezTo>
                    <a:pt x="652" y="15519"/>
                    <a:pt x="0" y="20748"/>
                    <a:pt x="123" y="24618"/>
                  </a:cubicBezTo>
                  <a:cubicBezTo>
                    <a:pt x="200" y="27046"/>
                    <a:pt x="580" y="28939"/>
                    <a:pt x="1600" y="28939"/>
                  </a:cubicBezTo>
                  <a:cubicBezTo>
                    <a:pt x="3451" y="28939"/>
                    <a:pt x="22736" y="30898"/>
                    <a:pt x="28859" y="30898"/>
                  </a:cubicBezTo>
                  <a:cubicBezTo>
                    <a:pt x="29165" y="30898"/>
                    <a:pt x="29439" y="30893"/>
                    <a:pt x="29675" y="30883"/>
                  </a:cubicBezTo>
                  <a:cubicBezTo>
                    <a:pt x="34643" y="30666"/>
                    <a:pt x="38314" y="28075"/>
                    <a:pt x="38314" y="24404"/>
                  </a:cubicBezTo>
                  <a:cubicBezTo>
                    <a:pt x="38314" y="20732"/>
                    <a:pt x="38098" y="4536"/>
                    <a:pt x="34427" y="2375"/>
                  </a:cubicBezTo>
                  <a:cubicBezTo>
                    <a:pt x="30754" y="216"/>
                    <a:pt x="11318" y="0"/>
                    <a:pt x="6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35"/>
            <p:cNvSpPr/>
            <p:nvPr/>
          </p:nvSpPr>
          <p:spPr>
            <a:xfrm>
              <a:off x="4905150" y="3621200"/>
              <a:ext cx="972525" cy="787800"/>
            </a:xfrm>
            <a:custGeom>
              <a:rect b="b" l="l" r="r" t="t"/>
              <a:pathLst>
                <a:path extrusionOk="0" h="31512" w="38901">
                  <a:moveTo>
                    <a:pt x="7063" y="613"/>
                  </a:moveTo>
                  <a:cubicBezTo>
                    <a:pt x="15800" y="613"/>
                    <a:pt x="31421" y="1104"/>
                    <a:pt x="34551" y="2946"/>
                  </a:cubicBezTo>
                  <a:cubicBezTo>
                    <a:pt x="37310" y="4569"/>
                    <a:pt x="38289" y="15684"/>
                    <a:pt x="38289" y="24711"/>
                  </a:cubicBezTo>
                  <a:cubicBezTo>
                    <a:pt x="38289" y="28131"/>
                    <a:pt x="34857" y="30669"/>
                    <a:pt x="29943" y="30883"/>
                  </a:cubicBezTo>
                  <a:cubicBezTo>
                    <a:pt x="29709" y="30893"/>
                    <a:pt x="29437" y="30898"/>
                    <a:pt x="29132" y="30898"/>
                  </a:cubicBezTo>
                  <a:cubicBezTo>
                    <a:pt x="25178" y="30898"/>
                    <a:pt x="15594" y="30068"/>
                    <a:pt x="9096" y="29505"/>
                  </a:cubicBezTo>
                  <a:cubicBezTo>
                    <a:pt x="5296" y="29177"/>
                    <a:pt x="2551" y="28939"/>
                    <a:pt x="1881" y="28939"/>
                  </a:cubicBezTo>
                  <a:cubicBezTo>
                    <a:pt x="1568" y="28939"/>
                    <a:pt x="825" y="28547"/>
                    <a:pt x="710" y="24916"/>
                  </a:cubicBezTo>
                  <a:cubicBezTo>
                    <a:pt x="615" y="21889"/>
                    <a:pt x="994" y="18044"/>
                    <a:pt x="1197" y="15978"/>
                  </a:cubicBezTo>
                  <a:cubicBezTo>
                    <a:pt x="1253" y="15421"/>
                    <a:pt x="1293" y="15000"/>
                    <a:pt x="1308" y="14768"/>
                  </a:cubicBezTo>
                  <a:lnTo>
                    <a:pt x="1354" y="13991"/>
                  </a:lnTo>
                  <a:cubicBezTo>
                    <a:pt x="1584" y="9987"/>
                    <a:pt x="2122" y="614"/>
                    <a:pt x="7063" y="613"/>
                  </a:cubicBezTo>
                  <a:close/>
                  <a:moveTo>
                    <a:pt x="7063" y="1"/>
                  </a:moveTo>
                  <a:cubicBezTo>
                    <a:pt x="1544" y="2"/>
                    <a:pt x="982" y="9780"/>
                    <a:pt x="743" y="13955"/>
                  </a:cubicBezTo>
                  <a:lnTo>
                    <a:pt x="697" y="14730"/>
                  </a:lnTo>
                  <a:cubicBezTo>
                    <a:pt x="682" y="14957"/>
                    <a:pt x="641" y="15371"/>
                    <a:pt x="588" y="15918"/>
                  </a:cubicBezTo>
                  <a:cubicBezTo>
                    <a:pt x="383" y="17997"/>
                    <a:pt x="1" y="21869"/>
                    <a:pt x="97" y="24935"/>
                  </a:cubicBezTo>
                  <a:cubicBezTo>
                    <a:pt x="198" y="28085"/>
                    <a:pt x="764" y="29552"/>
                    <a:pt x="1881" y="29552"/>
                  </a:cubicBezTo>
                  <a:cubicBezTo>
                    <a:pt x="2526" y="29552"/>
                    <a:pt x="5401" y="29801"/>
                    <a:pt x="9043" y="30115"/>
                  </a:cubicBezTo>
                  <a:cubicBezTo>
                    <a:pt x="15932" y="30711"/>
                    <a:pt x="25180" y="31511"/>
                    <a:pt x="29132" y="31511"/>
                  </a:cubicBezTo>
                  <a:cubicBezTo>
                    <a:pt x="29446" y="31511"/>
                    <a:pt x="29727" y="31506"/>
                    <a:pt x="29970" y="31496"/>
                  </a:cubicBezTo>
                  <a:cubicBezTo>
                    <a:pt x="35228" y="31266"/>
                    <a:pt x="38900" y="28477"/>
                    <a:pt x="38900" y="24711"/>
                  </a:cubicBezTo>
                  <a:cubicBezTo>
                    <a:pt x="38900" y="20038"/>
                    <a:pt x="38610" y="4623"/>
                    <a:pt x="34863" y="2419"/>
                  </a:cubicBezTo>
                  <a:cubicBezTo>
                    <a:pt x="30868" y="68"/>
                    <a:pt x="9488" y="1"/>
                    <a:pt x="70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35"/>
            <p:cNvSpPr/>
            <p:nvPr/>
          </p:nvSpPr>
          <p:spPr>
            <a:xfrm>
              <a:off x="4875725" y="3558675"/>
              <a:ext cx="955700" cy="751450"/>
            </a:xfrm>
            <a:custGeom>
              <a:rect b="b" l="l" r="r" t="t"/>
              <a:pathLst>
                <a:path extrusionOk="0" h="30058" w="38228">
                  <a:moveTo>
                    <a:pt x="30448" y="1"/>
                  </a:moveTo>
                  <a:cubicBezTo>
                    <a:pt x="27320" y="1"/>
                    <a:pt x="24181" y="1155"/>
                    <a:pt x="23027" y="2310"/>
                  </a:cubicBezTo>
                  <a:cubicBezTo>
                    <a:pt x="20455" y="4880"/>
                    <a:pt x="19338" y="8681"/>
                    <a:pt x="16096" y="13264"/>
                  </a:cubicBezTo>
                  <a:cubicBezTo>
                    <a:pt x="12855" y="17846"/>
                    <a:pt x="0" y="27012"/>
                    <a:pt x="0" y="27012"/>
                  </a:cubicBezTo>
                  <a:cubicBezTo>
                    <a:pt x="0" y="27012"/>
                    <a:pt x="12519" y="29024"/>
                    <a:pt x="18220" y="29806"/>
                  </a:cubicBezTo>
                  <a:cubicBezTo>
                    <a:pt x="19466" y="29977"/>
                    <a:pt x="20626" y="30057"/>
                    <a:pt x="21716" y="30057"/>
                  </a:cubicBezTo>
                  <a:cubicBezTo>
                    <a:pt x="25609" y="30057"/>
                    <a:pt x="28590" y="29032"/>
                    <a:pt x="31297" y="27459"/>
                  </a:cubicBezTo>
                  <a:cubicBezTo>
                    <a:pt x="34762" y="25447"/>
                    <a:pt x="36440" y="18629"/>
                    <a:pt x="36440" y="15163"/>
                  </a:cubicBezTo>
                  <a:cubicBezTo>
                    <a:pt x="36440" y="11699"/>
                    <a:pt x="38227" y="7340"/>
                    <a:pt x="38227" y="7340"/>
                  </a:cubicBezTo>
                  <a:cubicBezTo>
                    <a:pt x="38104" y="1737"/>
                    <a:pt x="34284" y="1"/>
                    <a:pt x="30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35"/>
            <p:cNvSpPr/>
            <p:nvPr/>
          </p:nvSpPr>
          <p:spPr>
            <a:xfrm>
              <a:off x="4865700" y="3551175"/>
              <a:ext cx="973400" cy="766650"/>
            </a:xfrm>
            <a:custGeom>
              <a:rect b="b" l="l" r="r" t="t"/>
              <a:pathLst>
                <a:path extrusionOk="0" h="30666" w="38936">
                  <a:moveTo>
                    <a:pt x="30877" y="611"/>
                  </a:moveTo>
                  <a:cubicBezTo>
                    <a:pt x="32092" y="611"/>
                    <a:pt x="33305" y="791"/>
                    <a:pt x="34390" y="1226"/>
                  </a:cubicBezTo>
                  <a:cubicBezTo>
                    <a:pt x="36911" y="2239"/>
                    <a:pt x="38234" y="4377"/>
                    <a:pt x="38322" y="7584"/>
                  </a:cubicBezTo>
                  <a:cubicBezTo>
                    <a:pt x="38097" y="8144"/>
                    <a:pt x="36534" y="12159"/>
                    <a:pt x="36534" y="15465"/>
                  </a:cubicBezTo>
                  <a:cubicBezTo>
                    <a:pt x="36534" y="19198"/>
                    <a:pt x="34758" y="25631"/>
                    <a:pt x="31545" y="27495"/>
                  </a:cubicBezTo>
                  <a:cubicBezTo>
                    <a:pt x="28565" y="29225"/>
                    <a:pt x="25559" y="30052"/>
                    <a:pt x="22107" y="30052"/>
                  </a:cubicBezTo>
                  <a:cubicBezTo>
                    <a:pt x="21009" y="30052"/>
                    <a:pt x="19865" y="29969"/>
                    <a:pt x="18663" y="29804"/>
                  </a:cubicBezTo>
                  <a:cubicBezTo>
                    <a:pt x="13824" y="29139"/>
                    <a:pt x="3947" y="27568"/>
                    <a:pt x="1182" y="27127"/>
                  </a:cubicBezTo>
                  <a:cubicBezTo>
                    <a:pt x="3792" y="25236"/>
                    <a:pt x="13879" y="17796"/>
                    <a:pt x="16748" y="13741"/>
                  </a:cubicBezTo>
                  <a:cubicBezTo>
                    <a:pt x="18200" y="11686"/>
                    <a:pt x="19235" y="9778"/>
                    <a:pt x="20147" y="8096"/>
                  </a:cubicBezTo>
                  <a:cubicBezTo>
                    <a:pt x="21276" y="6017"/>
                    <a:pt x="22249" y="4222"/>
                    <a:pt x="23644" y="2827"/>
                  </a:cubicBezTo>
                  <a:cubicBezTo>
                    <a:pt x="24706" y="1764"/>
                    <a:pt x="27798" y="611"/>
                    <a:pt x="30877" y="611"/>
                  </a:cubicBezTo>
                  <a:close/>
                  <a:moveTo>
                    <a:pt x="30851" y="1"/>
                  </a:moveTo>
                  <a:cubicBezTo>
                    <a:pt x="27681" y="1"/>
                    <a:pt x="24464" y="1140"/>
                    <a:pt x="23210" y="2394"/>
                  </a:cubicBezTo>
                  <a:cubicBezTo>
                    <a:pt x="21753" y="3852"/>
                    <a:pt x="20759" y="5683"/>
                    <a:pt x="19609" y="7803"/>
                  </a:cubicBezTo>
                  <a:cubicBezTo>
                    <a:pt x="18705" y="9473"/>
                    <a:pt x="17679" y="11362"/>
                    <a:pt x="16247" y="13387"/>
                  </a:cubicBezTo>
                  <a:cubicBezTo>
                    <a:pt x="13073" y="17876"/>
                    <a:pt x="353" y="26971"/>
                    <a:pt x="224" y="27063"/>
                  </a:cubicBezTo>
                  <a:cubicBezTo>
                    <a:pt x="0" y="27221"/>
                    <a:pt x="82" y="27571"/>
                    <a:pt x="354" y="27615"/>
                  </a:cubicBezTo>
                  <a:cubicBezTo>
                    <a:pt x="479" y="27635"/>
                    <a:pt x="12941" y="29635"/>
                    <a:pt x="18579" y="30410"/>
                  </a:cubicBezTo>
                  <a:cubicBezTo>
                    <a:pt x="19814" y="30580"/>
                    <a:pt x="20988" y="30665"/>
                    <a:pt x="22117" y="30665"/>
                  </a:cubicBezTo>
                  <a:cubicBezTo>
                    <a:pt x="25675" y="30665"/>
                    <a:pt x="28776" y="29811"/>
                    <a:pt x="31852" y="28023"/>
                  </a:cubicBezTo>
                  <a:cubicBezTo>
                    <a:pt x="35548" y="25879"/>
                    <a:pt x="37146" y="18669"/>
                    <a:pt x="37146" y="15465"/>
                  </a:cubicBezTo>
                  <a:cubicBezTo>
                    <a:pt x="37146" y="12100"/>
                    <a:pt x="38894" y="7799"/>
                    <a:pt x="38912" y="7756"/>
                  </a:cubicBezTo>
                  <a:cubicBezTo>
                    <a:pt x="38928" y="7717"/>
                    <a:pt x="38935" y="7676"/>
                    <a:pt x="38934" y="7634"/>
                  </a:cubicBezTo>
                  <a:cubicBezTo>
                    <a:pt x="38839" y="3261"/>
                    <a:pt x="36534" y="1427"/>
                    <a:pt x="34617" y="658"/>
                  </a:cubicBezTo>
                  <a:cubicBezTo>
                    <a:pt x="33465" y="196"/>
                    <a:pt x="32162" y="1"/>
                    <a:pt x="308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2190775" y="1954750"/>
              <a:ext cx="3435550" cy="2655075"/>
            </a:xfrm>
            <a:custGeom>
              <a:rect b="b" l="l" r="r" t="t"/>
              <a:pathLst>
                <a:path extrusionOk="0" h="106203" w="137422">
                  <a:moveTo>
                    <a:pt x="68710" y="0"/>
                  </a:moveTo>
                  <a:cubicBezTo>
                    <a:pt x="50488" y="0"/>
                    <a:pt x="33011" y="5595"/>
                    <a:pt x="20126" y="15554"/>
                  </a:cubicBezTo>
                  <a:cubicBezTo>
                    <a:pt x="7240" y="25511"/>
                    <a:pt x="1" y="39018"/>
                    <a:pt x="1" y="53102"/>
                  </a:cubicBezTo>
                  <a:cubicBezTo>
                    <a:pt x="1" y="67185"/>
                    <a:pt x="7240" y="80692"/>
                    <a:pt x="20126" y="90650"/>
                  </a:cubicBezTo>
                  <a:cubicBezTo>
                    <a:pt x="33011" y="100609"/>
                    <a:pt x="50488" y="106203"/>
                    <a:pt x="68712" y="106203"/>
                  </a:cubicBezTo>
                  <a:cubicBezTo>
                    <a:pt x="86934" y="106203"/>
                    <a:pt x="104411" y="100609"/>
                    <a:pt x="117296" y="90650"/>
                  </a:cubicBezTo>
                  <a:cubicBezTo>
                    <a:pt x="130182" y="80692"/>
                    <a:pt x="137421" y="67185"/>
                    <a:pt x="137421" y="53102"/>
                  </a:cubicBezTo>
                  <a:cubicBezTo>
                    <a:pt x="137421" y="39018"/>
                    <a:pt x="130182" y="25511"/>
                    <a:pt x="117296" y="15554"/>
                  </a:cubicBezTo>
                  <a:cubicBezTo>
                    <a:pt x="104411" y="5595"/>
                    <a:pt x="86934" y="0"/>
                    <a:pt x="687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2183100" y="1947100"/>
              <a:ext cx="3450900" cy="2670400"/>
            </a:xfrm>
            <a:custGeom>
              <a:rect b="b" l="l" r="r" t="t"/>
              <a:pathLst>
                <a:path extrusionOk="0" h="106816" w="138036">
                  <a:moveTo>
                    <a:pt x="69019" y="612"/>
                  </a:moveTo>
                  <a:cubicBezTo>
                    <a:pt x="106736" y="612"/>
                    <a:pt x="137424" y="24295"/>
                    <a:pt x="137424" y="53408"/>
                  </a:cubicBezTo>
                  <a:cubicBezTo>
                    <a:pt x="137424" y="82520"/>
                    <a:pt x="106737" y="106203"/>
                    <a:pt x="69019" y="106203"/>
                  </a:cubicBezTo>
                  <a:cubicBezTo>
                    <a:pt x="31299" y="106203"/>
                    <a:pt x="614" y="82519"/>
                    <a:pt x="614" y="53408"/>
                  </a:cubicBezTo>
                  <a:cubicBezTo>
                    <a:pt x="614" y="24296"/>
                    <a:pt x="31300" y="612"/>
                    <a:pt x="69019" y="612"/>
                  </a:cubicBezTo>
                  <a:close/>
                  <a:moveTo>
                    <a:pt x="69019" y="1"/>
                  </a:moveTo>
                  <a:cubicBezTo>
                    <a:pt x="30962" y="1"/>
                    <a:pt x="1" y="23959"/>
                    <a:pt x="1" y="53408"/>
                  </a:cubicBezTo>
                  <a:cubicBezTo>
                    <a:pt x="1" y="82857"/>
                    <a:pt x="30962" y="106816"/>
                    <a:pt x="69019" y="106816"/>
                  </a:cubicBezTo>
                  <a:cubicBezTo>
                    <a:pt x="107074" y="106816"/>
                    <a:pt x="138035" y="82857"/>
                    <a:pt x="138035" y="53408"/>
                  </a:cubicBezTo>
                  <a:cubicBezTo>
                    <a:pt x="138035" y="23959"/>
                    <a:pt x="107074" y="1"/>
                    <a:pt x="690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2190775" y="1914975"/>
              <a:ext cx="3435550" cy="2655125"/>
            </a:xfrm>
            <a:custGeom>
              <a:rect b="b" l="l" r="r" t="t"/>
              <a:pathLst>
                <a:path extrusionOk="0" h="106205" w="137422">
                  <a:moveTo>
                    <a:pt x="68710" y="1"/>
                  </a:moveTo>
                  <a:cubicBezTo>
                    <a:pt x="50488" y="1"/>
                    <a:pt x="33011" y="5596"/>
                    <a:pt x="20126" y="15554"/>
                  </a:cubicBezTo>
                  <a:cubicBezTo>
                    <a:pt x="7240" y="25513"/>
                    <a:pt x="1" y="39019"/>
                    <a:pt x="1" y="53102"/>
                  </a:cubicBezTo>
                  <a:cubicBezTo>
                    <a:pt x="1" y="67186"/>
                    <a:pt x="7240" y="80692"/>
                    <a:pt x="20126" y="90651"/>
                  </a:cubicBezTo>
                  <a:cubicBezTo>
                    <a:pt x="33011" y="100609"/>
                    <a:pt x="50488" y="106204"/>
                    <a:pt x="68712" y="106204"/>
                  </a:cubicBezTo>
                  <a:cubicBezTo>
                    <a:pt x="86934" y="106204"/>
                    <a:pt x="104411" y="100609"/>
                    <a:pt x="117296" y="90651"/>
                  </a:cubicBezTo>
                  <a:cubicBezTo>
                    <a:pt x="130182" y="80692"/>
                    <a:pt x="137421" y="67186"/>
                    <a:pt x="137421" y="53102"/>
                  </a:cubicBezTo>
                  <a:cubicBezTo>
                    <a:pt x="137421" y="39019"/>
                    <a:pt x="130182" y="25513"/>
                    <a:pt x="117296" y="15554"/>
                  </a:cubicBezTo>
                  <a:cubicBezTo>
                    <a:pt x="104411" y="5596"/>
                    <a:pt x="86934" y="1"/>
                    <a:pt x="68710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2183100" y="1907300"/>
              <a:ext cx="3450900" cy="2670425"/>
            </a:xfrm>
            <a:custGeom>
              <a:rect b="b" l="l" r="r" t="t"/>
              <a:pathLst>
                <a:path extrusionOk="0" h="106817" w="138036">
                  <a:moveTo>
                    <a:pt x="69019" y="613"/>
                  </a:moveTo>
                  <a:cubicBezTo>
                    <a:pt x="106736" y="613"/>
                    <a:pt x="137424" y="24298"/>
                    <a:pt x="137424" y="53409"/>
                  </a:cubicBezTo>
                  <a:cubicBezTo>
                    <a:pt x="137424" y="82521"/>
                    <a:pt x="106737" y="106204"/>
                    <a:pt x="69019" y="106204"/>
                  </a:cubicBezTo>
                  <a:cubicBezTo>
                    <a:pt x="31299" y="106204"/>
                    <a:pt x="614" y="82521"/>
                    <a:pt x="614" y="53409"/>
                  </a:cubicBezTo>
                  <a:cubicBezTo>
                    <a:pt x="614" y="24298"/>
                    <a:pt x="31300" y="613"/>
                    <a:pt x="69019" y="613"/>
                  </a:cubicBezTo>
                  <a:close/>
                  <a:moveTo>
                    <a:pt x="69019" y="1"/>
                  </a:moveTo>
                  <a:cubicBezTo>
                    <a:pt x="30962" y="1"/>
                    <a:pt x="1" y="23961"/>
                    <a:pt x="1" y="53410"/>
                  </a:cubicBezTo>
                  <a:cubicBezTo>
                    <a:pt x="1" y="82858"/>
                    <a:pt x="30962" y="106817"/>
                    <a:pt x="69019" y="106817"/>
                  </a:cubicBezTo>
                  <a:cubicBezTo>
                    <a:pt x="107074" y="106817"/>
                    <a:pt x="138035" y="82859"/>
                    <a:pt x="138035" y="53410"/>
                  </a:cubicBezTo>
                  <a:cubicBezTo>
                    <a:pt x="138035" y="23960"/>
                    <a:pt x="107074" y="1"/>
                    <a:pt x="690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4369050" y="2427275"/>
              <a:ext cx="608600" cy="516250"/>
            </a:xfrm>
            <a:custGeom>
              <a:rect b="b" l="l" r="r" t="t"/>
              <a:pathLst>
                <a:path extrusionOk="0" h="20650" w="24344">
                  <a:moveTo>
                    <a:pt x="15629" y="0"/>
                  </a:moveTo>
                  <a:lnTo>
                    <a:pt x="1" y="9852"/>
                  </a:lnTo>
                  <a:lnTo>
                    <a:pt x="8904" y="20649"/>
                  </a:lnTo>
                  <a:lnTo>
                    <a:pt x="24344" y="9567"/>
                  </a:lnTo>
                  <a:lnTo>
                    <a:pt x="156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4360200" y="2419650"/>
              <a:ext cx="626175" cy="531500"/>
            </a:xfrm>
            <a:custGeom>
              <a:rect b="b" l="l" r="r" t="t"/>
              <a:pathLst>
                <a:path extrusionOk="0" h="21260" w="25047">
                  <a:moveTo>
                    <a:pt x="15930" y="702"/>
                  </a:moveTo>
                  <a:lnTo>
                    <a:pt x="24240" y="9824"/>
                  </a:lnTo>
                  <a:lnTo>
                    <a:pt x="9312" y="20540"/>
                  </a:lnTo>
                  <a:lnTo>
                    <a:pt x="812" y="10230"/>
                  </a:lnTo>
                  <a:lnTo>
                    <a:pt x="15930" y="702"/>
                  </a:lnTo>
                  <a:close/>
                  <a:moveTo>
                    <a:pt x="15984" y="0"/>
                  </a:moveTo>
                  <a:cubicBezTo>
                    <a:pt x="15927" y="0"/>
                    <a:pt x="15871" y="16"/>
                    <a:pt x="15820" y="47"/>
                  </a:cubicBezTo>
                  <a:lnTo>
                    <a:pt x="192" y="9897"/>
                  </a:lnTo>
                  <a:cubicBezTo>
                    <a:pt x="35" y="9995"/>
                    <a:pt x="0" y="10209"/>
                    <a:pt x="119" y="10352"/>
                  </a:cubicBezTo>
                  <a:lnTo>
                    <a:pt x="9023" y="21149"/>
                  </a:lnTo>
                  <a:cubicBezTo>
                    <a:pt x="9081" y="21219"/>
                    <a:pt x="9167" y="21260"/>
                    <a:pt x="9258" y="21260"/>
                  </a:cubicBezTo>
                  <a:cubicBezTo>
                    <a:pt x="9260" y="21260"/>
                    <a:pt x="9261" y="21260"/>
                    <a:pt x="9263" y="21260"/>
                  </a:cubicBezTo>
                  <a:cubicBezTo>
                    <a:pt x="9325" y="21260"/>
                    <a:pt x="9387" y="21240"/>
                    <a:pt x="9437" y="21203"/>
                  </a:cubicBezTo>
                  <a:lnTo>
                    <a:pt x="24876" y="10121"/>
                  </a:lnTo>
                  <a:cubicBezTo>
                    <a:pt x="25025" y="10014"/>
                    <a:pt x="25047" y="9802"/>
                    <a:pt x="24925" y="9666"/>
                  </a:cubicBezTo>
                  <a:lnTo>
                    <a:pt x="16210" y="99"/>
                  </a:lnTo>
                  <a:cubicBezTo>
                    <a:pt x="16151" y="34"/>
                    <a:pt x="16068" y="0"/>
                    <a:pt x="15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3224600" y="2447925"/>
              <a:ext cx="682450" cy="570375"/>
            </a:xfrm>
            <a:custGeom>
              <a:rect b="b" l="l" r="r" t="t"/>
              <a:pathLst>
                <a:path extrusionOk="0" h="22815" w="27298">
                  <a:moveTo>
                    <a:pt x="14260" y="1"/>
                  </a:moveTo>
                  <a:lnTo>
                    <a:pt x="1" y="7333"/>
                  </a:lnTo>
                  <a:lnTo>
                    <a:pt x="12631" y="22814"/>
                  </a:lnTo>
                  <a:lnTo>
                    <a:pt x="27298" y="13037"/>
                  </a:lnTo>
                  <a:lnTo>
                    <a:pt x="142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3215600" y="2440250"/>
              <a:ext cx="700250" cy="585675"/>
            </a:xfrm>
            <a:custGeom>
              <a:rect b="b" l="l" r="r" t="t"/>
              <a:pathLst>
                <a:path extrusionOk="0" h="23427" w="28010">
                  <a:moveTo>
                    <a:pt x="14562" y="682"/>
                  </a:moveTo>
                  <a:lnTo>
                    <a:pt x="27176" y="13296"/>
                  </a:lnTo>
                  <a:lnTo>
                    <a:pt x="13052" y="22712"/>
                  </a:lnTo>
                  <a:lnTo>
                    <a:pt x="837" y="7740"/>
                  </a:lnTo>
                  <a:lnTo>
                    <a:pt x="14562" y="682"/>
                  </a:lnTo>
                  <a:close/>
                  <a:moveTo>
                    <a:pt x="14620" y="1"/>
                  </a:moveTo>
                  <a:cubicBezTo>
                    <a:pt x="14573" y="1"/>
                    <a:pt x="14525" y="12"/>
                    <a:pt x="14481" y="35"/>
                  </a:cubicBezTo>
                  <a:lnTo>
                    <a:pt x="221" y="7369"/>
                  </a:lnTo>
                  <a:cubicBezTo>
                    <a:pt x="49" y="7457"/>
                    <a:pt x="1" y="7683"/>
                    <a:pt x="124" y="7834"/>
                  </a:cubicBezTo>
                  <a:lnTo>
                    <a:pt x="12754" y="23315"/>
                  </a:lnTo>
                  <a:cubicBezTo>
                    <a:pt x="12811" y="23385"/>
                    <a:pt x="12897" y="23427"/>
                    <a:pt x="12987" y="23427"/>
                  </a:cubicBezTo>
                  <a:cubicBezTo>
                    <a:pt x="12988" y="23427"/>
                    <a:pt x="12990" y="23427"/>
                    <a:pt x="12991" y="23427"/>
                  </a:cubicBezTo>
                  <a:cubicBezTo>
                    <a:pt x="13052" y="23427"/>
                    <a:pt x="13110" y="23409"/>
                    <a:pt x="13160" y="23375"/>
                  </a:cubicBezTo>
                  <a:lnTo>
                    <a:pt x="27827" y="13598"/>
                  </a:lnTo>
                  <a:cubicBezTo>
                    <a:pt x="27988" y="13491"/>
                    <a:pt x="28010" y="13263"/>
                    <a:pt x="27874" y="13127"/>
                  </a:cubicBezTo>
                  <a:lnTo>
                    <a:pt x="14836" y="91"/>
                  </a:lnTo>
                  <a:cubicBezTo>
                    <a:pt x="14777" y="32"/>
                    <a:pt x="14699" y="1"/>
                    <a:pt x="14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3765325" y="2835600"/>
              <a:ext cx="682425" cy="570375"/>
            </a:xfrm>
            <a:custGeom>
              <a:rect b="b" l="l" r="r" t="t"/>
              <a:pathLst>
                <a:path extrusionOk="0" h="22815" w="27297">
                  <a:moveTo>
                    <a:pt x="14259" y="0"/>
                  </a:moveTo>
                  <a:lnTo>
                    <a:pt x="0" y="7334"/>
                  </a:lnTo>
                  <a:lnTo>
                    <a:pt x="12630" y="22815"/>
                  </a:lnTo>
                  <a:lnTo>
                    <a:pt x="27297" y="13037"/>
                  </a:lnTo>
                  <a:lnTo>
                    <a:pt x="142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3756325" y="2827950"/>
              <a:ext cx="700250" cy="585700"/>
            </a:xfrm>
            <a:custGeom>
              <a:rect b="b" l="l" r="r" t="t"/>
              <a:pathLst>
                <a:path extrusionOk="0" h="23428" w="28010">
                  <a:moveTo>
                    <a:pt x="14561" y="681"/>
                  </a:moveTo>
                  <a:lnTo>
                    <a:pt x="27176" y="13295"/>
                  </a:lnTo>
                  <a:lnTo>
                    <a:pt x="13052" y="22711"/>
                  </a:lnTo>
                  <a:lnTo>
                    <a:pt x="837" y="7738"/>
                  </a:lnTo>
                  <a:lnTo>
                    <a:pt x="14561" y="681"/>
                  </a:lnTo>
                  <a:close/>
                  <a:moveTo>
                    <a:pt x="14619" y="0"/>
                  </a:moveTo>
                  <a:cubicBezTo>
                    <a:pt x="14572" y="0"/>
                    <a:pt x="14524" y="11"/>
                    <a:pt x="14480" y="34"/>
                  </a:cubicBezTo>
                  <a:lnTo>
                    <a:pt x="221" y="7368"/>
                  </a:lnTo>
                  <a:cubicBezTo>
                    <a:pt x="48" y="7457"/>
                    <a:pt x="0" y="7683"/>
                    <a:pt x="124" y="7834"/>
                  </a:cubicBezTo>
                  <a:lnTo>
                    <a:pt x="12753" y="23315"/>
                  </a:lnTo>
                  <a:cubicBezTo>
                    <a:pt x="12810" y="23386"/>
                    <a:pt x="12898" y="23428"/>
                    <a:pt x="12990" y="23428"/>
                  </a:cubicBezTo>
                  <a:cubicBezTo>
                    <a:pt x="13051" y="23427"/>
                    <a:pt x="13110" y="23409"/>
                    <a:pt x="13159" y="23376"/>
                  </a:cubicBezTo>
                  <a:lnTo>
                    <a:pt x="27826" y="13597"/>
                  </a:lnTo>
                  <a:cubicBezTo>
                    <a:pt x="27987" y="13490"/>
                    <a:pt x="28009" y="13263"/>
                    <a:pt x="27873" y="13127"/>
                  </a:cubicBezTo>
                  <a:lnTo>
                    <a:pt x="14835" y="89"/>
                  </a:lnTo>
                  <a:cubicBezTo>
                    <a:pt x="14777" y="31"/>
                    <a:pt x="14699" y="0"/>
                    <a:pt x="146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3697975" y="2863625"/>
              <a:ext cx="644700" cy="553250"/>
            </a:xfrm>
            <a:custGeom>
              <a:rect b="b" l="l" r="r" t="t"/>
              <a:pathLst>
                <a:path extrusionOk="0" h="22130" w="25788">
                  <a:moveTo>
                    <a:pt x="15363" y="0"/>
                  </a:moveTo>
                  <a:lnTo>
                    <a:pt x="0" y="4594"/>
                  </a:lnTo>
                  <a:lnTo>
                    <a:pt x="9577" y="22129"/>
                  </a:lnTo>
                  <a:lnTo>
                    <a:pt x="25788" y="15208"/>
                  </a:lnTo>
                  <a:lnTo>
                    <a:pt x="153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3688925" y="2856000"/>
              <a:ext cx="662800" cy="568550"/>
            </a:xfrm>
            <a:custGeom>
              <a:rect b="b" l="l" r="r" t="t"/>
              <a:pathLst>
                <a:path extrusionOk="0" h="22742" w="26512">
                  <a:moveTo>
                    <a:pt x="15598" y="663"/>
                  </a:moveTo>
                  <a:lnTo>
                    <a:pt x="25686" y="15378"/>
                  </a:lnTo>
                  <a:lnTo>
                    <a:pt x="10074" y="22044"/>
                  </a:lnTo>
                  <a:lnTo>
                    <a:pt x="812" y="5084"/>
                  </a:lnTo>
                  <a:lnTo>
                    <a:pt x="15598" y="663"/>
                  </a:lnTo>
                  <a:close/>
                  <a:moveTo>
                    <a:pt x="15724" y="0"/>
                  </a:moveTo>
                  <a:cubicBezTo>
                    <a:pt x="15695" y="0"/>
                    <a:pt x="15665" y="4"/>
                    <a:pt x="15636" y="13"/>
                  </a:cubicBezTo>
                  <a:lnTo>
                    <a:pt x="275" y="4607"/>
                  </a:lnTo>
                  <a:cubicBezTo>
                    <a:pt x="88" y="4662"/>
                    <a:pt x="1" y="4876"/>
                    <a:pt x="94" y="5047"/>
                  </a:cubicBezTo>
                  <a:lnTo>
                    <a:pt x="9670" y="22582"/>
                  </a:lnTo>
                  <a:cubicBezTo>
                    <a:pt x="9724" y="22679"/>
                    <a:pt x="9827" y="22740"/>
                    <a:pt x="9939" y="22741"/>
                  </a:cubicBezTo>
                  <a:cubicBezTo>
                    <a:pt x="9980" y="22741"/>
                    <a:pt x="10021" y="22732"/>
                    <a:pt x="10060" y="22716"/>
                  </a:cubicBezTo>
                  <a:lnTo>
                    <a:pt x="26270" y="15794"/>
                  </a:lnTo>
                  <a:cubicBezTo>
                    <a:pt x="26448" y="15718"/>
                    <a:pt x="26511" y="15499"/>
                    <a:pt x="26401" y="15339"/>
                  </a:cubicBezTo>
                  <a:lnTo>
                    <a:pt x="15976" y="133"/>
                  </a:lnTo>
                  <a:cubicBezTo>
                    <a:pt x="15918" y="48"/>
                    <a:pt x="15823" y="0"/>
                    <a:pt x="157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35"/>
            <p:cNvSpPr/>
            <p:nvPr/>
          </p:nvSpPr>
          <p:spPr>
            <a:xfrm>
              <a:off x="3532750" y="2215900"/>
              <a:ext cx="160375" cy="51225"/>
            </a:xfrm>
            <a:custGeom>
              <a:rect b="b" l="l" r="r" t="t"/>
              <a:pathLst>
                <a:path extrusionOk="0" h="2049" w="6415">
                  <a:moveTo>
                    <a:pt x="5981" y="1"/>
                  </a:moveTo>
                  <a:cubicBezTo>
                    <a:pt x="5202" y="1"/>
                    <a:pt x="3644" y="585"/>
                    <a:pt x="3644" y="585"/>
                  </a:cubicBezTo>
                  <a:cubicBezTo>
                    <a:pt x="3644" y="585"/>
                    <a:pt x="3367" y="557"/>
                    <a:pt x="2969" y="557"/>
                  </a:cubicBezTo>
                  <a:cubicBezTo>
                    <a:pt x="2371" y="557"/>
                    <a:pt x="1498" y="619"/>
                    <a:pt x="874" y="931"/>
                  </a:cubicBezTo>
                  <a:cubicBezTo>
                    <a:pt x="1" y="1368"/>
                    <a:pt x="2798" y="2049"/>
                    <a:pt x="4431" y="2049"/>
                  </a:cubicBezTo>
                  <a:cubicBezTo>
                    <a:pt x="4741" y="2049"/>
                    <a:pt x="5009" y="2025"/>
                    <a:pt x="5202" y="1969"/>
                  </a:cubicBezTo>
                  <a:cubicBezTo>
                    <a:pt x="6414" y="1624"/>
                    <a:pt x="6414" y="931"/>
                    <a:pt x="6414" y="239"/>
                  </a:cubicBezTo>
                  <a:cubicBezTo>
                    <a:pt x="6414" y="66"/>
                    <a:pt x="6241" y="1"/>
                    <a:pt x="59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35"/>
            <p:cNvSpPr/>
            <p:nvPr/>
          </p:nvSpPr>
          <p:spPr>
            <a:xfrm>
              <a:off x="3540350" y="2208425"/>
              <a:ext cx="160500" cy="66150"/>
            </a:xfrm>
            <a:custGeom>
              <a:rect b="b" l="l" r="r" t="t"/>
              <a:pathLst>
                <a:path extrusionOk="0" h="2646" w="6420">
                  <a:moveTo>
                    <a:pt x="5687" y="601"/>
                  </a:moveTo>
                  <a:cubicBezTo>
                    <a:pt x="5733" y="601"/>
                    <a:pt x="5773" y="605"/>
                    <a:pt x="5804" y="611"/>
                  </a:cubicBezTo>
                  <a:cubicBezTo>
                    <a:pt x="5803" y="1244"/>
                    <a:pt x="5768" y="1702"/>
                    <a:pt x="4815" y="1975"/>
                  </a:cubicBezTo>
                  <a:cubicBezTo>
                    <a:pt x="4634" y="2027"/>
                    <a:pt x="4389" y="2049"/>
                    <a:pt x="4109" y="2049"/>
                  </a:cubicBezTo>
                  <a:cubicBezTo>
                    <a:pt x="3025" y="2049"/>
                    <a:pt x="1407" y="1713"/>
                    <a:pt x="855" y="1437"/>
                  </a:cubicBezTo>
                  <a:lnTo>
                    <a:pt x="854" y="1437"/>
                  </a:lnTo>
                  <a:cubicBezTo>
                    <a:pt x="1410" y="1211"/>
                    <a:pt x="2143" y="1163"/>
                    <a:pt x="2662" y="1163"/>
                  </a:cubicBezTo>
                  <a:cubicBezTo>
                    <a:pt x="3038" y="1163"/>
                    <a:pt x="3303" y="1188"/>
                    <a:pt x="3310" y="1188"/>
                  </a:cubicBezTo>
                  <a:cubicBezTo>
                    <a:pt x="3319" y="1189"/>
                    <a:pt x="3329" y="1190"/>
                    <a:pt x="3338" y="1190"/>
                  </a:cubicBezTo>
                  <a:cubicBezTo>
                    <a:pt x="3375" y="1190"/>
                    <a:pt x="3413" y="1183"/>
                    <a:pt x="3448" y="1170"/>
                  </a:cubicBezTo>
                  <a:cubicBezTo>
                    <a:pt x="4347" y="834"/>
                    <a:pt x="5283" y="601"/>
                    <a:pt x="5687" y="601"/>
                  </a:cubicBezTo>
                  <a:close/>
                  <a:moveTo>
                    <a:pt x="5664" y="0"/>
                  </a:moveTo>
                  <a:cubicBezTo>
                    <a:pt x="4949" y="0"/>
                    <a:pt x="3867" y="362"/>
                    <a:pt x="3299" y="573"/>
                  </a:cubicBezTo>
                  <a:cubicBezTo>
                    <a:pt x="3187" y="565"/>
                    <a:pt x="2957" y="550"/>
                    <a:pt x="2665" y="550"/>
                  </a:cubicBezTo>
                  <a:cubicBezTo>
                    <a:pt x="2035" y="550"/>
                    <a:pt x="1111" y="618"/>
                    <a:pt x="433" y="957"/>
                  </a:cubicBezTo>
                  <a:cubicBezTo>
                    <a:pt x="1" y="1173"/>
                    <a:pt x="104" y="1505"/>
                    <a:pt x="128" y="1569"/>
                  </a:cubicBezTo>
                  <a:cubicBezTo>
                    <a:pt x="368" y="2187"/>
                    <a:pt x="2714" y="2646"/>
                    <a:pt x="4150" y="2646"/>
                  </a:cubicBezTo>
                  <a:cubicBezTo>
                    <a:pt x="4493" y="2646"/>
                    <a:pt x="4784" y="2621"/>
                    <a:pt x="4982" y="2564"/>
                  </a:cubicBezTo>
                  <a:cubicBezTo>
                    <a:pt x="6417" y="2153"/>
                    <a:pt x="6417" y="1258"/>
                    <a:pt x="6417" y="538"/>
                  </a:cubicBezTo>
                  <a:cubicBezTo>
                    <a:pt x="6419" y="372"/>
                    <a:pt x="6338" y="216"/>
                    <a:pt x="6200" y="122"/>
                  </a:cubicBezTo>
                  <a:cubicBezTo>
                    <a:pt x="6075" y="36"/>
                    <a:pt x="5888" y="0"/>
                    <a:pt x="5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35"/>
            <p:cNvSpPr/>
            <p:nvPr/>
          </p:nvSpPr>
          <p:spPr>
            <a:xfrm>
              <a:off x="2970550" y="1486750"/>
              <a:ext cx="740725" cy="865250"/>
            </a:xfrm>
            <a:custGeom>
              <a:rect b="b" l="l" r="r" t="t"/>
              <a:pathLst>
                <a:path extrusionOk="0" h="34610" w="29629">
                  <a:moveTo>
                    <a:pt x="10793" y="0"/>
                  </a:moveTo>
                  <a:cubicBezTo>
                    <a:pt x="10793" y="0"/>
                    <a:pt x="7195" y="1270"/>
                    <a:pt x="5397" y="3492"/>
                  </a:cubicBezTo>
                  <a:cubicBezTo>
                    <a:pt x="3598" y="5714"/>
                    <a:pt x="2752" y="11534"/>
                    <a:pt x="2328" y="14073"/>
                  </a:cubicBezTo>
                  <a:cubicBezTo>
                    <a:pt x="1905" y="16613"/>
                    <a:pt x="0" y="26242"/>
                    <a:pt x="1058" y="27405"/>
                  </a:cubicBezTo>
                  <a:cubicBezTo>
                    <a:pt x="2117" y="28569"/>
                    <a:pt x="13439" y="32485"/>
                    <a:pt x="15661" y="33119"/>
                  </a:cubicBezTo>
                  <a:cubicBezTo>
                    <a:pt x="17769" y="33721"/>
                    <a:pt x="20257" y="34610"/>
                    <a:pt x="21772" y="34610"/>
                  </a:cubicBezTo>
                  <a:cubicBezTo>
                    <a:pt x="21854" y="34610"/>
                    <a:pt x="21933" y="34607"/>
                    <a:pt x="22010" y="34601"/>
                  </a:cubicBezTo>
                  <a:cubicBezTo>
                    <a:pt x="23491" y="34495"/>
                    <a:pt x="24973" y="33437"/>
                    <a:pt x="24973" y="33437"/>
                  </a:cubicBezTo>
                  <a:cubicBezTo>
                    <a:pt x="24973" y="33437"/>
                    <a:pt x="27512" y="34601"/>
                    <a:pt x="28148" y="34601"/>
                  </a:cubicBezTo>
                  <a:cubicBezTo>
                    <a:pt x="28782" y="34601"/>
                    <a:pt x="29629" y="33437"/>
                    <a:pt x="28888" y="32273"/>
                  </a:cubicBezTo>
                  <a:cubicBezTo>
                    <a:pt x="28147" y="31109"/>
                    <a:pt x="26084" y="29404"/>
                    <a:pt x="24921" y="29404"/>
                  </a:cubicBezTo>
                  <a:cubicBezTo>
                    <a:pt x="23756" y="29404"/>
                    <a:pt x="19471" y="30051"/>
                    <a:pt x="19471" y="30051"/>
                  </a:cubicBezTo>
                  <a:cubicBezTo>
                    <a:pt x="19471" y="30051"/>
                    <a:pt x="12169" y="26347"/>
                    <a:pt x="10053" y="24866"/>
                  </a:cubicBezTo>
                  <a:cubicBezTo>
                    <a:pt x="7936" y="23384"/>
                    <a:pt x="6350" y="21691"/>
                    <a:pt x="6350" y="21691"/>
                  </a:cubicBezTo>
                  <a:lnTo>
                    <a:pt x="10688" y="8148"/>
                  </a:lnTo>
                  <a:lnTo>
                    <a:pt x="10793" y="0"/>
                  </a:ln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35"/>
            <p:cNvSpPr/>
            <p:nvPr/>
          </p:nvSpPr>
          <p:spPr>
            <a:xfrm>
              <a:off x="2970150" y="1479125"/>
              <a:ext cx="740175" cy="880500"/>
            </a:xfrm>
            <a:custGeom>
              <a:rect b="b" l="l" r="r" t="t"/>
              <a:pathLst>
                <a:path extrusionOk="0" h="35220" w="29607">
                  <a:moveTo>
                    <a:pt x="10803" y="1"/>
                  </a:moveTo>
                  <a:cubicBezTo>
                    <a:pt x="10771" y="1"/>
                    <a:pt x="10739" y="6"/>
                    <a:pt x="10707" y="16"/>
                  </a:cubicBezTo>
                  <a:cubicBezTo>
                    <a:pt x="10557" y="69"/>
                    <a:pt x="7007" y="1341"/>
                    <a:pt x="5175" y="3605"/>
                  </a:cubicBezTo>
                  <a:cubicBezTo>
                    <a:pt x="3449" y="5737"/>
                    <a:pt x="2595" y="10955"/>
                    <a:pt x="2135" y="13759"/>
                  </a:cubicBezTo>
                  <a:lnTo>
                    <a:pt x="2042" y="14328"/>
                  </a:lnTo>
                  <a:cubicBezTo>
                    <a:pt x="1987" y="14660"/>
                    <a:pt x="1906" y="15114"/>
                    <a:pt x="1810" y="15653"/>
                  </a:cubicBezTo>
                  <a:cubicBezTo>
                    <a:pt x="620" y="22341"/>
                    <a:pt x="1" y="26985"/>
                    <a:pt x="848" y="27916"/>
                  </a:cubicBezTo>
                  <a:cubicBezTo>
                    <a:pt x="1991" y="29175"/>
                    <a:pt x="13466" y="33112"/>
                    <a:pt x="15593" y="33719"/>
                  </a:cubicBezTo>
                  <a:cubicBezTo>
                    <a:pt x="16061" y="33853"/>
                    <a:pt x="16548" y="34001"/>
                    <a:pt x="17038" y="34150"/>
                  </a:cubicBezTo>
                  <a:cubicBezTo>
                    <a:pt x="18773" y="34677"/>
                    <a:pt x="20563" y="35220"/>
                    <a:pt x="21790" y="35220"/>
                  </a:cubicBezTo>
                  <a:cubicBezTo>
                    <a:pt x="21879" y="35220"/>
                    <a:pt x="21965" y="35218"/>
                    <a:pt x="22047" y="35211"/>
                  </a:cubicBezTo>
                  <a:cubicBezTo>
                    <a:pt x="23335" y="35119"/>
                    <a:pt x="24592" y="34368"/>
                    <a:pt x="25017" y="34091"/>
                  </a:cubicBezTo>
                  <a:cubicBezTo>
                    <a:pt x="25676" y="34389"/>
                    <a:pt x="27553" y="35212"/>
                    <a:pt x="28161" y="35212"/>
                  </a:cubicBezTo>
                  <a:cubicBezTo>
                    <a:pt x="28571" y="35212"/>
                    <a:pt x="29003" y="34906"/>
                    <a:pt x="29264" y="34432"/>
                  </a:cubicBezTo>
                  <a:cubicBezTo>
                    <a:pt x="29606" y="33809"/>
                    <a:pt x="29568" y="33053"/>
                    <a:pt x="29161" y="32414"/>
                  </a:cubicBezTo>
                  <a:cubicBezTo>
                    <a:pt x="28407" y="31230"/>
                    <a:pt x="26254" y="29404"/>
                    <a:pt x="24936" y="29404"/>
                  </a:cubicBezTo>
                  <a:cubicBezTo>
                    <a:pt x="23847" y="29404"/>
                    <a:pt x="20198" y="29940"/>
                    <a:pt x="19536" y="30039"/>
                  </a:cubicBezTo>
                  <a:cubicBezTo>
                    <a:pt x="18706" y="29616"/>
                    <a:pt x="12194" y="26286"/>
                    <a:pt x="10243" y="24921"/>
                  </a:cubicBezTo>
                  <a:cubicBezTo>
                    <a:pt x="8513" y="23708"/>
                    <a:pt x="7124" y="22335"/>
                    <a:pt x="6713" y="21916"/>
                  </a:cubicBezTo>
                  <a:lnTo>
                    <a:pt x="10994" y="8546"/>
                  </a:lnTo>
                  <a:cubicBezTo>
                    <a:pt x="11043" y="8386"/>
                    <a:pt x="10953" y="8218"/>
                    <a:pt x="10795" y="8167"/>
                  </a:cubicBezTo>
                  <a:cubicBezTo>
                    <a:pt x="10764" y="8157"/>
                    <a:pt x="10732" y="8152"/>
                    <a:pt x="10701" y="8152"/>
                  </a:cubicBezTo>
                  <a:cubicBezTo>
                    <a:pt x="10573" y="8152"/>
                    <a:pt x="10455" y="8232"/>
                    <a:pt x="10412" y="8360"/>
                  </a:cubicBezTo>
                  <a:lnTo>
                    <a:pt x="6074" y="21903"/>
                  </a:lnTo>
                  <a:cubicBezTo>
                    <a:pt x="6039" y="22010"/>
                    <a:pt x="6066" y="22125"/>
                    <a:pt x="6141" y="22206"/>
                  </a:cubicBezTo>
                  <a:cubicBezTo>
                    <a:pt x="6208" y="22277"/>
                    <a:pt x="7775" y="23940"/>
                    <a:pt x="9893" y="25423"/>
                  </a:cubicBezTo>
                  <a:cubicBezTo>
                    <a:pt x="12002" y="26899"/>
                    <a:pt x="19049" y="30478"/>
                    <a:pt x="19347" y="30629"/>
                  </a:cubicBezTo>
                  <a:cubicBezTo>
                    <a:pt x="19392" y="30651"/>
                    <a:pt x="19441" y="30662"/>
                    <a:pt x="19490" y="30662"/>
                  </a:cubicBezTo>
                  <a:cubicBezTo>
                    <a:pt x="19504" y="30662"/>
                    <a:pt x="19518" y="30661"/>
                    <a:pt x="19532" y="30659"/>
                  </a:cubicBezTo>
                  <a:cubicBezTo>
                    <a:pt x="19574" y="30653"/>
                    <a:pt x="23808" y="30016"/>
                    <a:pt x="24936" y="30016"/>
                  </a:cubicBezTo>
                  <a:cubicBezTo>
                    <a:pt x="25934" y="30016"/>
                    <a:pt x="27903" y="31577"/>
                    <a:pt x="28644" y="32743"/>
                  </a:cubicBezTo>
                  <a:cubicBezTo>
                    <a:pt x="29055" y="33388"/>
                    <a:pt x="28839" y="33934"/>
                    <a:pt x="28726" y="34138"/>
                  </a:cubicBezTo>
                  <a:cubicBezTo>
                    <a:pt x="28560" y="34441"/>
                    <a:pt x="28317" y="34600"/>
                    <a:pt x="28163" y="34600"/>
                  </a:cubicBezTo>
                  <a:cubicBezTo>
                    <a:pt x="27749" y="34600"/>
                    <a:pt x="26074" y="33903"/>
                    <a:pt x="25116" y="33464"/>
                  </a:cubicBezTo>
                  <a:cubicBezTo>
                    <a:pt x="25076" y="33445"/>
                    <a:pt x="25032" y="33436"/>
                    <a:pt x="24989" y="33436"/>
                  </a:cubicBezTo>
                  <a:cubicBezTo>
                    <a:pt x="24926" y="33436"/>
                    <a:pt x="24863" y="33456"/>
                    <a:pt x="24810" y="33493"/>
                  </a:cubicBezTo>
                  <a:cubicBezTo>
                    <a:pt x="24796" y="33503"/>
                    <a:pt x="23384" y="34502"/>
                    <a:pt x="22003" y="34601"/>
                  </a:cubicBezTo>
                  <a:cubicBezTo>
                    <a:pt x="21934" y="34606"/>
                    <a:pt x="21862" y="34608"/>
                    <a:pt x="21787" y="34608"/>
                  </a:cubicBezTo>
                  <a:cubicBezTo>
                    <a:pt x="20660" y="34608"/>
                    <a:pt x="18911" y="34079"/>
                    <a:pt x="17217" y="33564"/>
                  </a:cubicBezTo>
                  <a:cubicBezTo>
                    <a:pt x="16723" y="33414"/>
                    <a:pt x="16232" y="33265"/>
                    <a:pt x="15761" y="33131"/>
                  </a:cubicBezTo>
                  <a:cubicBezTo>
                    <a:pt x="13436" y="32466"/>
                    <a:pt x="2266" y="28568"/>
                    <a:pt x="1301" y="27504"/>
                  </a:cubicBezTo>
                  <a:cubicBezTo>
                    <a:pt x="483" y="26605"/>
                    <a:pt x="1885" y="18726"/>
                    <a:pt x="2412" y="15761"/>
                  </a:cubicBezTo>
                  <a:cubicBezTo>
                    <a:pt x="2510" y="15218"/>
                    <a:pt x="2591" y="14763"/>
                    <a:pt x="2646" y="14428"/>
                  </a:cubicBezTo>
                  <a:lnTo>
                    <a:pt x="2740" y="13858"/>
                  </a:lnTo>
                  <a:cubicBezTo>
                    <a:pt x="3190" y="11110"/>
                    <a:pt x="4026" y="5996"/>
                    <a:pt x="5650" y="3990"/>
                  </a:cubicBezTo>
                  <a:cubicBezTo>
                    <a:pt x="7373" y="1863"/>
                    <a:pt x="10876" y="606"/>
                    <a:pt x="10911" y="594"/>
                  </a:cubicBezTo>
                  <a:cubicBezTo>
                    <a:pt x="11067" y="536"/>
                    <a:pt x="11147" y="363"/>
                    <a:pt x="11092" y="205"/>
                  </a:cubicBezTo>
                  <a:cubicBezTo>
                    <a:pt x="11047" y="80"/>
                    <a:pt x="10930" y="1"/>
                    <a:pt x="10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35"/>
            <p:cNvSpPr/>
            <p:nvPr/>
          </p:nvSpPr>
          <p:spPr>
            <a:xfrm>
              <a:off x="3353725" y="2212850"/>
              <a:ext cx="357550" cy="139150"/>
            </a:xfrm>
            <a:custGeom>
              <a:rect b="b" l="l" r="r" t="t"/>
              <a:pathLst>
                <a:path extrusionOk="0" h="5566" w="14302">
                  <a:moveTo>
                    <a:pt x="2187" y="1"/>
                  </a:moveTo>
                  <a:cubicBezTo>
                    <a:pt x="1417" y="587"/>
                    <a:pt x="514" y="1459"/>
                    <a:pt x="228" y="2489"/>
                  </a:cubicBezTo>
                  <a:cubicBezTo>
                    <a:pt x="67" y="3068"/>
                    <a:pt x="10" y="3560"/>
                    <a:pt x="0" y="3977"/>
                  </a:cubicBezTo>
                  <a:cubicBezTo>
                    <a:pt x="126" y="4014"/>
                    <a:pt x="240" y="4049"/>
                    <a:pt x="334" y="4075"/>
                  </a:cubicBezTo>
                  <a:cubicBezTo>
                    <a:pt x="2442" y="4678"/>
                    <a:pt x="4930" y="5566"/>
                    <a:pt x="6445" y="5566"/>
                  </a:cubicBezTo>
                  <a:cubicBezTo>
                    <a:pt x="6527" y="5566"/>
                    <a:pt x="6606" y="5563"/>
                    <a:pt x="6683" y="5557"/>
                  </a:cubicBezTo>
                  <a:cubicBezTo>
                    <a:pt x="8164" y="5452"/>
                    <a:pt x="9646" y="4393"/>
                    <a:pt x="9646" y="4393"/>
                  </a:cubicBezTo>
                  <a:cubicBezTo>
                    <a:pt x="9646" y="4393"/>
                    <a:pt x="12186" y="5557"/>
                    <a:pt x="12821" y="5557"/>
                  </a:cubicBezTo>
                  <a:cubicBezTo>
                    <a:pt x="13455" y="5557"/>
                    <a:pt x="14302" y="4393"/>
                    <a:pt x="13561" y="3230"/>
                  </a:cubicBezTo>
                  <a:cubicBezTo>
                    <a:pt x="12820" y="2066"/>
                    <a:pt x="10757" y="361"/>
                    <a:pt x="9593" y="361"/>
                  </a:cubicBezTo>
                  <a:cubicBezTo>
                    <a:pt x="8429" y="361"/>
                    <a:pt x="4144" y="1008"/>
                    <a:pt x="4144" y="1008"/>
                  </a:cubicBezTo>
                  <a:cubicBezTo>
                    <a:pt x="4144" y="1008"/>
                    <a:pt x="3338" y="599"/>
                    <a:pt x="21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35"/>
            <p:cNvSpPr/>
            <p:nvPr/>
          </p:nvSpPr>
          <p:spPr>
            <a:xfrm>
              <a:off x="3346000" y="2205200"/>
              <a:ext cx="364350" cy="154425"/>
            </a:xfrm>
            <a:custGeom>
              <a:rect b="b" l="l" r="r" t="t"/>
              <a:pathLst>
                <a:path extrusionOk="0" h="6177" w="14574">
                  <a:moveTo>
                    <a:pt x="2529" y="668"/>
                  </a:moveTo>
                  <a:cubicBezTo>
                    <a:pt x="3587" y="1217"/>
                    <a:pt x="4313" y="1586"/>
                    <a:pt x="4313" y="1586"/>
                  </a:cubicBezTo>
                  <a:cubicBezTo>
                    <a:pt x="4358" y="1608"/>
                    <a:pt x="4407" y="1619"/>
                    <a:pt x="4456" y="1619"/>
                  </a:cubicBezTo>
                  <a:cubicBezTo>
                    <a:pt x="4470" y="1619"/>
                    <a:pt x="4484" y="1618"/>
                    <a:pt x="4498" y="1616"/>
                  </a:cubicBezTo>
                  <a:cubicBezTo>
                    <a:pt x="4540" y="1610"/>
                    <a:pt x="8774" y="973"/>
                    <a:pt x="9902" y="973"/>
                  </a:cubicBezTo>
                  <a:cubicBezTo>
                    <a:pt x="10900" y="973"/>
                    <a:pt x="12869" y="2535"/>
                    <a:pt x="13610" y="3700"/>
                  </a:cubicBezTo>
                  <a:cubicBezTo>
                    <a:pt x="14021" y="4346"/>
                    <a:pt x="13805" y="4891"/>
                    <a:pt x="13692" y="5095"/>
                  </a:cubicBezTo>
                  <a:cubicBezTo>
                    <a:pt x="13526" y="5398"/>
                    <a:pt x="13283" y="5557"/>
                    <a:pt x="13129" y="5557"/>
                  </a:cubicBezTo>
                  <a:cubicBezTo>
                    <a:pt x="12715" y="5557"/>
                    <a:pt x="11040" y="4860"/>
                    <a:pt x="10082" y="4421"/>
                  </a:cubicBezTo>
                  <a:cubicBezTo>
                    <a:pt x="10042" y="4402"/>
                    <a:pt x="9998" y="4393"/>
                    <a:pt x="9955" y="4393"/>
                  </a:cubicBezTo>
                  <a:cubicBezTo>
                    <a:pt x="9892" y="4393"/>
                    <a:pt x="9829" y="4413"/>
                    <a:pt x="9776" y="4450"/>
                  </a:cubicBezTo>
                  <a:cubicBezTo>
                    <a:pt x="9762" y="4460"/>
                    <a:pt x="8350" y="5459"/>
                    <a:pt x="6969" y="5558"/>
                  </a:cubicBezTo>
                  <a:cubicBezTo>
                    <a:pt x="6900" y="5563"/>
                    <a:pt x="6828" y="5565"/>
                    <a:pt x="6753" y="5565"/>
                  </a:cubicBezTo>
                  <a:cubicBezTo>
                    <a:pt x="5626" y="5565"/>
                    <a:pt x="3877" y="5036"/>
                    <a:pt x="2183" y="4521"/>
                  </a:cubicBezTo>
                  <a:cubicBezTo>
                    <a:pt x="1689" y="4371"/>
                    <a:pt x="1198" y="4223"/>
                    <a:pt x="727" y="4088"/>
                  </a:cubicBezTo>
                  <a:lnTo>
                    <a:pt x="626" y="4058"/>
                  </a:lnTo>
                  <a:cubicBezTo>
                    <a:pt x="654" y="3658"/>
                    <a:pt x="723" y="3262"/>
                    <a:pt x="831" y="2876"/>
                  </a:cubicBezTo>
                  <a:cubicBezTo>
                    <a:pt x="1079" y="1983"/>
                    <a:pt x="1861" y="1200"/>
                    <a:pt x="2529" y="668"/>
                  </a:cubicBezTo>
                  <a:close/>
                  <a:moveTo>
                    <a:pt x="2496" y="0"/>
                  </a:moveTo>
                  <a:cubicBezTo>
                    <a:pt x="2431" y="0"/>
                    <a:pt x="2365" y="22"/>
                    <a:pt x="2311" y="63"/>
                  </a:cubicBezTo>
                  <a:cubicBezTo>
                    <a:pt x="1540" y="650"/>
                    <a:pt x="554" y="1586"/>
                    <a:pt x="242" y="2713"/>
                  </a:cubicBezTo>
                  <a:cubicBezTo>
                    <a:pt x="93" y="3247"/>
                    <a:pt x="16" y="3758"/>
                    <a:pt x="4" y="4276"/>
                  </a:cubicBezTo>
                  <a:cubicBezTo>
                    <a:pt x="0" y="4412"/>
                    <a:pt x="89" y="4535"/>
                    <a:pt x="220" y="4575"/>
                  </a:cubicBezTo>
                  <a:lnTo>
                    <a:pt x="559" y="4676"/>
                  </a:lnTo>
                  <a:cubicBezTo>
                    <a:pt x="1027" y="4810"/>
                    <a:pt x="1514" y="4958"/>
                    <a:pt x="2004" y="5107"/>
                  </a:cubicBezTo>
                  <a:cubicBezTo>
                    <a:pt x="3739" y="5634"/>
                    <a:pt x="5529" y="6177"/>
                    <a:pt x="6756" y="6177"/>
                  </a:cubicBezTo>
                  <a:cubicBezTo>
                    <a:pt x="6845" y="6177"/>
                    <a:pt x="6931" y="6175"/>
                    <a:pt x="7014" y="6168"/>
                  </a:cubicBezTo>
                  <a:cubicBezTo>
                    <a:pt x="8302" y="6076"/>
                    <a:pt x="9559" y="5325"/>
                    <a:pt x="9984" y="5048"/>
                  </a:cubicBezTo>
                  <a:cubicBezTo>
                    <a:pt x="10643" y="5346"/>
                    <a:pt x="12520" y="6169"/>
                    <a:pt x="13129" y="6169"/>
                  </a:cubicBezTo>
                  <a:cubicBezTo>
                    <a:pt x="13537" y="6169"/>
                    <a:pt x="13969" y="5863"/>
                    <a:pt x="14230" y="5389"/>
                  </a:cubicBezTo>
                  <a:cubicBezTo>
                    <a:pt x="14573" y="4766"/>
                    <a:pt x="14534" y="4010"/>
                    <a:pt x="14128" y="3371"/>
                  </a:cubicBezTo>
                  <a:cubicBezTo>
                    <a:pt x="13375" y="2187"/>
                    <a:pt x="11221" y="361"/>
                    <a:pt x="9902" y="361"/>
                  </a:cubicBezTo>
                  <a:cubicBezTo>
                    <a:pt x="8813" y="361"/>
                    <a:pt x="5164" y="897"/>
                    <a:pt x="4503" y="996"/>
                  </a:cubicBezTo>
                  <a:cubicBezTo>
                    <a:pt x="4266" y="875"/>
                    <a:pt x="3564" y="516"/>
                    <a:pt x="2638" y="35"/>
                  </a:cubicBezTo>
                  <a:cubicBezTo>
                    <a:pt x="2593" y="12"/>
                    <a:pt x="2545" y="0"/>
                    <a:pt x="24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35"/>
            <p:cNvSpPr/>
            <p:nvPr/>
          </p:nvSpPr>
          <p:spPr>
            <a:xfrm>
              <a:off x="2301725" y="1746050"/>
              <a:ext cx="318700" cy="436725"/>
            </a:xfrm>
            <a:custGeom>
              <a:rect b="b" l="l" r="r" t="t"/>
              <a:pathLst>
                <a:path extrusionOk="0" h="17469" w="12748">
                  <a:moveTo>
                    <a:pt x="4057" y="1"/>
                  </a:moveTo>
                  <a:cubicBezTo>
                    <a:pt x="3762" y="1"/>
                    <a:pt x="3478" y="38"/>
                    <a:pt x="3214" y="115"/>
                  </a:cubicBezTo>
                  <a:cubicBezTo>
                    <a:pt x="2888" y="211"/>
                    <a:pt x="428" y="2900"/>
                    <a:pt x="214" y="6007"/>
                  </a:cubicBezTo>
                  <a:cubicBezTo>
                    <a:pt x="1" y="9114"/>
                    <a:pt x="2357" y="14255"/>
                    <a:pt x="2785" y="15112"/>
                  </a:cubicBezTo>
                  <a:cubicBezTo>
                    <a:pt x="3213" y="15970"/>
                    <a:pt x="2678" y="17469"/>
                    <a:pt x="3749" y="17469"/>
                  </a:cubicBezTo>
                  <a:cubicBezTo>
                    <a:pt x="4820" y="17469"/>
                    <a:pt x="8142" y="12541"/>
                    <a:pt x="8142" y="12541"/>
                  </a:cubicBezTo>
                  <a:cubicBezTo>
                    <a:pt x="8142" y="12541"/>
                    <a:pt x="8498" y="12562"/>
                    <a:pt x="9003" y="12562"/>
                  </a:cubicBezTo>
                  <a:cubicBezTo>
                    <a:pt x="10137" y="12562"/>
                    <a:pt x="12022" y="12459"/>
                    <a:pt x="12319" y="11791"/>
                  </a:cubicBezTo>
                  <a:cubicBezTo>
                    <a:pt x="12748" y="10828"/>
                    <a:pt x="9320" y="5472"/>
                    <a:pt x="8570" y="3222"/>
                  </a:cubicBezTo>
                  <a:cubicBezTo>
                    <a:pt x="7929" y="1298"/>
                    <a:pt x="5799" y="1"/>
                    <a:pt x="40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35"/>
            <p:cNvSpPr/>
            <p:nvPr/>
          </p:nvSpPr>
          <p:spPr>
            <a:xfrm>
              <a:off x="2293450" y="1738550"/>
              <a:ext cx="330750" cy="451900"/>
            </a:xfrm>
            <a:custGeom>
              <a:rect b="b" l="l" r="r" t="t"/>
              <a:pathLst>
                <a:path extrusionOk="0" h="18076" w="13230">
                  <a:moveTo>
                    <a:pt x="4397" y="605"/>
                  </a:moveTo>
                  <a:cubicBezTo>
                    <a:pt x="5993" y="605"/>
                    <a:pt x="7999" y="1784"/>
                    <a:pt x="8611" y="3619"/>
                  </a:cubicBezTo>
                  <a:cubicBezTo>
                    <a:pt x="8921" y="4549"/>
                    <a:pt x="9646" y="5937"/>
                    <a:pt x="10414" y="7408"/>
                  </a:cubicBezTo>
                  <a:cubicBezTo>
                    <a:pt x="11271" y="9047"/>
                    <a:pt x="12566" y="11526"/>
                    <a:pt x="12371" y="11967"/>
                  </a:cubicBezTo>
                  <a:cubicBezTo>
                    <a:pt x="12195" y="12362"/>
                    <a:pt x="10805" y="12560"/>
                    <a:pt x="9363" y="12560"/>
                  </a:cubicBezTo>
                  <a:cubicBezTo>
                    <a:pt x="9071" y="12560"/>
                    <a:pt x="8776" y="12552"/>
                    <a:pt x="8489" y="12536"/>
                  </a:cubicBezTo>
                  <a:cubicBezTo>
                    <a:pt x="8485" y="12535"/>
                    <a:pt x="8481" y="12535"/>
                    <a:pt x="8476" y="12535"/>
                  </a:cubicBezTo>
                  <a:cubicBezTo>
                    <a:pt x="8374" y="12535"/>
                    <a:pt x="8277" y="12586"/>
                    <a:pt x="8219" y="12671"/>
                  </a:cubicBezTo>
                  <a:cubicBezTo>
                    <a:pt x="6666" y="14976"/>
                    <a:pt x="4642" y="17463"/>
                    <a:pt x="4080" y="17463"/>
                  </a:cubicBezTo>
                  <a:cubicBezTo>
                    <a:pt x="3756" y="17463"/>
                    <a:pt x="3684" y="17311"/>
                    <a:pt x="3632" y="16504"/>
                  </a:cubicBezTo>
                  <a:cubicBezTo>
                    <a:pt x="3606" y="16103"/>
                    <a:pt x="3577" y="15650"/>
                    <a:pt x="3390" y="15276"/>
                  </a:cubicBezTo>
                  <a:cubicBezTo>
                    <a:pt x="2670" y="13836"/>
                    <a:pt x="659" y="9103"/>
                    <a:pt x="851" y="6328"/>
                  </a:cubicBezTo>
                  <a:cubicBezTo>
                    <a:pt x="1053" y="3408"/>
                    <a:pt x="3314" y="911"/>
                    <a:pt x="3649" y="703"/>
                  </a:cubicBezTo>
                  <a:cubicBezTo>
                    <a:pt x="3882" y="637"/>
                    <a:pt x="4134" y="605"/>
                    <a:pt x="4397" y="605"/>
                  </a:cubicBezTo>
                  <a:close/>
                  <a:moveTo>
                    <a:pt x="4355" y="0"/>
                  </a:moveTo>
                  <a:cubicBezTo>
                    <a:pt x="4039" y="0"/>
                    <a:pt x="3736" y="40"/>
                    <a:pt x="3458" y="122"/>
                  </a:cubicBezTo>
                  <a:cubicBezTo>
                    <a:pt x="2967" y="266"/>
                    <a:pt x="459" y="3100"/>
                    <a:pt x="240" y="6286"/>
                  </a:cubicBezTo>
                  <a:cubicBezTo>
                    <a:pt x="0" y="9755"/>
                    <a:pt x="2814" y="15492"/>
                    <a:pt x="2843" y="15550"/>
                  </a:cubicBezTo>
                  <a:cubicBezTo>
                    <a:pt x="2974" y="15812"/>
                    <a:pt x="2998" y="16184"/>
                    <a:pt x="3021" y="16542"/>
                  </a:cubicBezTo>
                  <a:cubicBezTo>
                    <a:pt x="3063" y="17189"/>
                    <a:pt x="3120" y="18076"/>
                    <a:pt x="4080" y="18076"/>
                  </a:cubicBezTo>
                  <a:cubicBezTo>
                    <a:pt x="5182" y="18076"/>
                    <a:pt x="7727" y="14483"/>
                    <a:pt x="8629" y="13156"/>
                  </a:cubicBezTo>
                  <a:cubicBezTo>
                    <a:pt x="8844" y="13166"/>
                    <a:pt x="9125" y="13175"/>
                    <a:pt x="9441" y="13175"/>
                  </a:cubicBezTo>
                  <a:cubicBezTo>
                    <a:pt x="10720" y="13175"/>
                    <a:pt x="12568" y="13029"/>
                    <a:pt x="12929" y="12215"/>
                  </a:cubicBezTo>
                  <a:cubicBezTo>
                    <a:pt x="13229" y="11540"/>
                    <a:pt x="12375" y="9840"/>
                    <a:pt x="10956" y="7124"/>
                  </a:cubicBezTo>
                  <a:cubicBezTo>
                    <a:pt x="10233" y="5739"/>
                    <a:pt x="9485" y="4308"/>
                    <a:pt x="9190" y="3425"/>
                  </a:cubicBezTo>
                  <a:cubicBezTo>
                    <a:pt x="8495" y="1337"/>
                    <a:pt x="6194" y="0"/>
                    <a:pt x="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35"/>
            <p:cNvSpPr/>
            <p:nvPr/>
          </p:nvSpPr>
          <p:spPr>
            <a:xfrm>
              <a:off x="2352600" y="1687325"/>
              <a:ext cx="257100" cy="396375"/>
            </a:xfrm>
            <a:custGeom>
              <a:rect b="b" l="l" r="r" t="t"/>
              <a:pathLst>
                <a:path extrusionOk="0" h="15855" w="10284">
                  <a:moveTo>
                    <a:pt x="1868" y="0"/>
                  </a:moveTo>
                  <a:cubicBezTo>
                    <a:pt x="1489" y="0"/>
                    <a:pt x="1197" y="207"/>
                    <a:pt x="964" y="857"/>
                  </a:cubicBezTo>
                  <a:cubicBezTo>
                    <a:pt x="964" y="857"/>
                    <a:pt x="964" y="3749"/>
                    <a:pt x="536" y="5249"/>
                  </a:cubicBezTo>
                  <a:cubicBezTo>
                    <a:pt x="107" y="6749"/>
                    <a:pt x="0" y="7499"/>
                    <a:pt x="1607" y="9856"/>
                  </a:cubicBezTo>
                  <a:cubicBezTo>
                    <a:pt x="3214" y="12213"/>
                    <a:pt x="6857" y="15854"/>
                    <a:pt x="6857" y="15854"/>
                  </a:cubicBezTo>
                  <a:cubicBezTo>
                    <a:pt x="6857" y="15854"/>
                    <a:pt x="7070" y="13390"/>
                    <a:pt x="7178" y="11998"/>
                  </a:cubicBezTo>
                  <a:cubicBezTo>
                    <a:pt x="7284" y="10605"/>
                    <a:pt x="9427" y="9749"/>
                    <a:pt x="9855" y="9106"/>
                  </a:cubicBezTo>
                  <a:cubicBezTo>
                    <a:pt x="10284" y="8463"/>
                    <a:pt x="7499" y="8034"/>
                    <a:pt x="6428" y="6107"/>
                  </a:cubicBezTo>
                  <a:cubicBezTo>
                    <a:pt x="5357" y="4178"/>
                    <a:pt x="5357" y="857"/>
                    <a:pt x="3857" y="536"/>
                  </a:cubicBezTo>
                  <a:cubicBezTo>
                    <a:pt x="3007" y="354"/>
                    <a:pt x="2364" y="0"/>
                    <a:pt x="1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35"/>
            <p:cNvSpPr/>
            <p:nvPr/>
          </p:nvSpPr>
          <p:spPr>
            <a:xfrm>
              <a:off x="2346175" y="1679775"/>
              <a:ext cx="262025" cy="411575"/>
            </a:xfrm>
            <a:custGeom>
              <a:rect b="b" l="l" r="r" t="t"/>
              <a:pathLst>
                <a:path extrusionOk="0" h="16463" w="10481">
                  <a:moveTo>
                    <a:pt x="2132" y="605"/>
                  </a:moveTo>
                  <a:cubicBezTo>
                    <a:pt x="2341" y="605"/>
                    <a:pt x="2614" y="698"/>
                    <a:pt x="3000" y="830"/>
                  </a:cubicBezTo>
                  <a:cubicBezTo>
                    <a:pt x="3307" y="934"/>
                    <a:pt x="3655" y="1053"/>
                    <a:pt x="4049" y="1137"/>
                  </a:cubicBezTo>
                  <a:cubicBezTo>
                    <a:pt x="4788" y="1295"/>
                    <a:pt x="5124" y="2555"/>
                    <a:pt x="5481" y="3888"/>
                  </a:cubicBezTo>
                  <a:cubicBezTo>
                    <a:pt x="5729" y="4818"/>
                    <a:pt x="5986" y="5781"/>
                    <a:pt x="6418" y="6557"/>
                  </a:cubicBezTo>
                  <a:cubicBezTo>
                    <a:pt x="7054" y="7703"/>
                    <a:pt x="8211" y="8332"/>
                    <a:pt x="9057" y="8792"/>
                  </a:cubicBezTo>
                  <a:cubicBezTo>
                    <a:pt x="9342" y="8947"/>
                    <a:pt x="9723" y="9154"/>
                    <a:pt x="9832" y="9274"/>
                  </a:cubicBezTo>
                  <a:cubicBezTo>
                    <a:pt x="9701" y="9439"/>
                    <a:pt x="9391" y="9659"/>
                    <a:pt x="9064" y="9892"/>
                  </a:cubicBezTo>
                  <a:cubicBezTo>
                    <a:pt x="8239" y="10479"/>
                    <a:pt x="7212" y="11210"/>
                    <a:pt x="7129" y="12277"/>
                  </a:cubicBezTo>
                  <a:cubicBezTo>
                    <a:pt x="7057" y="13215"/>
                    <a:pt x="6936" y="14640"/>
                    <a:pt x="6865" y="15468"/>
                  </a:cubicBezTo>
                  <a:cubicBezTo>
                    <a:pt x="5835" y="14408"/>
                    <a:pt x="3350" y="11794"/>
                    <a:pt x="2117" y="9986"/>
                  </a:cubicBezTo>
                  <a:cubicBezTo>
                    <a:pt x="578" y="7726"/>
                    <a:pt x="681" y="7059"/>
                    <a:pt x="1087" y="5636"/>
                  </a:cubicBezTo>
                  <a:cubicBezTo>
                    <a:pt x="1495" y="4209"/>
                    <a:pt x="1525" y="1633"/>
                    <a:pt x="1527" y="1214"/>
                  </a:cubicBezTo>
                  <a:cubicBezTo>
                    <a:pt x="1694" y="767"/>
                    <a:pt x="1858" y="605"/>
                    <a:pt x="2132" y="605"/>
                  </a:cubicBezTo>
                  <a:close/>
                  <a:moveTo>
                    <a:pt x="2122" y="0"/>
                  </a:moveTo>
                  <a:cubicBezTo>
                    <a:pt x="1648" y="0"/>
                    <a:pt x="1224" y="241"/>
                    <a:pt x="933" y="1057"/>
                  </a:cubicBezTo>
                  <a:cubicBezTo>
                    <a:pt x="921" y="1089"/>
                    <a:pt x="916" y="1125"/>
                    <a:pt x="916" y="1159"/>
                  </a:cubicBezTo>
                  <a:cubicBezTo>
                    <a:pt x="916" y="1188"/>
                    <a:pt x="910" y="4027"/>
                    <a:pt x="499" y="5467"/>
                  </a:cubicBezTo>
                  <a:cubicBezTo>
                    <a:pt x="27" y="7120"/>
                    <a:pt x="0" y="7967"/>
                    <a:pt x="1611" y="10330"/>
                  </a:cubicBezTo>
                  <a:cubicBezTo>
                    <a:pt x="3215" y="12683"/>
                    <a:pt x="6748" y="16224"/>
                    <a:pt x="6896" y="16373"/>
                  </a:cubicBezTo>
                  <a:cubicBezTo>
                    <a:pt x="6954" y="16431"/>
                    <a:pt x="7032" y="16463"/>
                    <a:pt x="7114" y="16463"/>
                  </a:cubicBezTo>
                  <a:cubicBezTo>
                    <a:pt x="7272" y="16463"/>
                    <a:pt x="7404" y="16341"/>
                    <a:pt x="7418" y="16184"/>
                  </a:cubicBezTo>
                  <a:cubicBezTo>
                    <a:pt x="7418" y="16184"/>
                    <a:pt x="7633" y="13718"/>
                    <a:pt x="7739" y="12324"/>
                  </a:cubicBezTo>
                  <a:cubicBezTo>
                    <a:pt x="7800" y="11542"/>
                    <a:pt x="8698" y="10904"/>
                    <a:pt x="9419" y="10390"/>
                  </a:cubicBezTo>
                  <a:cubicBezTo>
                    <a:pt x="9834" y="10095"/>
                    <a:pt x="10192" y="9841"/>
                    <a:pt x="10367" y="9578"/>
                  </a:cubicBezTo>
                  <a:cubicBezTo>
                    <a:pt x="10480" y="9410"/>
                    <a:pt x="10473" y="9252"/>
                    <a:pt x="10448" y="9151"/>
                  </a:cubicBezTo>
                  <a:cubicBezTo>
                    <a:pt x="10363" y="8805"/>
                    <a:pt x="9959" y="8586"/>
                    <a:pt x="9350" y="8254"/>
                  </a:cubicBezTo>
                  <a:cubicBezTo>
                    <a:pt x="8570" y="7830"/>
                    <a:pt x="7502" y="7250"/>
                    <a:pt x="6953" y="6260"/>
                  </a:cubicBezTo>
                  <a:cubicBezTo>
                    <a:pt x="6557" y="5549"/>
                    <a:pt x="6310" y="4624"/>
                    <a:pt x="6072" y="3730"/>
                  </a:cubicBezTo>
                  <a:cubicBezTo>
                    <a:pt x="5666" y="2210"/>
                    <a:pt x="5282" y="776"/>
                    <a:pt x="4178" y="539"/>
                  </a:cubicBezTo>
                  <a:cubicBezTo>
                    <a:pt x="3819" y="462"/>
                    <a:pt x="3489" y="349"/>
                    <a:pt x="3199" y="251"/>
                  </a:cubicBezTo>
                  <a:cubicBezTo>
                    <a:pt x="2834" y="126"/>
                    <a:pt x="2465" y="0"/>
                    <a:pt x="2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35"/>
            <p:cNvSpPr/>
            <p:nvPr/>
          </p:nvSpPr>
          <p:spPr>
            <a:xfrm>
              <a:off x="2258850" y="1329150"/>
              <a:ext cx="551725" cy="488550"/>
            </a:xfrm>
            <a:custGeom>
              <a:rect b="b" l="l" r="r" t="t"/>
              <a:pathLst>
                <a:path extrusionOk="0" h="19542" w="22069">
                  <a:moveTo>
                    <a:pt x="11387" y="1"/>
                  </a:moveTo>
                  <a:cubicBezTo>
                    <a:pt x="10813" y="1"/>
                    <a:pt x="10230" y="26"/>
                    <a:pt x="9643" y="80"/>
                  </a:cubicBezTo>
                  <a:cubicBezTo>
                    <a:pt x="3750" y="616"/>
                    <a:pt x="1073" y="4472"/>
                    <a:pt x="537" y="8328"/>
                  </a:cubicBezTo>
                  <a:cubicBezTo>
                    <a:pt x="1" y="12185"/>
                    <a:pt x="4072" y="15934"/>
                    <a:pt x="4500" y="16577"/>
                  </a:cubicBezTo>
                  <a:cubicBezTo>
                    <a:pt x="4929" y="17220"/>
                    <a:pt x="4393" y="17863"/>
                    <a:pt x="5679" y="18291"/>
                  </a:cubicBezTo>
                  <a:cubicBezTo>
                    <a:pt x="6107" y="18434"/>
                    <a:pt x="6548" y="18481"/>
                    <a:pt x="6944" y="18481"/>
                  </a:cubicBezTo>
                  <a:cubicBezTo>
                    <a:pt x="7738" y="18481"/>
                    <a:pt x="8357" y="18291"/>
                    <a:pt x="8357" y="18291"/>
                  </a:cubicBezTo>
                  <a:cubicBezTo>
                    <a:pt x="8357" y="18291"/>
                    <a:pt x="9190" y="19542"/>
                    <a:pt x="10637" y="19542"/>
                  </a:cubicBezTo>
                  <a:cubicBezTo>
                    <a:pt x="10831" y="19542"/>
                    <a:pt x="11035" y="19519"/>
                    <a:pt x="11249" y="19469"/>
                  </a:cubicBezTo>
                  <a:cubicBezTo>
                    <a:pt x="13070" y="19041"/>
                    <a:pt x="12534" y="15398"/>
                    <a:pt x="13285" y="14970"/>
                  </a:cubicBezTo>
                  <a:cubicBezTo>
                    <a:pt x="14035" y="14542"/>
                    <a:pt x="14570" y="13149"/>
                    <a:pt x="16820" y="11864"/>
                  </a:cubicBezTo>
                  <a:cubicBezTo>
                    <a:pt x="19069" y="10578"/>
                    <a:pt x="19069" y="8650"/>
                    <a:pt x="19069" y="8650"/>
                  </a:cubicBezTo>
                  <a:cubicBezTo>
                    <a:pt x="19069" y="8650"/>
                    <a:pt x="22069" y="7793"/>
                    <a:pt x="21532" y="4793"/>
                  </a:cubicBezTo>
                  <a:cubicBezTo>
                    <a:pt x="21051" y="2093"/>
                    <a:pt x="16574" y="1"/>
                    <a:pt x="113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35"/>
            <p:cNvSpPr/>
            <p:nvPr/>
          </p:nvSpPr>
          <p:spPr>
            <a:xfrm>
              <a:off x="2252925" y="1321450"/>
              <a:ext cx="564075" cy="503950"/>
            </a:xfrm>
            <a:custGeom>
              <a:rect b="b" l="l" r="r" t="t"/>
              <a:pathLst>
                <a:path extrusionOk="0" h="20158" w="22563">
                  <a:moveTo>
                    <a:pt x="11629" y="614"/>
                  </a:moveTo>
                  <a:cubicBezTo>
                    <a:pt x="16606" y="614"/>
                    <a:pt x="21006" y="2561"/>
                    <a:pt x="21469" y="5154"/>
                  </a:cubicBezTo>
                  <a:cubicBezTo>
                    <a:pt x="21949" y="7841"/>
                    <a:pt x="19333" y="8631"/>
                    <a:pt x="19222" y="8664"/>
                  </a:cubicBezTo>
                  <a:cubicBezTo>
                    <a:pt x="19092" y="8701"/>
                    <a:pt x="19002" y="8820"/>
                    <a:pt x="19000" y="8956"/>
                  </a:cubicBezTo>
                  <a:cubicBezTo>
                    <a:pt x="19000" y="9028"/>
                    <a:pt x="18960" y="10731"/>
                    <a:pt x="16905" y="11905"/>
                  </a:cubicBezTo>
                  <a:cubicBezTo>
                    <a:pt x="15433" y="12747"/>
                    <a:pt x="14675" y="13629"/>
                    <a:pt x="14121" y="14274"/>
                  </a:cubicBezTo>
                  <a:cubicBezTo>
                    <a:pt x="13830" y="14614"/>
                    <a:pt x="13600" y="14882"/>
                    <a:pt x="13370" y="15012"/>
                  </a:cubicBezTo>
                  <a:cubicBezTo>
                    <a:pt x="12954" y="15251"/>
                    <a:pt x="12850" y="15927"/>
                    <a:pt x="12718" y="16785"/>
                  </a:cubicBezTo>
                  <a:cubicBezTo>
                    <a:pt x="12548" y="17889"/>
                    <a:pt x="12337" y="19263"/>
                    <a:pt x="11416" y="19479"/>
                  </a:cubicBezTo>
                  <a:cubicBezTo>
                    <a:pt x="11226" y="19524"/>
                    <a:pt x="11044" y="19544"/>
                    <a:pt x="10873" y="19544"/>
                  </a:cubicBezTo>
                  <a:cubicBezTo>
                    <a:pt x="9619" y="19544"/>
                    <a:pt x="8883" y="18479"/>
                    <a:pt x="8848" y="18429"/>
                  </a:cubicBezTo>
                  <a:cubicBezTo>
                    <a:pt x="8791" y="18345"/>
                    <a:pt x="8696" y="18294"/>
                    <a:pt x="8594" y="18293"/>
                  </a:cubicBezTo>
                  <a:cubicBezTo>
                    <a:pt x="8563" y="18293"/>
                    <a:pt x="8533" y="18297"/>
                    <a:pt x="8504" y="18306"/>
                  </a:cubicBezTo>
                  <a:cubicBezTo>
                    <a:pt x="8496" y="18309"/>
                    <a:pt x="7917" y="18483"/>
                    <a:pt x="7182" y="18483"/>
                  </a:cubicBezTo>
                  <a:cubicBezTo>
                    <a:pt x="6814" y="18483"/>
                    <a:pt x="6407" y="18439"/>
                    <a:pt x="6013" y="18308"/>
                  </a:cubicBezTo>
                  <a:cubicBezTo>
                    <a:pt x="5345" y="18085"/>
                    <a:pt x="5310" y="17862"/>
                    <a:pt x="5253" y="17489"/>
                  </a:cubicBezTo>
                  <a:cubicBezTo>
                    <a:pt x="5219" y="17268"/>
                    <a:pt x="5176" y="16991"/>
                    <a:pt x="4992" y="16715"/>
                  </a:cubicBezTo>
                  <a:cubicBezTo>
                    <a:pt x="4912" y="16595"/>
                    <a:pt x="4756" y="16419"/>
                    <a:pt x="4520" y="16152"/>
                  </a:cubicBezTo>
                  <a:cubicBezTo>
                    <a:pt x="3360" y="14844"/>
                    <a:pt x="646" y="11782"/>
                    <a:pt x="1077" y="8678"/>
                  </a:cubicBezTo>
                  <a:cubicBezTo>
                    <a:pt x="1710" y="4123"/>
                    <a:pt x="5011" y="1138"/>
                    <a:pt x="9907" y="692"/>
                  </a:cubicBezTo>
                  <a:cubicBezTo>
                    <a:pt x="10485" y="640"/>
                    <a:pt x="11061" y="614"/>
                    <a:pt x="11629" y="614"/>
                  </a:cubicBezTo>
                  <a:close/>
                  <a:moveTo>
                    <a:pt x="11661" y="1"/>
                  </a:moveTo>
                  <a:cubicBezTo>
                    <a:pt x="11066" y="1"/>
                    <a:pt x="10461" y="27"/>
                    <a:pt x="9852" y="83"/>
                  </a:cubicBezTo>
                  <a:cubicBezTo>
                    <a:pt x="4652" y="556"/>
                    <a:pt x="1145" y="3737"/>
                    <a:pt x="470" y="8594"/>
                  </a:cubicBezTo>
                  <a:cubicBezTo>
                    <a:pt x="1" y="11978"/>
                    <a:pt x="2846" y="15187"/>
                    <a:pt x="4062" y="16559"/>
                  </a:cubicBezTo>
                  <a:cubicBezTo>
                    <a:pt x="4258" y="16779"/>
                    <a:pt x="4426" y="16970"/>
                    <a:pt x="4483" y="17055"/>
                  </a:cubicBezTo>
                  <a:cubicBezTo>
                    <a:pt x="4592" y="17218"/>
                    <a:pt x="4618" y="17387"/>
                    <a:pt x="4648" y="17582"/>
                  </a:cubicBezTo>
                  <a:cubicBezTo>
                    <a:pt x="4714" y="18013"/>
                    <a:pt x="4796" y="18548"/>
                    <a:pt x="5819" y="18890"/>
                  </a:cubicBezTo>
                  <a:cubicBezTo>
                    <a:pt x="6284" y="19045"/>
                    <a:pt x="6758" y="19096"/>
                    <a:pt x="7183" y="19096"/>
                  </a:cubicBezTo>
                  <a:cubicBezTo>
                    <a:pt x="7741" y="19096"/>
                    <a:pt x="8214" y="19008"/>
                    <a:pt x="8474" y="18947"/>
                  </a:cubicBezTo>
                  <a:cubicBezTo>
                    <a:pt x="8783" y="19323"/>
                    <a:pt x="9612" y="20158"/>
                    <a:pt x="10865" y="20158"/>
                  </a:cubicBezTo>
                  <a:cubicBezTo>
                    <a:pt x="11097" y="20157"/>
                    <a:pt x="11330" y="20129"/>
                    <a:pt x="11557" y="20075"/>
                  </a:cubicBezTo>
                  <a:cubicBezTo>
                    <a:pt x="12878" y="19765"/>
                    <a:pt x="13124" y="18164"/>
                    <a:pt x="13323" y="16878"/>
                  </a:cubicBezTo>
                  <a:cubicBezTo>
                    <a:pt x="13398" y="16383"/>
                    <a:pt x="13513" y="15635"/>
                    <a:pt x="13673" y="15544"/>
                  </a:cubicBezTo>
                  <a:cubicBezTo>
                    <a:pt x="13994" y="15361"/>
                    <a:pt x="14254" y="15057"/>
                    <a:pt x="14586" y="14672"/>
                  </a:cubicBezTo>
                  <a:cubicBezTo>
                    <a:pt x="15110" y="14062"/>
                    <a:pt x="15827" y="13227"/>
                    <a:pt x="17209" y="12437"/>
                  </a:cubicBezTo>
                  <a:cubicBezTo>
                    <a:pt x="19155" y="11325"/>
                    <a:pt x="19525" y="9757"/>
                    <a:pt x="19596" y="9180"/>
                  </a:cubicBezTo>
                  <a:cubicBezTo>
                    <a:pt x="20303" y="8904"/>
                    <a:pt x="22563" y="7799"/>
                    <a:pt x="22071" y="5048"/>
                  </a:cubicBezTo>
                  <a:cubicBezTo>
                    <a:pt x="21551" y="2133"/>
                    <a:pt x="16972" y="1"/>
                    <a:pt x="116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35"/>
            <p:cNvSpPr/>
            <p:nvPr/>
          </p:nvSpPr>
          <p:spPr>
            <a:xfrm>
              <a:off x="2407475" y="1545375"/>
              <a:ext cx="360250" cy="399975"/>
            </a:xfrm>
            <a:custGeom>
              <a:rect b="b" l="l" r="r" t="t"/>
              <a:pathLst>
                <a:path extrusionOk="0" h="15999" w="14410">
                  <a:moveTo>
                    <a:pt x="13125" y="0"/>
                  </a:moveTo>
                  <a:cubicBezTo>
                    <a:pt x="13125" y="0"/>
                    <a:pt x="12589" y="1929"/>
                    <a:pt x="10875" y="1929"/>
                  </a:cubicBezTo>
                  <a:cubicBezTo>
                    <a:pt x="9160" y="1929"/>
                    <a:pt x="7447" y="1394"/>
                    <a:pt x="7446" y="1394"/>
                  </a:cubicBezTo>
                  <a:lnTo>
                    <a:pt x="7446" y="1394"/>
                  </a:lnTo>
                  <a:cubicBezTo>
                    <a:pt x="7446" y="1394"/>
                    <a:pt x="8304" y="3643"/>
                    <a:pt x="7660" y="4608"/>
                  </a:cubicBezTo>
                  <a:cubicBezTo>
                    <a:pt x="7018" y="5571"/>
                    <a:pt x="5947" y="5357"/>
                    <a:pt x="5733" y="5785"/>
                  </a:cubicBezTo>
                  <a:cubicBezTo>
                    <a:pt x="5518" y="6214"/>
                    <a:pt x="5625" y="8142"/>
                    <a:pt x="5518" y="8571"/>
                  </a:cubicBezTo>
                  <a:cubicBezTo>
                    <a:pt x="5447" y="8857"/>
                    <a:pt x="5090" y="9618"/>
                    <a:pt x="4670" y="9618"/>
                  </a:cubicBezTo>
                  <a:cubicBezTo>
                    <a:pt x="4459" y="9618"/>
                    <a:pt x="4233" y="9428"/>
                    <a:pt x="4019" y="8892"/>
                  </a:cubicBezTo>
                  <a:cubicBezTo>
                    <a:pt x="4019" y="8892"/>
                    <a:pt x="4233" y="7178"/>
                    <a:pt x="2090" y="6964"/>
                  </a:cubicBezTo>
                  <a:cubicBezTo>
                    <a:pt x="1985" y="6953"/>
                    <a:pt x="1885" y="6948"/>
                    <a:pt x="1793" y="6948"/>
                  </a:cubicBezTo>
                  <a:cubicBezTo>
                    <a:pt x="1" y="6948"/>
                    <a:pt x="505" y="8832"/>
                    <a:pt x="912" y="9749"/>
                  </a:cubicBezTo>
                  <a:cubicBezTo>
                    <a:pt x="1340" y="10714"/>
                    <a:pt x="2840" y="11462"/>
                    <a:pt x="2840" y="11462"/>
                  </a:cubicBezTo>
                  <a:cubicBezTo>
                    <a:pt x="2840" y="11462"/>
                    <a:pt x="3376" y="13926"/>
                    <a:pt x="4125" y="14140"/>
                  </a:cubicBezTo>
                  <a:cubicBezTo>
                    <a:pt x="4818" y="14338"/>
                    <a:pt x="8708" y="15998"/>
                    <a:pt x="9975" y="15998"/>
                  </a:cubicBezTo>
                  <a:cubicBezTo>
                    <a:pt x="10080" y="15998"/>
                    <a:pt x="10167" y="15987"/>
                    <a:pt x="10233" y="15962"/>
                  </a:cubicBezTo>
                  <a:cubicBezTo>
                    <a:pt x="11090" y="15640"/>
                    <a:pt x="11946" y="11676"/>
                    <a:pt x="11946" y="11676"/>
                  </a:cubicBezTo>
                  <a:cubicBezTo>
                    <a:pt x="11946" y="11676"/>
                    <a:pt x="13446" y="10927"/>
                    <a:pt x="13446" y="10177"/>
                  </a:cubicBezTo>
                  <a:cubicBezTo>
                    <a:pt x="13446" y="9427"/>
                    <a:pt x="12804" y="7285"/>
                    <a:pt x="12804" y="6749"/>
                  </a:cubicBezTo>
                  <a:cubicBezTo>
                    <a:pt x="12804" y="6214"/>
                    <a:pt x="13981" y="4714"/>
                    <a:pt x="14196" y="3535"/>
                  </a:cubicBezTo>
                  <a:cubicBezTo>
                    <a:pt x="14410" y="2358"/>
                    <a:pt x="13125" y="0"/>
                    <a:pt x="13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35"/>
            <p:cNvSpPr/>
            <p:nvPr/>
          </p:nvSpPr>
          <p:spPr>
            <a:xfrm>
              <a:off x="2404625" y="1537725"/>
              <a:ext cx="370950" cy="415250"/>
            </a:xfrm>
            <a:custGeom>
              <a:rect b="b" l="l" r="r" t="t"/>
              <a:pathLst>
                <a:path extrusionOk="0" h="16610" w="14838">
                  <a:moveTo>
                    <a:pt x="13263" y="1041"/>
                  </a:moveTo>
                  <a:cubicBezTo>
                    <a:pt x="13648" y="1862"/>
                    <a:pt x="14132" y="3108"/>
                    <a:pt x="14008" y="3788"/>
                  </a:cubicBezTo>
                  <a:cubicBezTo>
                    <a:pt x="13899" y="4385"/>
                    <a:pt x="13496" y="5120"/>
                    <a:pt x="13172" y="5711"/>
                  </a:cubicBezTo>
                  <a:cubicBezTo>
                    <a:pt x="12814" y="6366"/>
                    <a:pt x="12611" y="6750"/>
                    <a:pt x="12611" y="7056"/>
                  </a:cubicBezTo>
                  <a:cubicBezTo>
                    <a:pt x="12611" y="7336"/>
                    <a:pt x="12744" y="7914"/>
                    <a:pt x="12899" y="8585"/>
                  </a:cubicBezTo>
                  <a:cubicBezTo>
                    <a:pt x="13065" y="9300"/>
                    <a:pt x="13253" y="10112"/>
                    <a:pt x="13253" y="10485"/>
                  </a:cubicBezTo>
                  <a:cubicBezTo>
                    <a:pt x="13253" y="10866"/>
                    <a:pt x="12459" y="11441"/>
                    <a:pt x="11922" y="11710"/>
                  </a:cubicBezTo>
                  <a:cubicBezTo>
                    <a:pt x="11840" y="11752"/>
                    <a:pt x="11780" y="11828"/>
                    <a:pt x="11760" y="11919"/>
                  </a:cubicBezTo>
                  <a:cubicBezTo>
                    <a:pt x="11363" y="13755"/>
                    <a:pt x="10657" y="15824"/>
                    <a:pt x="10238" y="15981"/>
                  </a:cubicBezTo>
                  <a:cubicBezTo>
                    <a:pt x="10195" y="15998"/>
                    <a:pt x="10136" y="16005"/>
                    <a:pt x="10063" y="16005"/>
                  </a:cubicBezTo>
                  <a:cubicBezTo>
                    <a:pt x="9238" y="16005"/>
                    <a:pt x="6652" y="15021"/>
                    <a:pt x="5494" y="14580"/>
                  </a:cubicBezTo>
                  <a:cubicBezTo>
                    <a:pt x="4931" y="14365"/>
                    <a:pt x="4523" y="14210"/>
                    <a:pt x="4324" y="14153"/>
                  </a:cubicBezTo>
                  <a:cubicBezTo>
                    <a:pt x="3981" y="14056"/>
                    <a:pt x="3494" y="12808"/>
                    <a:pt x="3253" y="11704"/>
                  </a:cubicBezTo>
                  <a:cubicBezTo>
                    <a:pt x="3233" y="11613"/>
                    <a:pt x="3174" y="11537"/>
                    <a:pt x="3091" y="11496"/>
                  </a:cubicBezTo>
                  <a:cubicBezTo>
                    <a:pt x="3077" y="11488"/>
                    <a:pt x="1684" y="10783"/>
                    <a:pt x="1306" y="9931"/>
                  </a:cubicBezTo>
                  <a:cubicBezTo>
                    <a:pt x="1007" y="9258"/>
                    <a:pt x="773" y="8313"/>
                    <a:pt x="1098" y="7864"/>
                  </a:cubicBezTo>
                  <a:cubicBezTo>
                    <a:pt x="1244" y="7662"/>
                    <a:pt x="1514" y="7560"/>
                    <a:pt x="1904" y="7560"/>
                  </a:cubicBezTo>
                  <a:cubicBezTo>
                    <a:pt x="1988" y="7560"/>
                    <a:pt x="2079" y="7564"/>
                    <a:pt x="2174" y="7574"/>
                  </a:cubicBezTo>
                  <a:cubicBezTo>
                    <a:pt x="2799" y="7638"/>
                    <a:pt x="3256" y="7841"/>
                    <a:pt x="3531" y="8184"/>
                  </a:cubicBezTo>
                  <a:cubicBezTo>
                    <a:pt x="3883" y="8617"/>
                    <a:pt x="3831" y="9149"/>
                    <a:pt x="3829" y="9162"/>
                  </a:cubicBezTo>
                  <a:cubicBezTo>
                    <a:pt x="3823" y="9213"/>
                    <a:pt x="3829" y="9265"/>
                    <a:pt x="3848" y="9313"/>
                  </a:cubicBezTo>
                  <a:cubicBezTo>
                    <a:pt x="4093" y="9921"/>
                    <a:pt x="4414" y="10230"/>
                    <a:pt x="4781" y="10230"/>
                  </a:cubicBezTo>
                  <a:cubicBezTo>
                    <a:pt x="4797" y="10230"/>
                    <a:pt x="4813" y="10230"/>
                    <a:pt x="4829" y="10229"/>
                  </a:cubicBezTo>
                  <a:cubicBezTo>
                    <a:pt x="5482" y="10184"/>
                    <a:pt x="5869" y="9194"/>
                    <a:pt x="5929" y="8951"/>
                  </a:cubicBezTo>
                  <a:cubicBezTo>
                    <a:pt x="5979" y="8752"/>
                    <a:pt x="5987" y="8386"/>
                    <a:pt x="5998" y="7807"/>
                  </a:cubicBezTo>
                  <a:cubicBezTo>
                    <a:pt x="6008" y="7289"/>
                    <a:pt x="6024" y="6420"/>
                    <a:pt x="6120" y="6228"/>
                  </a:cubicBezTo>
                  <a:cubicBezTo>
                    <a:pt x="6148" y="6173"/>
                    <a:pt x="6381" y="6104"/>
                    <a:pt x="6535" y="6059"/>
                  </a:cubicBezTo>
                  <a:cubicBezTo>
                    <a:pt x="6978" y="5928"/>
                    <a:pt x="7586" y="5747"/>
                    <a:pt x="8029" y="5083"/>
                  </a:cubicBezTo>
                  <a:cubicBezTo>
                    <a:pt x="8549" y="4304"/>
                    <a:pt x="8259" y="2924"/>
                    <a:pt x="8030" y="2145"/>
                  </a:cubicBezTo>
                  <a:lnTo>
                    <a:pt x="8030" y="2145"/>
                  </a:lnTo>
                  <a:cubicBezTo>
                    <a:pt x="8687" y="2308"/>
                    <a:pt x="9830" y="2542"/>
                    <a:pt x="10988" y="2542"/>
                  </a:cubicBezTo>
                  <a:cubicBezTo>
                    <a:pt x="12141" y="2542"/>
                    <a:pt x="12880" y="1751"/>
                    <a:pt x="13263" y="1041"/>
                  </a:cubicBezTo>
                  <a:close/>
                  <a:moveTo>
                    <a:pt x="13241" y="0"/>
                  </a:moveTo>
                  <a:cubicBezTo>
                    <a:pt x="13229" y="0"/>
                    <a:pt x="13216" y="1"/>
                    <a:pt x="13203" y="3"/>
                  </a:cubicBezTo>
                  <a:cubicBezTo>
                    <a:pt x="13079" y="16"/>
                    <a:pt x="12976" y="104"/>
                    <a:pt x="12943" y="224"/>
                  </a:cubicBezTo>
                  <a:cubicBezTo>
                    <a:pt x="12923" y="293"/>
                    <a:pt x="12445" y="1928"/>
                    <a:pt x="10989" y="1928"/>
                  </a:cubicBezTo>
                  <a:cubicBezTo>
                    <a:pt x="9343" y="1928"/>
                    <a:pt x="7668" y="1412"/>
                    <a:pt x="7651" y="1407"/>
                  </a:cubicBezTo>
                  <a:cubicBezTo>
                    <a:pt x="7619" y="1397"/>
                    <a:pt x="7588" y="1393"/>
                    <a:pt x="7557" y="1393"/>
                  </a:cubicBezTo>
                  <a:cubicBezTo>
                    <a:pt x="7354" y="1393"/>
                    <a:pt x="7195" y="1600"/>
                    <a:pt x="7275" y="1807"/>
                  </a:cubicBezTo>
                  <a:cubicBezTo>
                    <a:pt x="7496" y="2393"/>
                    <a:pt x="7974" y="4062"/>
                    <a:pt x="7519" y="4743"/>
                  </a:cubicBezTo>
                  <a:cubicBezTo>
                    <a:pt x="7200" y="5223"/>
                    <a:pt x="6754" y="5354"/>
                    <a:pt x="6361" y="5472"/>
                  </a:cubicBezTo>
                  <a:cubicBezTo>
                    <a:pt x="6031" y="5569"/>
                    <a:pt x="5718" y="5661"/>
                    <a:pt x="5572" y="5955"/>
                  </a:cubicBezTo>
                  <a:cubicBezTo>
                    <a:pt x="5426" y="6248"/>
                    <a:pt x="5404" y="6874"/>
                    <a:pt x="5386" y="7796"/>
                  </a:cubicBezTo>
                  <a:cubicBezTo>
                    <a:pt x="5379" y="8201"/>
                    <a:pt x="5370" y="8661"/>
                    <a:pt x="5335" y="8803"/>
                  </a:cubicBezTo>
                  <a:cubicBezTo>
                    <a:pt x="5256" y="9115"/>
                    <a:pt x="4948" y="9607"/>
                    <a:pt x="4785" y="9618"/>
                  </a:cubicBezTo>
                  <a:cubicBezTo>
                    <a:pt x="4762" y="9618"/>
                    <a:pt x="4610" y="9542"/>
                    <a:pt x="4442" y="9147"/>
                  </a:cubicBezTo>
                  <a:cubicBezTo>
                    <a:pt x="4452" y="8926"/>
                    <a:pt x="4431" y="8330"/>
                    <a:pt x="4014" y="7807"/>
                  </a:cubicBezTo>
                  <a:cubicBezTo>
                    <a:pt x="3633" y="7328"/>
                    <a:pt x="3033" y="7046"/>
                    <a:pt x="2234" y="6965"/>
                  </a:cubicBezTo>
                  <a:cubicBezTo>
                    <a:pt x="2120" y="6954"/>
                    <a:pt x="2011" y="6948"/>
                    <a:pt x="1907" y="6948"/>
                  </a:cubicBezTo>
                  <a:cubicBezTo>
                    <a:pt x="1308" y="6948"/>
                    <a:pt x="869" y="7135"/>
                    <a:pt x="601" y="7506"/>
                  </a:cubicBezTo>
                  <a:cubicBezTo>
                    <a:pt x="1" y="8335"/>
                    <a:pt x="560" y="9762"/>
                    <a:pt x="745" y="10180"/>
                  </a:cubicBezTo>
                  <a:cubicBezTo>
                    <a:pt x="1140" y="11066"/>
                    <a:pt x="2293" y="11757"/>
                    <a:pt x="2686" y="11973"/>
                  </a:cubicBezTo>
                  <a:cubicBezTo>
                    <a:pt x="2858" y="12714"/>
                    <a:pt x="3352" y="14512"/>
                    <a:pt x="4155" y="14742"/>
                  </a:cubicBezTo>
                  <a:cubicBezTo>
                    <a:pt x="4330" y="14792"/>
                    <a:pt x="4769" y="14958"/>
                    <a:pt x="5277" y="15152"/>
                  </a:cubicBezTo>
                  <a:cubicBezTo>
                    <a:pt x="7702" y="16075"/>
                    <a:pt x="9274" y="16609"/>
                    <a:pt x="10084" y="16609"/>
                  </a:cubicBezTo>
                  <a:cubicBezTo>
                    <a:pt x="10232" y="16609"/>
                    <a:pt x="10355" y="16592"/>
                    <a:pt x="10453" y="16554"/>
                  </a:cubicBezTo>
                  <a:cubicBezTo>
                    <a:pt x="11352" y="16217"/>
                    <a:pt x="12082" y="13291"/>
                    <a:pt x="12328" y="12187"/>
                  </a:cubicBezTo>
                  <a:cubicBezTo>
                    <a:pt x="12768" y="11949"/>
                    <a:pt x="13866" y="11277"/>
                    <a:pt x="13866" y="10482"/>
                  </a:cubicBezTo>
                  <a:cubicBezTo>
                    <a:pt x="13866" y="10041"/>
                    <a:pt x="13678" y="9229"/>
                    <a:pt x="13496" y="8445"/>
                  </a:cubicBezTo>
                  <a:cubicBezTo>
                    <a:pt x="13361" y="7865"/>
                    <a:pt x="13222" y="7265"/>
                    <a:pt x="13222" y="7055"/>
                  </a:cubicBezTo>
                  <a:cubicBezTo>
                    <a:pt x="13222" y="6891"/>
                    <a:pt x="13493" y="6399"/>
                    <a:pt x="13709" y="6004"/>
                  </a:cubicBezTo>
                  <a:cubicBezTo>
                    <a:pt x="14072" y="5341"/>
                    <a:pt x="14484" y="4590"/>
                    <a:pt x="14610" y="3895"/>
                  </a:cubicBezTo>
                  <a:cubicBezTo>
                    <a:pt x="14837" y="2647"/>
                    <a:pt x="13643" y="410"/>
                    <a:pt x="13507" y="160"/>
                  </a:cubicBezTo>
                  <a:cubicBezTo>
                    <a:pt x="13454" y="61"/>
                    <a:pt x="13351" y="0"/>
                    <a:pt x="1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35"/>
            <p:cNvSpPr/>
            <p:nvPr/>
          </p:nvSpPr>
          <p:spPr>
            <a:xfrm>
              <a:off x="2767700" y="1960475"/>
              <a:ext cx="337425" cy="678750"/>
            </a:xfrm>
            <a:custGeom>
              <a:rect b="b" l="l" r="r" t="t"/>
              <a:pathLst>
                <a:path extrusionOk="0" h="27150" w="13497">
                  <a:moveTo>
                    <a:pt x="3321" y="1"/>
                  </a:moveTo>
                  <a:lnTo>
                    <a:pt x="1" y="3964"/>
                  </a:lnTo>
                  <a:cubicBezTo>
                    <a:pt x="1" y="3964"/>
                    <a:pt x="536" y="8249"/>
                    <a:pt x="1607" y="9963"/>
                  </a:cubicBezTo>
                  <a:cubicBezTo>
                    <a:pt x="2677" y="11678"/>
                    <a:pt x="7177" y="18319"/>
                    <a:pt x="7177" y="18319"/>
                  </a:cubicBezTo>
                  <a:cubicBezTo>
                    <a:pt x="7177" y="18319"/>
                    <a:pt x="6856" y="20569"/>
                    <a:pt x="7177" y="21211"/>
                  </a:cubicBezTo>
                  <a:cubicBezTo>
                    <a:pt x="7498" y="21854"/>
                    <a:pt x="8783" y="24961"/>
                    <a:pt x="8783" y="25389"/>
                  </a:cubicBezTo>
                  <a:cubicBezTo>
                    <a:pt x="8783" y="25643"/>
                    <a:pt x="9085" y="25859"/>
                    <a:pt x="9353" y="25859"/>
                  </a:cubicBezTo>
                  <a:cubicBezTo>
                    <a:pt x="9537" y="25859"/>
                    <a:pt x="9705" y="25758"/>
                    <a:pt x="9748" y="25496"/>
                  </a:cubicBezTo>
                  <a:cubicBezTo>
                    <a:pt x="9855" y="24854"/>
                    <a:pt x="9855" y="23996"/>
                    <a:pt x="9855" y="23996"/>
                  </a:cubicBezTo>
                  <a:lnTo>
                    <a:pt x="11676" y="26782"/>
                  </a:lnTo>
                  <a:cubicBezTo>
                    <a:pt x="11676" y="26782"/>
                    <a:pt x="12148" y="27149"/>
                    <a:pt x="12542" y="27149"/>
                  </a:cubicBezTo>
                  <a:cubicBezTo>
                    <a:pt x="12711" y="27149"/>
                    <a:pt x="12865" y="27082"/>
                    <a:pt x="12962" y="26889"/>
                  </a:cubicBezTo>
                  <a:cubicBezTo>
                    <a:pt x="13283" y="26246"/>
                    <a:pt x="13068" y="22818"/>
                    <a:pt x="13283" y="21425"/>
                  </a:cubicBezTo>
                  <a:cubicBezTo>
                    <a:pt x="13497" y="20033"/>
                    <a:pt x="12426" y="18105"/>
                    <a:pt x="11568" y="17248"/>
                  </a:cubicBezTo>
                  <a:cubicBezTo>
                    <a:pt x="10712" y="16391"/>
                    <a:pt x="9641" y="14891"/>
                    <a:pt x="9320" y="14570"/>
                  </a:cubicBezTo>
                  <a:cubicBezTo>
                    <a:pt x="8998" y="14248"/>
                    <a:pt x="7606" y="9213"/>
                    <a:pt x="6962" y="5786"/>
                  </a:cubicBezTo>
                  <a:cubicBezTo>
                    <a:pt x="6320" y="2358"/>
                    <a:pt x="4606" y="216"/>
                    <a:pt x="33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2759600" y="1952850"/>
              <a:ext cx="353800" cy="694000"/>
            </a:xfrm>
            <a:custGeom>
              <a:rect b="b" l="l" r="r" t="t"/>
              <a:pathLst>
                <a:path extrusionOk="0" h="27760" w="14152">
                  <a:moveTo>
                    <a:pt x="3645" y="0"/>
                  </a:moveTo>
                  <a:cubicBezTo>
                    <a:pt x="3498" y="0"/>
                    <a:pt x="3368" y="106"/>
                    <a:pt x="3344" y="256"/>
                  </a:cubicBezTo>
                  <a:cubicBezTo>
                    <a:pt x="3316" y="422"/>
                    <a:pt x="3429" y="580"/>
                    <a:pt x="3595" y="608"/>
                  </a:cubicBezTo>
                  <a:cubicBezTo>
                    <a:pt x="4603" y="775"/>
                    <a:pt x="6322" y="2605"/>
                    <a:pt x="6987" y="6147"/>
                  </a:cubicBezTo>
                  <a:cubicBezTo>
                    <a:pt x="7580" y="9308"/>
                    <a:pt x="8992" y="14655"/>
                    <a:pt x="9427" y="15090"/>
                  </a:cubicBezTo>
                  <a:cubicBezTo>
                    <a:pt x="9537" y="15200"/>
                    <a:pt x="9771" y="15497"/>
                    <a:pt x="10042" y="15840"/>
                  </a:cubicBezTo>
                  <a:cubicBezTo>
                    <a:pt x="10502" y="16424"/>
                    <a:pt x="11133" y="17225"/>
                    <a:pt x="11677" y="17769"/>
                  </a:cubicBezTo>
                  <a:cubicBezTo>
                    <a:pt x="12467" y="18559"/>
                    <a:pt x="13502" y="20407"/>
                    <a:pt x="13306" y="21684"/>
                  </a:cubicBezTo>
                  <a:cubicBezTo>
                    <a:pt x="13207" y="22323"/>
                    <a:pt x="13196" y="23359"/>
                    <a:pt x="13185" y="24359"/>
                  </a:cubicBezTo>
                  <a:cubicBezTo>
                    <a:pt x="13174" y="25430"/>
                    <a:pt x="13161" y="26762"/>
                    <a:pt x="13012" y="27056"/>
                  </a:cubicBezTo>
                  <a:cubicBezTo>
                    <a:pt x="12979" y="27124"/>
                    <a:pt x="12947" y="27136"/>
                    <a:pt x="12919" y="27143"/>
                  </a:cubicBezTo>
                  <a:cubicBezTo>
                    <a:pt x="12903" y="27146"/>
                    <a:pt x="12884" y="27148"/>
                    <a:pt x="12865" y="27148"/>
                  </a:cubicBezTo>
                  <a:cubicBezTo>
                    <a:pt x="12686" y="27148"/>
                    <a:pt x="12404" y="26999"/>
                    <a:pt x="12228" y="26873"/>
                  </a:cubicBezTo>
                  <a:lnTo>
                    <a:pt x="10437" y="24134"/>
                  </a:lnTo>
                  <a:cubicBezTo>
                    <a:pt x="10379" y="24046"/>
                    <a:pt x="10282" y="23996"/>
                    <a:pt x="10181" y="23996"/>
                  </a:cubicBezTo>
                  <a:cubicBezTo>
                    <a:pt x="10152" y="23996"/>
                    <a:pt x="10122" y="24000"/>
                    <a:pt x="10093" y="24009"/>
                  </a:cubicBezTo>
                  <a:cubicBezTo>
                    <a:pt x="9964" y="24048"/>
                    <a:pt x="9875" y="24166"/>
                    <a:pt x="9875" y="24301"/>
                  </a:cubicBezTo>
                  <a:cubicBezTo>
                    <a:pt x="9875" y="24310"/>
                    <a:pt x="9874" y="25141"/>
                    <a:pt x="9772" y="25751"/>
                  </a:cubicBezTo>
                  <a:cubicBezTo>
                    <a:pt x="9756" y="25842"/>
                    <a:pt x="9731" y="25859"/>
                    <a:pt x="9688" y="25859"/>
                  </a:cubicBezTo>
                  <a:cubicBezTo>
                    <a:pt x="9680" y="25859"/>
                    <a:pt x="9671" y="25859"/>
                    <a:pt x="9661" y="25858"/>
                  </a:cubicBezTo>
                  <a:cubicBezTo>
                    <a:pt x="9532" y="25848"/>
                    <a:pt x="9415" y="25740"/>
                    <a:pt x="9415" y="25694"/>
                  </a:cubicBezTo>
                  <a:cubicBezTo>
                    <a:pt x="9415" y="25140"/>
                    <a:pt x="8015" y="21856"/>
                    <a:pt x="7776" y="21380"/>
                  </a:cubicBezTo>
                  <a:cubicBezTo>
                    <a:pt x="7573" y="20975"/>
                    <a:pt x="7686" y="19501"/>
                    <a:pt x="7806" y="18667"/>
                  </a:cubicBezTo>
                  <a:cubicBezTo>
                    <a:pt x="7816" y="18592"/>
                    <a:pt x="7798" y="18515"/>
                    <a:pt x="7756" y="18452"/>
                  </a:cubicBezTo>
                  <a:cubicBezTo>
                    <a:pt x="7710" y="18386"/>
                    <a:pt x="3247" y="11796"/>
                    <a:pt x="2192" y="10106"/>
                  </a:cubicBezTo>
                  <a:cubicBezTo>
                    <a:pt x="1169" y="8470"/>
                    <a:pt x="634" y="4274"/>
                    <a:pt x="628" y="4232"/>
                  </a:cubicBezTo>
                  <a:cubicBezTo>
                    <a:pt x="609" y="4077"/>
                    <a:pt x="477" y="3963"/>
                    <a:pt x="325" y="3963"/>
                  </a:cubicBezTo>
                  <a:cubicBezTo>
                    <a:pt x="313" y="3963"/>
                    <a:pt x="300" y="3964"/>
                    <a:pt x="287" y="3966"/>
                  </a:cubicBezTo>
                  <a:cubicBezTo>
                    <a:pt x="119" y="3987"/>
                    <a:pt x="0" y="4140"/>
                    <a:pt x="21" y="4308"/>
                  </a:cubicBezTo>
                  <a:cubicBezTo>
                    <a:pt x="44" y="4485"/>
                    <a:pt x="577" y="8679"/>
                    <a:pt x="1673" y="10431"/>
                  </a:cubicBezTo>
                  <a:cubicBezTo>
                    <a:pt x="2663" y="12016"/>
                    <a:pt x="6623" y="17870"/>
                    <a:pt x="7183" y="18698"/>
                  </a:cubicBezTo>
                  <a:cubicBezTo>
                    <a:pt x="7107" y="19271"/>
                    <a:pt x="6908" y="21013"/>
                    <a:pt x="7229" y="21653"/>
                  </a:cubicBezTo>
                  <a:cubicBezTo>
                    <a:pt x="7575" y="22346"/>
                    <a:pt x="8784" y="25317"/>
                    <a:pt x="8803" y="25694"/>
                  </a:cubicBezTo>
                  <a:cubicBezTo>
                    <a:pt x="8803" y="26117"/>
                    <a:pt x="9220" y="26435"/>
                    <a:pt x="9610" y="26467"/>
                  </a:cubicBezTo>
                  <a:cubicBezTo>
                    <a:pt x="9638" y="26470"/>
                    <a:pt x="9664" y="26471"/>
                    <a:pt x="9691" y="26471"/>
                  </a:cubicBezTo>
                  <a:cubicBezTo>
                    <a:pt x="10047" y="26471"/>
                    <a:pt x="10312" y="26231"/>
                    <a:pt x="10376" y="25851"/>
                  </a:cubicBezTo>
                  <a:cubicBezTo>
                    <a:pt x="10406" y="25664"/>
                    <a:pt x="10428" y="25461"/>
                    <a:pt x="10444" y="25265"/>
                  </a:cubicBezTo>
                  <a:lnTo>
                    <a:pt x="11745" y="27253"/>
                  </a:lnTo>
                  <a:cubicBezTo>
                    <a:pt x="11764" y="27282"/>
                    <a:pt x="11786" y="27307"/>
                    <a:pt x="11813" y="27328"/>
                  </a:cubicBezTo>
                  <a:cubicBezTo>
                    <a:pt x="11914" y="27407"/>
                    <a:pt x="12395" y="27760"/>
                    <a:pt x="12867" y="27760"/>
                  </a:cubicBezTo>
                  <a:cubicBezTo>
                    <a:pt x="12872" y="27760"/>
                    <a:pt x="12876" y="27760"/>
                    <a:pt x="12881" y="27760"/>
                  </a:cubicBezTo>
                  <a:cubicBezTo>
                    <a:pt x="12939" y="27760"/>
                    <a:pt x="12997" y="27753"/>
                    <a:pt x="13054" y="27740"/>
                  </a:cubicBezTo>
                  <a:cubicBezTo>
                    <a:pt x="13276" y="27690"/>
                    <a:pt x="13452" y="27548"/>
                    <a:pt x="13561" y="27331"/>
                  </a:cubicBezTo>
                  <a:cubicBezTo>
                    <a:pt x="13760" y="26931"/>
                    <a:pt x="13781" y="25944"/>
                    <a:pt x="13798" y="24367"/>
                  </a:cubicBezTo>
                  <a:cubicBezTo>
                    <a:pt x="13808" y="23386"/>
                    <a:pt x="13819" y="22373"/>
                    <a:pt x="13911" y="21778"/>
                  </a:cubicBezTo>
                  <a:cubicBezTo>
                    <a:pt x="14151" y="20217"/>
                    <a:pt x="12978" y="18204"/>
                    <a:pt x="12111" y="17337"/>
                  </a:cubicBezTo>
                  <a:cubicBezTo>
                    <a:pt x="11592" y="16817"/>
                    <a:pt x="10974" y="16034"/>
                    <a:pt x="10522" y="15461"/>
                  </a:cubicBezTo>
                  <a:cubicBezTo>
                    <a:pt x="10216" y="15073"/>
                    <a:pt x="9996" y="14793"/>
                    <a:pt x="9873" y="14671"/>
                  </a:cubicBezTo>
                  <a:cubicBezTo>
                    <a:pt x="9598" y="14294"/>
                    <a:pt x="8264" y="9642"/>
                    <a:pt x="7589" y="6034"/>
                  </a:cubicBezTo>
                  <a:cubicBezTo>
                    <a:pt x="6912" y="2426"/>
                    <a:pt x="5077" y="235"/>
                    <a:pt x="3696" y="4"/>
                  </a:cubicBezTo>
                  <a:cubicBezTo>
                    <a:pt x="3679" y="2"/>
                    <a:pt x="3662" y="0"/>
                    <a:pt x="3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35"/>
            <p:cNvSpPr/>
            <p:nvPr/>
          </p:nvSpPr>
          <p:spPr>
            <a:xfrm>
              <a:off x="2929725" y="2339975"/>
              <a:ext cx="175450" cy="299250"/>
            </a:xfrm>
            <a:custGeom>
              <a:rect b="b" l="l" r="r" t="t"/>
              <a:pathLst>
                <a:path extrusionOk="0" h="11970" w="7018">
                  <a:moveTo>
                    <a:pt x="3346" y="1"/>
                  </a:moveTo>
                  <a:cubicBezTo>
                    <a:pt x="1729" y="423"/>
                    <a:pt x="594" y="1447"/>
                    <a:pt x="0" y="2110"/>
                  </a:cubicBezTo>
                  <a:cubicBezTo>
                    <a:pt x="425" y="2738"/>
                    <a:pt x="697" y="3139"/>
                    <a:pt x="697" y="3139"/>
                  </a:cubicBezTo>
                  <a:cubicBezTo>
                    <a:pt x="697" y="3139"/>
                    <a:pt x="376" y="5389"/>
                    <a:pt x="697" y="6031"/>
                  </a:cubicBezTo>
                  <a:cubicBezTo>
                    <a:pt x="1018" y="6674"/>
                    <a:pt x="2303" y="9781"/>
                    <a:pt x="2303" y="10209"/>
                  </a:cubicBezTo>
                  <a:cubicBezTo>
                    <a:pt x="2303" y="10463"/>
                    <a:pt x="2605" y="10679"/>
                    <a:pt x="2872" y="10679"/>
                  </a:cubicBezTo>
                  <a:cubicBezTo>
                    <a:pt x="3056" y="10679"/>
                    <a:pt x="3224" y="10578"/>
                    <a:pt x="3267" y="10316"/>
                  </a:cubicBezTo>
                  <a:cubicBezTo>
                    <a:pt x="3375" y="9674"/>
                    <a:pt x="3375" y="8816"/>
                    <a:pt x="3375" y="8816"/>
                  </a:cubicBezTo>
                  <a:lnTo>
                    <a:pt x="5196" y="11602"/>
                  </a:lnTo>
                  <a:cubicBezTo>
                    <a:pt x="5196" y="11602"/>
                    <a:pt x="5668" y="11969"/>
                    <a:pt x="6062" y="11969"/>
                  </a:cubicBezTo>
                  <a:cubicBezTo>
                    <a:pt x="6231" y="11969"/>
                    <a:pt x="6385" y="11902"/>
                    <a:pt x="6482" y="11709"/>
                  </a:cubicBezTo>
                  <a:cubicBezTo>
                    <a:pt x="6803" y="11066"/>
                    <a:pt x="6588" y="7638"/>
                    <a:pt x="6803" y="6245"/>
                  </a:cubicBezTo>
                  <a:cubicBezTo>
                    <a:pt x="7017" y="4854"/>
                    <a:pt x="5946" y="2925"/>
                    <a:pt x="5088" y="2068"/>
                  </a:cubicBezTo>
                  <a:cubicBezTo>
                    <a:pt x="4504" y="1483"/>
                    <a:pt x="3823" y="604"/>
                    <a:pt x="33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35"/>
            <p:cNvSpPr/>
            <p:nvPr/>
          </p:nvSpPr>
          <p:spPr>
            <a:xfrm>
              <a:off x="2921450" y="2332300"/>
              <a:ext cx="191950" cy="314550"/>
            </a:xfrm>
            <a:custGeom>
              <a:rect b="b" l="l" r="r" t="t"/>
              <a:pathLst>
                <a:path extrusionOk="0" h="12582" w="7678">
                  <a:moveTo>
                    <a:pt x="3563" y="657"/>
                  </a:moveTo>
                  <a:lnTo>
                    <a:pt x="3575" y="672"/>
                  </a:lnTo>
                  <a:cubicBezTo>
                    <a:pt x="4032" y="1253"/>
                    <a:pt x="4659" y="2048"/>
                    <a:pt x="5203" y="2591"/>
                  </a:cubicBezTo>
                  <a:cubicBezTo>
                    <a:pt x="5993" y="3382"/>
                    <a:pt x="7028" y="5231"/>
                    <a:pt x="6832" y="6506"/>
                  </a:cubicBezTo>
                  <a:cubicBezTo>
                    <a:pt x="6733" y="7145"/>
                    <a:pt x="6722" y="8181"/>
                    <a:pt x="6711" y="9182"/>
                  </a:cubicBezTo>
                  <a:cubicBezTo>
                    <a:pt x="6700" y="10252"/>
                    <a:pt x="6687" y="11584"/>
                    <a:pt x="6538" y="11878"/>
                  </a:cubicBezTo>
                  <a:cubicBezTo>
                    <a:pt x="6505" y="11946"/>
                    <a:pt x="6473" y="11958"/>
                    <a:pt x="6445" y="11965"/>
                  </a:cubicBezTo>
                  <a:cubicBezTo>
                    <a:pt x="6429" y="11968"/>
                    <a:pt x="6411" y="11970"/>
                    <a:pt x="6392" y="11970"/>
                  </a:cubicBezTo>
                  <a:cubicBezTo>
                    <a:pt x="6214" y="11970"/>
                    <a:pt x="5930" y="11821"/>
                    <a:pt x="5754" y="11695"/>
                  </a:cubicBezTo>
                  <a:lnTo>
                    <a:pt x="3962" y="8956"/>
                  </a:lnTo>
                  <a:cubicBezTo>
                    <a:pt x="3905" y="8868"/>
                    <a:pt x="3808" y="8818"/>
                    <a:pt x="3706" y="8818"/>
                  </a:cubicBezTo>
                  <a:cubicBezTo>
                    <a:pt x="3677" y="8818"/>
                    <a:pt x="3647" y="8822"/>
                    <a:pt x="3618" y="8831"/>
                  </a:cubicBezTo>
                  <a:cubicBezTo>
                    <a:pt x="3489" y="8868"/>
                    <a:pt x="3400" y="8988"/>
                    <a:pt x="3400" y="9123"/>
                  </a:cubicBezTo>
                  <a:cubicBezTo>
                    <a:pt x="3400" y="9132"/>
                    <a:pt x="3399" y="9962"/>
                    <a:pt x="3297" y="10573"/>
                  </a:cubicBezTo>
                  <a:cubicBezTo>
                    <a:pt x="3282" y="10664"/>
                    <a:pt x="3256" y="10681"/>
                    <a:pt x="3213" y="10681"/>
                  </a:cubicBezTo>
                  <a:cubicBezTo>
                    <a:pt x="3205" y="10681"/>
                    <a:pt x="3196" y="10681"/>
                    <a:pt x="3186" y="10680"/>
                  </a:cubicBezTo>
                  <a:cubicBezTo>
                    <a:pt x="3057" y="10669"/>
                    <a:pt x="2940" y="10562"/>
                    <a:pt x="2940" y="10516"/>
                  </a:cubicBezTo>
                  <a:cubicBezTo>
                    <a:pt x="2940" y="9961"/>
                    <a:pt x="1540" y="6678"/>
                    <a:pt x="1302" y="6201"/>
                  </a:cubicBezTo>
                  <a:cubicBezTo>
                    <a:pt x="1099" y="5795"/>
                    <a:pt x="1212" y="4322"/>
                    <a:pt x="1331" y="3489"/>
                  </a:cubicBezTo>
                  <a:cubicBezTo>
                    <a:pt x="1342" y="3414"/>
                    <a:pt x="1324" y="3337"/>
                    <a:pt x="1281" y="3274"/>
                  </a:cubicBezTo>
                  <a:lnTo>
                    <a:pt x="721" y="2446"/>
                  </a:lnTo>
                  <a:cubicBezTo>
                    <a:pt x="1337" y="1802"/>
                    <a:pt x="2287" y="1038"/>
                    <a:pt x="3563" y="657"/>
                  </a:cubicBezTo>
                  <a:close/>
                  <a:moveTo>
                    <a:pt x="3678" y="1"/>
                  </a:moveTo>
                  <a:cubicBezTo>
                    <a:pt x="3652" y="1"/>
                    <a:pt x="3626" y="4"/>
                    <a:pt x="3600" y="11"/>
                  </a:cubicBezTo>
                  <a:cubicBezTo>
                    <a:pt x="1959" y="439"/>
                    <a:pt x="793" y="1444"/>
                    <a:pt x="104" y="2212"/>
                  </a:cubicBezTo>
                  <a:cubicBezTo>
                    <a:pt x="10" y="2316"/>
                    <a:pt x="0" y="2471"/>
                    <a:pt x="79" y="2587"/>
                  </a:cubicBezTo>
                  <a:lnTo>
                    <a:pt x="709" y="3520"/>
                  </a:lnTo>
                  <a:cubicBezTo>
                    <a:pt x="633" y="4093"/>
                    <a:pt x="434" y="5835"/>
                    <a:pt x="755" y="6475"/>
                  </a:cubicBezTo>
                  <a:cubicBezTo>
                    <a:pt x="1101" y="7168"/>
                    <a:pt x="2310" y="10139"/>
                    <a:pt x="2329" y="10516"/>
                  </a:cubicBezTo>
                  <a:cubicBezTo>
                    <a:pt x="2329" y="10939"/>
                    <a:pt x="2746" y="11258"/>
                    <a:pt x="3136" y="11290"/>
                  </a:cubicBezTo>
                  <a:cubicBezTo>
                    <a:pt x="3163" y="11293"/>
                    <a:pt x="3190" y="11294"/>
                    <a:pt x="3217" y="11294"/>
                  </a:cubicBezTo>
                  <a:cubicBezTo>
                    <a:pt x="3573" y="11294"/>
                    <a:pt x="3838" y="11053"/>
                    <a:pt x="3902" y="10674"/>
                  </a:cubicBezTo>
                  <a:cubicBezTo>
                    <a:pt x="3932" y="10486"/>
                    <a:pt x="3954" y="10283"/>
                    <a:pt x="3970" y="10087"/>
                  </a:cubicBezTo>
                  <a:lnTo>
                    <a:pt x="5271" y="12075"/>
                  </a:lnTo>
                  <a:cubicBezTo>
                    <a:pt x="5290" y="12104"/>
                    <a:pt x="5312" y="12129"/>
                    <a:pt x="5339" y="12150"/>
                  </a:cubicBezTo>
                  <a:cubicBezTo>
                    <a:pt x="5440" y="12229"/>
                    <a:pt x="5921" y="12582"/>
                    <a:pt x="6393" y="12582"/>
                  </a:cubicBezTo>
                  <a:cubicBezTo>
                    <a:pt x="6456" y="12582"/>
                    <a:pt x="6518" y="12575"/>
                    <a:pt x="6580" y="12562"/>
                  </a:cubicBezTo>
                  <a:cubicBezTo>
                    <a:pt x="6803" y="12511"/>
                    <a:pt x="6978" y="12370"/>
                    <a:pt x="7087" y="12153"/>
                  </a:cubicBezTo>
                  <a:cubicBezTo>
                    <a:pt x="7287" y="11752"/>
                    <a:pt x="7307" y="10765"/>
                    <a:pt x="7324" y="9189"/>
                  </a:cubicBezTo>
                  <a:cubicBezTo>
                    <a:pt x="7334" y="8208"/>
                    <a:pt x="7345" y="7195"/>
                    <a:pt x="7437" y="6599"/>
                  </a:cubicBezTo>
                  <a:cubicBezTo>
                    <a:pt x="7677" y="5038"/>
                    <a:pt x="6504" y="3026"/>
                    <a:pt x="5637" y="2158"/>
                  </a:cubicBezTo>
                  <a:cubicBezTo>
                    <a:pt x="5118" y="1640"/>
                    <a:pt x="4504" y="861"/>
                    <a:pt x="4056" y="293"/>
                  </a:cubicBezTo>
                  <a:lnTo>
                    <a:pt x="3917" y="117"/>
                  </a:lnTo>
                  <a:cubicBezTo>
                    <a:pt x="3858" y="43"/>
                    <a:pt x="3770" y="1"/>
                    <a:pt x="36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35"/>
            <p:cNvSpPr/>
            <p:nvPr/>
          </p:nvSpPr>
          <p:spPr>
            <a:xfrm>
              <a:off x="2036575" y="1952450"/>
              <a:ext cx="1098050" cy="985600"/>
            </a:xfrm>
            <a:custGeom>
              <a:rect b="b" l="l" r="r" t="t"/>
              <a:pathLst>
                <a:path extrusionOk="0" h="39424" w="43922">
                  <a:moveTo>
                    <a:pt x="3536" y="0"/>
                  </a:moveTo>
                  <a:cubicBezTo>
                    <a:pt x="3536" y="0"/>
                    <a:pt x="1501" y="1393"/>
                    <a:pt x="751" y="4393"/>
                  </a:cubicBezTo>
                  <a:cubicBezTo>
                    <a:pt x="1" y="7393"/>
                    <a:pt x="2464" y="19604"/>
                    <a:pt x="3108" y="23140"/>
                  </a:cubicBezTo>
                  <a:cubicBezTo>
                    <a:pt x="3750" y="26675"/>
                    <a:pt x="6964" y="38458"/>
                    <a:pt x="7928" y="39208"/>
                  </a:cubicBezTo>
                  <a:cubicBezTo>
                    <a:pt x="8122" y="39359"/>
                    <a:pt x="8733" y="39423"/>
                    <a:pt x="9619" y="39423"/>
                  </a:cubicBezTo>
                  <a:cubicBezTo>
                    <a:pt x="13131" y="39423"/>
                    <a:pt x="20960" y="38414"/>
                    <a:pt x="24211" y="37815"/>
                  </a:cubicBezTo>
                  <a:cubicBezTo>
                    <a:pt x="28281" y="37066"/>
                    <a:pt x="37066" y="33958"/>
                    <a:pt x="38887" y="33423"/>
                  </a:cubicBezTo>
                  <a:cubicBezTo>
                    <a:pt x="40708" y="32887"/>
                    <a:pt x="41672" y="30102"/>
                    <a:pt x="42208" y="29567"/>
                  </a:cubicBezTo>
                  <a:cubicBezTo>
                    <a:pt x="42743" y="29031"/>
                    <a:pt x="43922" y="27210"/>
                    <a:pt x="43278" y="26567"/>
                  </a:cubicBezTo>
                  <a:cubicBezTo>
                    <a:pt x="43064" y="26353"/>
                    <a:pt x="42719" y="26282"/>
                    <a:pt x="42326" y="26282"/>
                  </a:cubicBezTo>
                  <a:cubicBezTo>
                    <a:pt x="41540" y="26282"/>
                    <a:pt x="40564" y="26567"/>
                    <a:pt x="40064" y="26567"/>
                  </a:cubicBezTo>
                  <a:cubicBezTo>
                    <a:pt x="39314" y="26567"/>
                    <a:pt x="37922" y="26460"/>
                    <a:pt x="36423" y="26460"/>
                  </a:cubicBezTo>
                  <a:cubicBezTo>
                    <a:pt x="34923" y="26460"/>
                    <a:pt x="33638" y="27531"/>
                    <a:pt x="33210" y="29031"/>
                  </a:cubicBezTo>
                  <a:cubicBezTo>
                    <a:pt x="32781" y="30531"/>
                    <a:pt x="32138" y="31281"/>
                    <a:pt x="32138" y="31281"/>
                  </a:cubicBezTo>
                  <a:cubicBezTo>
                    <a:pt x="32138" y="31281"/>
                    <a:pt x="21104" y="32781"/>
                    <a:pt x="18748" y="32781"/>
                  </a:cubicBezTo>
                  <a:cubicBezTo>
                    <a:pt x="16391" y="32781"/>
                    <a:pt x="14141" y="32459"/>
                    <a:pt x="14141" y="32459"/>
                  </a:cubicBezTo>
                  <a:cubicBezTo>
                    <a:pt x="14141" y="32459"/>
                    <a:pt x="12856" y="25067"/>
                    <a:pt x="11892" y="20461"/>
                  </a:cubicBezTo>
                  <a:cubicBezTo>
                    <a:pt x="10928" y="15855"/>
                    <a:pt x="10070" y="12320"/>
                    <a:pt x="9320" y="11142"/>
                  </a:cubicBezTo>
                  <a:lnTo>
                    <a:pt x="35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35"/>
            <p:cNvSpPr/>
            <p:nvPr/>
          </p:nvSpPr>
          <p:spPr>
            <a:xfrm>
              <a:off x="2030900" y="1944800"/>
              <a:ext cx="1115225" cy="1000750"/>
            </a:xfrm>
            <a:custGeom>
              <a:rect b="b" l="l" r="r" t="t"/>
              <a:pathLst>
                <a:path extrusionOk="0" h="40030" w="44609">
                  <a:moveTo>
                    <a:pt x="3762" y="0"/>
                  </a:moveTo>
                  <a:cubicBezTo>
                    <a:pt x="3703" y="0"/>
                    <a:pt x="3643" y="18"/>
                    <a:pt x="3590" y="54"/>
                  </a:cubicBezTo>
                  <a:cubicBezTo>
                    <a:pt x="3503" y="114"/>
                    <a:pt x="1450" y="1547"/>
                    <a:pt x="681" y="4625"/>
                  </a:cubicBezTo>
                  <a:cubicBezTo>
                    <a:pt x="1" y="7347"/>
                    <a:pt x="1857" y="17232"/>
                    <a:pt x="2750" y="21981"/>
                  </a:cubicBezTo>
                  <a:cubicBezTo>
                    <a:pt x="2863" y="22583"/>
                    <a:pt x="2961" y="23098"/>
                    <a:pt x="3034" y="23500"/>
                  </a:cubicBezTo>
                  <a:cubicBezTo>
                    <a:pt x="3589" y="26556"/>
                    <a:pt x="6834" y="38874"/>
                    <a:pt x="7967" y="39755"/>
                  </a:cubicBezTo>
                  <a:cubicBezTo>
                    <a:pt x="8216" y="39948"/>
                    <a:pt x="8943" y="40029"/>
                    <a:pt x="9964" y="40029"/>
                  </a:cubicBezTo>
                  <a:cubicBezTo>
                    <a:pt x="13890" y="40029"/>
                    <a:pt x="22177" y="38849"/>
                    <a:pt x="24493" y="38422"/>
                  </a:cubicBezTo>
                  <a:cubicBezTo>
                    <a:pt x="27565" y="37857"/>
                    <a:pt x="33293" y="35961"/>
                    <a:pt x="36714" y="34829"/>
                  </a:cubicBezTo>
                  <a:cubicBezTo>
                    <a:pt x="37851" y="34453"/>
                    <a:pt x="38749" y="34156"/>
                    <a:pt x="39200" y="34023"/>
                  </a:cubicBezTo>
                  <a:cubicBezTo>
                    <a:pt x="40627" y="33603"/>
                    <a:pt x="41535" y="31984"/>
                    <a:pt x="42136" y="30913"/>
                  </a:cubicBezTo>
                  <a:cubicBezTo>
                    <a:pt x="42339" y="30552"/>
                    <a:pt x="42530" y="30211"/>
                    <a:pt x="42652" y="30089"/>
                  </a:cubicBezTo>
                  <a:cubicBezTo>
                    <a:pt x="43128" y="29613"/>
                    <a:pt x="44608" y="27543"/>
                    <a:pt x="43723" y="26657"/>
                  </a:cubicBezTo>
                  <a:cubicBezTo>
                    <a:pt x="43440" y="26373"/>
                    <a:pt x="43016" y="26282"/>
                    <a:pt x="42549" y="26282"/>
                  </a:cubicBezTo>
                  <a:cubicBezTo>
                    <a:pt x="42085" y="26282"/>
                    <a:pt x="41579" y="26373"/>
                    <a:pt x="41128" y="26453"/>
                  </a:cubicBezTo>
                  <a:cubicBezTo>
                    <a:pt x="40799" y="26512"/>
                    <a:pt x="40488" y="26567"/>
                    <a:pt x="40293" y="26567"/>
                  </a:cubicBezTo>
                  <a:cubicBezTo>
                    <a:pt x="39986" y="26567"/>
                    <a:pt x="39569" y="26549"/>
                    <a:pt x="39082" y="26528"/>
                  </a:cubicBezTo>
                  <a:cubicBezTo>
                    <a:pt x="38393" y="26498"/>
                    <a:pt x="37535" y="26460"/>
                    <a:pt x="36650" y="26460"/>
                  </a:cubicBezTo>
                  <a:cubicBezTo>
                    <a:pt x="35030" y="26460"/>
                    <a:pt x="33620" y="27582"/>
                    <a:pt x="33142" y="29253"/>
                  </a:cubicBezTo>
                  <a:cubicBezTo>
                    <a:pt x="32821" y="30381"/>
                    <a:pt x="32370" y="31068"/>
                    <a:pt x="32200" y="31300"/>
                  </a:cubicBezTo>
                  <a:cubicBezTo>
                    <a:pt x="30977" y="31465"/>
                    <a:pt x="21151" y="32780"/>
                    <a:pt x="18976" y="32780"/>
                  </a:cubicBezTo>
                  <a:cubicBezTo>
                    <a:pt x="17089" y="32780"/>
                    <a:pt x="15251" y="32569"/>
                    <a:pt x="14632" y="32491"/>
                  </a:cubicBezTo>
                  <a:cubicBezTo>
                    <a:pt x="14409" y="31223"/>
                    <a:pt x="13279" y="24817"/>
                    <a:pt x="12419" y="20704"/>
                  </a:cubicBezTo>
                  <a:cubicBezTo>
                    <a:pt x="11241" y="15079"/>
                    <a:pt x="10485" y="12349"/>
                    <a:pt x="9807" y="11283"/>
                  </a:cubicBezTo>
                  <a:cubicBezTo>
                    <a:pt x="9748" y="11194"/>
                    <a:pt x="9650" y="11146"/>
                    <a:pt x="9551" y="11146"/>
                  </a:cubicBezTo>
                  <a:cubicBezTo>
                    <a:pt x="9494" y="11146"/>
                    <a:pt x="9438" y="11161"/>
                    <a:pt x="9387" y="11194"/>
                  </a:cubicBezTo>
                  <a:cubicBezTo>
                    <a:pt x="9246" y="11283"/>
                    <a:pt x="9203" y="11470"/>
                    <a:pt x="9290" y="11611"/>
                  </a:cubicBezTo>
                  <a:cubicBezTo>
                    <a:pt x="10079" y="12851"/>
                    <a:pt x="11012" y="16966"/>
                    <a:pt x="11819" y="20830"/>
                  </a:cubicBezTo>
                  <a:cubicBezTo>
                    <a:pt x="12772" y="25379"/>
                    <a:pt x="14055" y="32743"/>
                    <a:pt x="14067" y="32817"/>
                  </a:cubicBezTo>
                  <a:cubicBezTo>
                    <a:pt x="14090" y="32948"/>
                    <a:pt x="14194" y="33049"/>
                    <a:pt x="14325" y="33068"/>
                  </a:cubicBezTo>
                  <a:cubicBezTo>
                    <a:pt x="14348" y="33071"/>
                    <a:pt x="16625" y="33392"/>
                    <a:pt x="18976" y="33392"/>
                  </a:cubicBezTo>
                  <a:cubicBezTo>
                    <a:pt x="21325" y="33392"/>
                    <a:pt x="31955" y="31951"/>
                    <a:pt x="32407" y="31890"/>
                  </a:cubicBezTo>
                  <a:cubicBezTo>
                    <a:pt x="32482" y="31879"/>
                    <a:pt x="32549" y="31843"/>
                    <a:pt x="32598" y="31786"/>
                  </a:cubicBezTo>
                  <a:cubicBezTo>
                    <a:pt x="32626" y="31753"/>
                    <a:pt x="33289" y="30967"/>
                    <a:pt x="33731" y="29421"/>
                  </a:cubicBezTo>
                  <a:cubicBezTo>
                    <a:pt x="34133" y="28016"/>
                    <a:pt x="35305" y="27071"/>
                    <a:pt x="36650" y="27071"/>
                  </a:cubicBezTo>
                  <a:cubicBezTo>
                    <a:pt x="37522" y="27071"/>
                    <a:pt x="38373" y="27109"/>
                    <a:pt x="39055" y="27139"/>
                  </a:cubicBezTo>
                  <a:cubicBezTo>
                    <a:pt x="39554" y="27160"/>
                    <a:pt x="39979" y="27179"/>
                    <a:pt x="40293" y="27179"/>
                  </a:cubicBezTo>
                  <a:cubicBezTo>
                    <a:pt x="40542" y="27179"/>
                    <a:pt x="40863" y="27121"/>
                    <a:pt x="41234" y="27056"/>
                  </a:cubicBezTo>
                  <a:cubicBezTo>
                    <a:pt x="41647" y="26982"/>
                    <a:pt x="42147" y="26893"/>
                    <a:pt x="42564" y="26893"/>
                  </a:cubicBezTo>
                  <a:cubicBezTo>
                    <a:pt x="42878" y="26893"/>
                    <a:pt x="43144" y="26943"/>
                    <a:pt x="43290" y="27089"/>
                  </a:cubicBezTo>
                  <a:cubicBezTo>
                    <a:pt x="43691" y="27491"/>
                    <a:pt x="42817" y="29058"/>
                    <a:pt x="42219" y="29656"/>
                  </a:cubicBezTo>
                  <a:cubicBezTo>
                    <a:pt x="42037" y="29838"/>
                    <a:pt x="41846" y="30180"/>
                    <a:pt x="41602" y="30613"/>
                  </a:cubicBezTo>
                  <a:cubicBezTo>
                    <a:pt x="41049" y="31598"/>
                    <a:pt x="40215" y="33086"/>
                    <a:pt x="39027" y="33436"/>
                  </a:cubicBezTo>
                  <a:cubicBezTo>
                    <a:pt x="38567" y="33571"/>
                    <a:pt x="37664" y="33870"/>
                    <a:pt x="36522" y="34248"/>
                  </a:cubicBezTo>
                  <a:cubicBezTo>
                    <a:pt x="33115" y="35374"/>
                    <a:pt x="27412" y="37262"/>
                    <a:pt x="24383" y="37820"/>
                  </a:cubicBezTo>
                  <a:cubicBezTo>
                    <a:pt x="20321" y="38568"/>
                    <a:pt x="12889" y="39434"/>
                    <a:pt x="9752" y="39434"/>
                  </a:cubicBezTo>
                  <a:cubicBezTo>
                    <a:pt x="9002" y="39434"/>
                    <a:pt x="8498" y="39385"/>
                    <a:pt x="8343" y="39272"/>
                  </a:cubicBezTo>
                  <a:cubicBezTo>
                    <a:pt x="7537" y="38644"/>
                    <a:pt x="4332" y="27224"/>
                    <a:pt x="3635" y="23390"/>
                  </a:cubicBezTo>
                  <a:cubicBezTo>
                    <a:pt x="3562" y="22987"/>
                    <a:pt x="3465" y="22471"/>
                    <a:pt x="3352" y="21868"/>
                  </a:cubicBezTo>
                  <a:cubicBezTo>
                    <a:pt x="2536" y="17528"/>
                    <a:pt x="626" y="7365"/>
                    <a:pt x="1275" y="4773"/>
                  </a:cubicBezTo>
                  <a:cubicBezTo>
                    <a:pt x="1985" y="1932"/>
                    <a:pt x="3917" y="572"/>
                    <a:pt x="3937" y="559"/>
                  </a:cubicBezTo>
                  <a:cubicBezTo>
                    <a:pt x="4076" y="464"/>
                    <a:pt x="4112" y="273"/>
                    <a:pt x="4015" y="134"/>
                  </a:cubicBezTo>
                  <a:cubicBezTo>
                    <a:pt x="3956" y="47"/>
                    <a:pt x="3860" y="0"/>
                    <a:pt x="3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35"/>
            <p:cNvSpPr/>
            <p:nvPr/>
          </p:nvSpPr>
          <p:spPr>
            <a:xfrm>
              <a:off x="2820625" y="2609475"/>
              <a:ext cx="314000" cy="236300"/>
            </a:xfrm>
            <a:custGeom>
              <a:rect b="b" l="l" r="r" t="t"/>
              <a:pathLst>
                <a:path extrusionOk="0" h="9452" w="12560">
                  <a:moveTo>
                    <a:pt x="10965" y="1"/>
                  </a:moveTo>
                  <a:cubicBezTo>
                    <a:pt x="10179" y="1"/>
                    <a:pt x="9203" y="286"/>
                    <a:pt x="8702" y="286"/>
                  </a:cubicBezTo>
                  <a:cubicBezTo>
                    <a:pt x="7954" y="286"/>
                    <a:pt x="6560" y="179"/>
                    <a:pt x="5061" y="179"/>
                  </a:cubicBezTo>
                  <a:cubicBezTo>
                    <a:pt x="3561" y="179"/>
                    <a:pt x="2276" y="1250"/>
                    <a:pt x="1848" y="2750"/>
                  </a:cubicBezTo>
                  <a:cubicBezTo>
                    <a:pt x="1419" y="4250"/>
                    <a:pt x="776" y="5000"/>
                    <a:pt x="776" y="5000"/>
                  </a:cubicBezTo>
                  <a:cubicBezTo>
                    <a:pt x="776" y="5000"/>
                    <a:pt x="488" y="5038"/>
                    <a:pt x="1" y="5104"/>
                  </a:cubicBezTo>
                  <a:cubicBezTo>
                    <a:pt x="267" y="5684"/>
                    <a:pt x="516" y="6399"/>
                    <a:pt x="563" y="7142"/>
                  </a:cubicBezTo>
                  <a:cubicBezTo>
                    <a:pt x="610" y="7920"/>
                    <a:pt x="527" y="8762"/>
                    <a:pt x="421" y="9452"/>
                  </a:cubicBezTo>
                  <a:cubicBezTo>
                    <a:pt x="3589" y="8449"/>
                    <a:pt x="6552" y="7428"/>
                    <a:pt x="7525" y="7142"/>
                  </a:cubicBezTo>
                  <a:cubicBezTo>
                    <a:pt x="9346" y="6606"/>
                    <a:pt x="10310" y="3821"/>
                    <a:pt x="10846" y="3286"/>
                  </a:cubicBezTo>
                  <a:cubicBezTo>
                    <a:pt x="11382" y="2750"/>
                    <a:pt x="12560" y="929"/>
                    <a:pt x="11917" y="286"/>
                  </a:cubicBezTo>
                  <a:cubicBezTo>
                    <a:pt x="11703" y="72"/>
                    <a:pt x="11358" y="1"/>
                    <a:pt x="109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35"/>
            <p:cNvSpPr/>
            <p:nvPr/>
          </p:nvSpPr>
          <p:spPr>
            <a:xfrm>
              <a:off x="2811525" y="2601850"/>
              <a:ext cx="334575" cy="251575"/>
            </a:xfrm>
            <a:custGeom>
              <a:rect b="b" l="l" r="r" t="t"/>
              <a:pathLst>
                <a:path extrusionOk="0" h="10063" w="13383">
                  <a:moveTo>
                    <a:pt x="11338" y="611"/>
                  </a:moveTo>
                  <a:cubicBezTo>
                    <a:pt x="11652" y="611"/>
                    <a:pt x="11918" y="661"/>
                    <a:pt x="12064" y="807"/>
                  </a:cubicBezTo>
                  <a:cubicBezTo>
                    <a:pt x="12466" y="1209"/>
                    <a:pt x="11592" y="2776"/>
                    <a:pt x="10993" y="3374"/>
                  </a:cubicBezTo>
                  <a:cubicBezTo>
                    <a:pt x="10812" y="3556"/>
                    <a:pt x="10620" y="3898"/>
                    <a:pt x="10377" y="4331"/>
                  </a:cubicBezTo>
                  <a:cubicBezTo>
                    <a:pt x="9824" y="5316"/>
                    <a:pt x="8990" y="6804"/>
                    <a:pt x="7802" y="7154"/>
                  </a:cubicBezTo>
                  <a:cubicBezTo>
                    <a:pt x="7341" y="7289"/>
                    <a:pt x="6435" y="7588"/>
                    <a:pt x="5291" y="7968"/>
                  </a:cubicBezTo>
                  <a:cubicBezTo>
                    <a:pt x="4112" y="8358"/>
                    <a:pt x="2667" y="8835"/>
                    <a:pt x="1154" y="9318"/>
                  </a:cubicBezTo>
                  <a:cubicBezTo>
                    <a:pt x="1240" y="8615"/>
                    <a:pt x="1265" y="7980"/>
                    <a:pt x="1231" y="7428"/>
                  </a:cubicBezTo>
                  <a:cubicBezTo>
                    <a:pt x="1197" y="6876"/>
                    <a:pt x="1054" y="6282"/>
                    <a:pt x="805" y="5658"/>
                  </a:cubicBezTo>
                  <a:lnTo>
                    <a:pt x="1181" y="5608"/>
                  </a:lnTo>
                  <a:cubicBezTo>
                    <a:pt x="1256" y="5597"/>
                    <a:pt x="1323" y="5561"/>
                    <a:pt x="1372" y="5504"/>
                  </a:cubicBezTo>
                  <a:cubicBezTo>
                    <a:pt x="1401" y="5471"/>
                    <a:pt x="2064" y="4685"/>
                    <a:pt x="2506" y="3139"/>
                  </a:cubicBezTo>
                  <a:cubicBezTo>
                    <a:pt x="2907" y="1734"/>
                    <a:pt x="4080" y="789"/>
                    <a:pt x="5425" y="789"/>
                  </a:cubicBezTo>
                  <a:cubicBezTo>
                    <a:pt x="6297" y="789"/>
                    <a:pt x="7147" y="827"/>
                    <a:pt x="7829" y="857"/>
                  </a:cubicBezTo>
                  <a:cubicBezTo>
                    <a:pt x="8329" y="878"/>
                    <a:pt x="8753" y="897"/>
                    <a:pt x="9068" y="897"/>
                  </a:cubicBezTo>
                  <a:cubicBezTo>
                    <a:pt x="9317" y="897"/>
                    <a:pt x="9637" y="839"/>
                    <a:pt x="10009" y="774"/>
                  </a:cubicBezTo>
                  <a:cubicBezTo>
                    <a:pt x="10422" y="700"/>
                    <a:pt x="10922" y="611"/>
                    <a:pt x="11338" y="611"/>
                  </a:cubicBezTo>
                  <a:close/>
                  <a:moveTo>
                    <a:pt x="11324" y="0"/>
                  </a:moveTo>
                  <a:cubicBezTo>
                    <a:pt x="10860" y="0"/>
                    <a:pt x="10353" y="91"/>
                    <a:pt x="9902" y="171"/>
                  </a:cubicBezTo>
                  <a:cubicBezTo>
                    <a:pt x="9573" y="230"/>
                    <a:pt x="9261" y="285"/>
                    <a:pt x="9068" y="285"/>
                  </a:cubicBezTo>
                  <a:cubicBezTo>
                    <a:pt x="8760" y="285"/>
                    <a:pt x="8344" y="267"/>
                    <a:pt x="7856" y="246"/>
                  </a:cubicBezTo>
                  <a:cubicBezTo>
                    <a:pt x="7168" y="216"/>
                    <a:pt x="6310" y="178"/>
                    <a:pt x="5425" y="178"/>
                  </a:cubicBezTo>
                  <a:cubicBezTo>
                    <a:pt x="3803" y="178"/>
                    <a:pt x="2394" y="1300"/>
                    <a:pt x="1917" y="2971"/>
                  </a:cubicBezTo>
                  <a:cubicBezTo>
                    <a:pt x="1595" y="4099"/>
                    <a:pt x="1145" y="4786"/>
                    <a:pt x="975" y="5018"/>
                  </a:cubicBezTo>
                  <a:lnTo>
                    <a:pt x="324" y="5105"/>
                  </a:lnTo>
                  <a:cubicBezTo>
                    <a:pt x="120" y="5132"/>
                    <a:pt x="0" y="5349"/>
                    <a:pt x="87" y="5536"/>
                  </a:cubicBezTo>
                  <a:cubicBezTo>
                    <a:pt x="404" y="6230"/>
                    <a:pt x="584" y="6879"/>
                    <a:pt x="621" y="7466"/>
                  </a:cubicBezTo>
                  <a:cubicBezTo>
                    <a:pt x="660" y="8099"/>
                    <a:pt x="613" y="8854"/>
                    <a:pt x="482" y="9710"/>
                  </a:cubicBezTo>
                  <a:cubicBezTo>
                    <a:pt x="453" y="9895"/>
                    <a:pt x="596" y="10063"/>
                    <a:pt x="785" y="10063"/>
                  </a:cubicBezTo>
                  <a:cubicBezTo>
                    <a:pt x="816" y="10063"/>
                    <a:pt x="847" y="10058"/>
                    <a:pt x="877" y="10048"/>
                  </a:cubicBezTo>
                  <a:cubicBezTo>
                    <a:pt x="2559" y="9516"/>
                    <a:pt x="4183" y="8979"/>
                    <a:pt x="5483" y="8548"/>
                  </a:cubicBezTo>
                  <a:cubicBezTo>
                    <a:pt x="6623" y="8172"/>
                    <a:pt x="7522" y="7874"/>
                    <a:pt x="7975" y="7741"/>
                  </a:cubicBezTo>
                  <a:cubicBezTo>
                    <a:pt x="9401" y="7321"/>
                    <a:pt x="10309" y="5702"/>
                    <a:pt x="10911" y="4631"/>
                  </a:cubicBezTo>
                  <a:cubicBezTo>
                    <a:pt x="11114" y="4270"/>
                    <a:pt x="11305" y="3929"/>
                    <a:pt x="11426" y="3807"/>
                  </a:cubicBezTo>
                  <a:cubicBezTo>
                    <a:pt x="11902" y="3331"/>
                    <a:pt x="13382" y="1261"/>
                    <a:pt x="12497" y="375"/>
                  </a:cubicBezTo>
                  <a:cubicBezTo>
                    <a:pt x="12214" y="91"/>
                    <a:pt x="11790" y="0"/>
                    <a:pt x="11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35"/>
            <p:cNvSpPr/>
            <p:nvPr/>
          </p:nvSpPr>
          <p:spPr>
            <a:xfrm>
              <a:off x="2857025" y="3034975"/>
              <a:ext cx="273125" cy="92025"/>
            </a:xfrm>
            <a:custGeom>
              <a:rect b="b" l="l" r="r" t="t"/>
              <a:pathLst>
                <a:path extrusionOk="0" h="3681" w="10925">
                  <a:moveTo>
                    <a:pt x="2170" y="0"/>
                  </a:moveTo>
                  <a:lnTo>
                    <a:pt x="0" y="3450"/>
                  </a:lnTo>
                  <a:cubicBezTo>
                    <a:pt x="0" y="3450"/>
                    <a:pt x="2760" y="3680"/>
                    <a:pt x="3681" y="3680"/>
                  </a:cubicBezTo>
                  <a:cubicBezTo>
                    <a:pt x="4600" y="3680"/>
                    <a:pt x="10924" y="2990"/>
                    <a:pt x="10005" y="1955"/>
                  </a:cubicBezTo>
                  <a:cubicBezTo>
                    <a:pt x="9084" y="920"/>
                    <a:pt x="2170" y="0"/>
                    <a:pt x="2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35"/>
            <p:cNvSpPr/>
            <p:nvPr/>
          </p:nvSpPr>
          <p:spPr>
            <a:xfrm>
              <a:off x="2847500" y="3027275"/>
              <a:ext cx="270700" cy="107350"/>
            </a:xfrm>
            <a:custGeom>
              <a:rect b="b" l="l" r="r" t="t"/>
              <a:pathLst>
                <a:path extrusionOk="0" h="4294" w="10828">
                  <a:moveTo>
                    <a:pt x="2704" y="637"/>
                  </a:moveTo>
                  <a:cubicBezTo>
                    <a:pt x="5352" y="1001"/>
                    <a:pt x="9557" y="1790"/>
                    <a:pt x="10174" y="2444"/>
                  </a:cubicBezTo>
                  <a:cubicBezTo>
                    <a:pt x="9907" y="3009"/>
                    <a:pt x="5371" y="3681"/>
                    <a:pt x="4062" y="3681"/>
                  </a:cubicBezTo>
                  <a:cubicBezTo>
                    <a:pt x="3402" y="3681"/>
                    <a:pt x="1747" y="3558"/>
                    <a:pt x="910" y="3493"/>
                  </a:cubicBezTo>
                  <a:lnTo>
                    <a:pt x="2704" y="637"/>
                  </a:lnTo>
                  <a:close/>
                  <a:moveTo>
                    <a:pt x="2551" y="1"/>
                  </a:moveTo>
                  <a:cubicBezTo>
                    <a:pt x="2446" y="1"/>
                    <a:pt x="2347" y="54"/>
                    <a:pt x="2291" y="144"/>
                  </a:cubicBezTo>
                  <a:lnTo>
                    <a:pt x="122" y="3594"/>
                  </a:lnTo>
                  <a:cubicBezTo>
                    <a:pt x="0" y="3789"/>
                    <a:pt x="128" y="4044"/>
                    <a:pt x="356" y="4062"/>
                  </a:cubicBezTo>
                  <a:cubicBezTo>
                    <a:pt x="469" y="4072"/>
                    <a:pt x="3140" y="4294"/>
                    <a:pt x="4062" y="4294"/>
                  </a:cubicBezTo>
                  <a:cubicBezTo>
                    <a:pt x="4120" y="4294"/>
                    <a:pt x="10193" y="3897"/>
                    <a:pt x="10733" y="2694"/>
                  </a:cubicBezTo>
                  <a:cubicBezTo>
                    <a:pt x="10828" y="2482"/>
                    <a:pt x="10785" y="2251"/>
                    <a:pt x="10614" y="2060"/>
                  </a:cubicBezTo>
                  <a:cubicBezTo>
                    <a:pt x="9647" y="971"/>
                    <a:pt x="3310" y="100"/>
                    <a:pt x="2592" y="4"/>
                  </a:cubicBezTo>
                  <a:cubicBezTo>
                    <a:pt x="2578" y="2"/>
                    <a:pt x="2564" y="1"/>
                    <a:pt x="25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35"/>
            <p:cNvSpPr/>
            <p:nvPr/>
          </p:nvSpPr>
          <p:spPr>
            <a:xfrm>
              <a:off x="2698925" y="2965975"/>
              <a:ext cx="689950" cy="629575"/>
            </a:xfrm>
            <a:custGeom>
              <a:rect b="b" l="l" r="r" t="t"/>
              <a:pathLst>
                <a:path extrusionOk="0" h="25183" w="27598">
                  <a:moveTo>
                    <a:pt x="20123" y="1"/>
                  </a:moveTo>
                  <a:lnTo>
                    <a:pt x="0" y="9315"/>
                  </a:lnTo>
                  <a:lnTo>
                    <a:pt x="7820" y="25183"/>
                  </a:lnTo>
                  <a:lnTo>
                    <a:pt x="27597" y="15178"/>
                  </a:lnTo>
                  <a:lnTo>
                    <a:pt x="201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35"/>
            <p:cNvSpPr/>
            <p:nvPr/>
          </p:nvSpPr>
          <p:spPr>
            <a:xfrm>
              <a:off x="2690175" y="2958325"/>
              <a:ext cx="707425" cy="644875"/>
            </a:xfrm>
            <a:custGeom>
              <a:rect b="b" l="l" r="r" t="t"/>
              <a:pathLst>
                <a:path extrusionOk="0" h="25795" w="28297">
                  <a:moveTo>
                    <a:pt x="20330" y="710"/>
                  </a:moveTo>
                  <a:lnTo>
                    <a:pt x="27539" y="15348"/>
                  </a:lnTo>
                  <a:lnTo>
                    <a:pt x="8307" y="25075"/>
                  </a:lnTo>
                  <a:lnTo>
                    <a:pt x="763" y="9766"/>
                  </a:lnTo>
                  <a:lnTo>
                    <a:pt x="20330" y="710"/>
                  </a:lnTo>
                  <a:close/>
                  <a:moveTo>
                    <a:pt x="20473" y="0"/>
                  </a:moveTo>
                  <a:cubicBezTo>
                    <a:pt x="20430" y="0"/>
                    <a:pt x="20386" y="9"/>
                    <a:pt x="20344" y="29"/>
                  </a:cubicBezTo>
                  <a:lnTo>
                    <a:pt x="222" y="9342"/>
                  </a:lnTo>
                  <a:cubicBezTo>
                    <a:pt x="67" y="9415"/>
                    <a:pt x="0" y="9601"/>
                    <a:pt x="77" y="9755"/>
                  </a:cubicBezTo>
                  <a:lnTo>
                    <a:pt x="7895" y="25624"/>
                  </a:lnTo>
                  <a:cubicBezTo>
                    <a:pt x="7931" y="25697"/>
                    <a:pt x="7995" y="25753"/>
                    <a:pt x="8073" y="25779"/>
                  </a:cubicBezTo>
                  <a:cubicBezTo>
                    <a:pt x="8104" y="25789"/>
                    <a:pt x="8137" y="25794"/>
                    <a:pt x="8170" y="25794"/>
                  </a:cubicBezTo>
                  <a:cubicBezTo>
                    <a:pt x="8218" y="25794"/>
                    <a:pt x="8265" y="25783"/>
                    <a:pt x="8307" y="25762"/>
                  </a:cubicBezTo>
                  <a:lnTo>
                    <a:pt x="28086" y="15758"/>
                  </a:lnTo>
                  <a:cubicBezTo>
                    <a:pt x="28235" y="15683"/>
                    <a:pt x="28296" y="15500"/>
                    <a:pt x="28222" y="15350"/>
                  </a:cubicBezTo>
                  <a:lnTo>
                    <a:pt x="20748" y="172"/>
                  </a:lnTo>
                  <a:cubicBezTo>
                    <a:pt x="20695" y="63"/>
                    <a:pt x="20586" y="0"/>
                    <a:pt x="20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35"/>
            <p:cNvSpPr/>
            <p:nvPr/>
          </p:nvSpPr>
          <p:spPr>
            <a:xfrm>
              <a:off x="2865675" y="3066600"/>
              <a:ext cx="166725" cy="91525"/>
            </a:xfrm>
            <a:custGeom>
              <a:rect b="b" l="l" r="r" t="t"/>
              <a:pathLst>
                <a:path extrusionOk="0" h="3661" w="6669">
                  <a:moveTo>
                    <a:pt x="3565" y="0"/>
                  </a:moveTo>
                  <a:lnTo>
                    <a:pt x="0" y="1264"/>
                  </a:lnTo>
                  <a:cubicBezTo>
                    <a:pt x="0" y="1264"/>
                    <a:pt x="2414" y="1264"/>
                    <a:pt x="2989" y="1610"/>
                  </a:cubicBezTo>
                  <a:cubicBezTo>
                    <a:pt x="3497" y="1915"/>
                    <a:pt x="5446" y="3660"/>
                    <a:pt x="6128" y="3660"/>
                  </a:cubicBezTo>
                  <a:cubicBezTo>
                    <a:pt x="6217" y="3660"/>
                    <a:pt x="6285" y="3630"/>
                    <a:pt x="6324" y="3564"/>
                  </a:cubicBezTo>
                  <a:cubicBezTo>
                    <a:pt x="6669" y="2989"/>
                    <a:pt x="5289" y="1610"/>
                    <a:pt x="4714" y="1035"/>
                  </a:cubicBezTo>
                  <a:cubicBezTo>
                    <a:pt x="4139" y="460"/>
                    <a:pt x="3565" y="0"/>
                    <a:pt x="35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35"/>
            <p:cNvSpPr/>
            <p:nvPr/>
          </p:nvSpPr>
          <p:spPr>
            <a:xfrm>
              <a:off x="2857825" y="3059025"/>
              <a:ext cx="182250" cy="106750"/>
            </a:xfrm>
            <a:custGeom>
              <a:rect b="b" l="l" r="r" t="t"/>
              <a:pathLst>
                <a:path extrusionOk="0" h="4270" w="7290">
                  <a:moveTo>
                    <a:pt x="3884" y="0"/>
                  </a:moveTo>
                  <a:cubicBezTo>
                    <a:pt x="3793" y="0"/>
                    <a:pt x="3704" y="40"/>
                    <a:pt x="3644" y="115"/>
                  </a:cubicBezTo>
                  <a:cubicBezTo>
                    <a:pt x="3540" y="246"/>
                    <a:pt x="3560" y="435"/>
                    <a:pt x="3687" y="543"/>
                  </a:cubicBezTo>
                  <a:cubicBezTo>
                    <a:pt x="3693" y="546"/>
                    <a:pt x="4257" y="999"/>
                    <a:pt x="4813" y="1554"/>
                  </a:cubicBezTo>
                  <a:cubicBezTo>
                    <a:pt x="6247" y="2990"/>
                    <a:pt x="6409" y="3490"/>
                    <a:pt x="6392" y="3655"/>
                  </a:cubicBezTo>
                  <a:cubicBezTo>
                    <a:pt x="5990" y="3597"/>
                    <a:pt x="4778" y="2650"/>
                    <a:pt x="4246" y="2234"/>
                  </a:cubicBezTo>
                  <a:cubicBezTo>
                    <a:pt x="3900" y="1964"/>
                    <a:pt x="3627" y="1750"/>
                    <a:pt x="3461" y="1650"/>
                  </a:cubicBezTo>
                  <a:cubicBezTo>
                    <a:pt x="2844" y="1280"/>
                    <a:pt x="731" y="1261"/>
                    <a:pt x="314" y="1261"/>
                  </a:cubicBezTo>
                  <a:cubicBezTo>
                    <a:pt x="312" y="1261"/>
                    <a:pt x="310" y="1261"/>
                    <a:pt x="308" y="1261"/>
                  </a:cubicBezTo>
                  <a:cubicBezTo>
                    <a:pt x="139" y="1261"/>
                    <a:pt x="1" y="1399"/>
                    <a:pt x="1" y="1568"/>
                  </a:cubicBezTo>
                  <a:cubicBezTo>
                    <a:pt x="1" y="1738"/>
                    <a:pt x="139" y="1874"/>
                    <a:pt x="308" y="1874"/>
                  </a:cubicBezTo>
                  <a:cubicBezTo>
                    <a:pt x="310" y="1874"/>
                    <a:pt x="312" y="1874"/>
                    <a:pt x="314" y="1874"/>
                  </a:cubicBezTo>
                  <a:cubicBezTo>
                    <a:pt x="1281" y="1874"/>
                    <a:pt x="2800" y="1967"/>
                    <a:pt x="3146" y="2175"/>
                  </a:cubicBezTo>
                  <a:cubicBezTo>
                    <a:pt x="3280" y="2255"/>
                    <a:pt x="3552" y="2469"/>
                    <a:pt x="3869" y="2716"/>
                  </a:cubicBezTo>
                  <a:cubicBezTo>
                    <a:pt x="5024" y="3620"/>
                    <a:pt x="5900" y="4269"/>
                    <a:pt x="6448" y="4269"/>
                  </a:cubicBezTo>
                  <a:cubicBezTo>
                    <a:pt x="6484" y="4269"/>
                    <a:pt x="6522" y="4266"/>
                    <a:pt x="6559" y="4259"/>
                  </a:cubicBezTo>
                  <a:cubicBezTo>
                    <a:pt x="6702" y="4235"/>
                    <a:pt x="6827" y="4149"/>
                    <a:pt x="6901" y="4024"/>
                  </a:cubicBezTo>
                  <a:cubicBezTo>
                    <a:pt x="7290" y="3377"/>
                    <a:pt x="6520" y="2396"/>
                    <a:pt x="5245" y="1122"/>
                  </a:cubicBezTo>
                  <a:cubicBezTo>
                    <a:pt x="4664" y="540"/>
                    <a:pt x="4094" y="83"/>
                    <a:pt x="4071" y="64"/>
                  </a:cubicBezTo>
                  <a:cubicBezTo>
                    <a:pt x="4015" y="21"/>
                    <a:pt x="3949" y="0"/>
                    <a:pt x="3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35"/>
            <p:cNvSpPr/>
            <p:nvPr/>
          </p:nvSpPr>
          <p:spPr>
            <a:xfrm>
              <a:off x="2155400" y="2899975"/>
              <a:ext cx="755875" cy="253800"/>
            </a:xfrm>
            <a:custGeom>
              <a:rect b="b" l="l" r="r" t="t"/>
              <a:pathLst>
                <a:path extrusionOk="0" h="10152" w="30235">
                  <a:moveTo>
                    <a:pt x="9503" y="1"/>
                  </a:moveTo>
                  <a:cubicBezTo>
                    <a:pt x="0" y="433"/>
                    <a:pt x="5183" y="7559"/>
                    <a:pt x="5183" y="7559"/>
                  </a:cubicBezTo>
                  <a:lnTo>
                    <a:pt x="26995" y="10151"/>
                  </a:lnTo>
                  <a:lnTo>
                    <a:pt x="30235" y="5400"/>
                  </a:lnTo>
                  <a:lnTo>
                    <a:pt x="95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35"/>
            <p:cNvSpPr/>
            <p:nvPr/>
          </p:nvSpPr>
          <p:spPr>
            <a:xfrm>
              <a:off x="2221750" y="2892325"/>
              <a:ext cx="698825" cy="269100"/>
            </a:xfrm>
            <a:custGeom>
              <a:rect b="b" l="l" r="r" t="t"/>
              <a:pathLst>
                <a:path extrusionOk="0" h="10764" w="27953">
                  <a:moveTo>
                    <a:pt x="6816" y="615"/>
                  </a:moveTo>
                  <a:lnTo>
                    <a:pt x="27083" y="5892"/>
                  </a:lnTo>
                  <a:lnTo>
                    <a:pt x="24193" y="10132"/>
                  </a:lnTo>
                  <a:lnTo>
                    <a:pt x="2702" y="7578"/>
                  </a:lnTo>
                  <a:cubicBezTo>
                    <a:pt x="2341" y="7038"/>
                    <a:pt x="818" y="4580"/>
                    <a:pt x="1690" y="2766"/>
                  </a:cubicBezTo>
                  <a:cubicBezTo>
                    <a:pt x="2312" y="1472"/>
                    <a:pt x="4037" y="748"/>
                    <a:pt x="6816" y="615"/>
                  </a:cubicBezTo>
                  <a:close/>
                  <a:moveTo>
                    <a:pt x="6846" y="1"/>
                  </a:moveTo>
                  <a:cubicBezTo>
                    <a:pt x="6842" y="1"/>
                    <a:pt x="6838" y="1"/>
                    <a:pt x="6834" y="1"/>
                  </a:cubicBezTo>
                  <a:cubicBezTo>
                    <a:pt x="3786" y="140"/>
                    <a:pt x="1869" y="982"/>
                    <a:pt x="1138" y="2501"/>
                  </a:cubicBezTo>
                  <a:cubicBezTo>
                    <a:pt x="0" y="4864"/>
                    <a:pt x="2188" y="7917"/>
                    <a:pt x="2281" y="8046"/>
                  </a:cubicBezTo>
                  <a:cubicBezTo>
                    <a:pt x="2332" y="8114"/>
                    <a:pt x="2409" y="8160"/>
                    <a:pt x="2493" y="8170"/>
                  </a:cubicBezTo>
                  <a:lnTo>
                    <a:pt x="24305" y="10761"/>
                  </a:lnTo>
                  <a:cubicBezTo>
                    <a:pt x="24317" y="10762"/>
                    <a:pt x="24329" y="10763"/>
                    <a:pt x="24341" y="10763"/>
                  </a:cubicBezTo>
                  <a:cubicBezTo>
                    <a:pt x="24442" y="10763"/>
                    <a:pt x="24537" y="10713"/>
                    <a:pt x="24594" y="10629"/>
                  </a:cubicBezTo>
                  <a:lnTo>
                    <a:pt x="27833" y="5878"/>
                  </a:lnTo>
                  <a:cubicBezTo>
                    <a:pt x="27953" y="5704"/>
                    <a:pt x="27863" y="5464"/>
                    <a:pt x="27658" y="5410"/>
                  </a:cubicBezTo>
                  <a:lnTo>
                    <a:pt x="6925" y="11"/>
                  </a:lnTo>
                  <a:cubicBezTo>
                    <a:pt x="6900" y="4"/>
                    <a:pt x="6873" y="1"/>
                    <a:pt x="68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35"/>
            <p:cNvSpPr/>
            <p:nvPr/>
          </p:nvSpPr>
          <p:spPr>
            <a:xfrm>
              <a:off x="1655175" y="2894050"/>
              <a:ext cx="811075" cy="1382925"/>
            </a:xfrm>
            <a:custGeom>
              <a:rect b="b" l="l" r="r" t="t"/>
              <a:pathLst>
                <a:path extrusionOk="0" h="55317" w="32443">
                  <a:moveTo>
                    <a:pt x="17974" y="0"/>
                  </a:moveTo>
                  <a:cubicBezTo>
                    <a:pt x="16936" y="0"/>
                    <a:pt x="15899" y="342"/>
                    <a:pt x="14845" y="1145"/>
                  </a:cubicBezTo>
                  <a:cubicBezTo>
                    <a:pt x="14845" y="1145"/>
                    <a:pt x="9794" y="5430"/>
                    <a:pt x="8110" y="10633"/>
                  </a:cubicBezTo>
                  <a:cubicBezTo>
                    <a:pt x="6428" y="15836"/>
                    <a:pt x="5356" y="26242"/>
                    <a:pt x="5356" y="26242"/>
                  </a:cubicBezTo>
                  <a:cubicBezTo>
                    <a:pt x="5356" y="26242"/>
                    <a:pt x="0" y="33893"/>
                    <a:pt x="0" y="34659"/>
                  </a:cubicBezTo>
                  <a:cubicBezTo>
                    <a:pt x="0" y="34914"/>
                    <a:pt x="493" y="34999"/>
                    <a:pt x="1151" y="34999"/>
                  </a:cubicBezTo>
                  <a:cubicBezTo>
                    <a:pt x="2466" y="34999"/>
                    <a:pt x="4438" y="34659"/>
                    <a:pt x="4438" y="34659"/>
                  </a:cubicBezTo>
                  <a:lnTo>
                    <a:pt x="4438" y="34659"/>
                  </a:lnTo>
                  <a:lnTo>
                    <a:pt x="153" y="42004"/>
                  </a:lnTo>
                  <a:cubicBezTo>
                    <a:pt x="153" y="42004"/>
                    <a:pt x="153" y="48125"/>
                    <a:pt x="3520" y="51338"/>
                  </a:cubicBezTo>
                  <a:cubicBezTo>
                    <a:pt x="6329" y="54020"/>
                    <a:pt x="10099" y="55317"/>
                    <a:pt x="13405" y="55317"/>
                  </a:cubicBezTo>
                  <a:cubicBezTo>
                    <a:pt x="14060" y="55317"/>
                    <a:pt x="14697" y="55266"/>
                    <a:pt x="15304" y="55165"/>
                  </a:cubicBezTo>
                  <a:cubicBezTo>
                    <a:pt x="18977" y="54552"/>
                    <a:pt x="25710" y="46288"/>
                    <a:pt x="26475" y="45829"/>
                  </a:cubicBezTo>
                  <a:cubicBezTo>
                    <a:pt x="27241" y="45371"/>
                    <a:pt x="24638" y="38331"/>
                    <a:pt x="24027" y="35730"/>
                  </a:cubicBezTo>
                  <a:cubicBezTo>
                    <a:pt x="23414" y="33129"/>
                    <a:pt x="24638" y="31292"/>
                    <a:pt x="25404" y="30832"/>
                  </a:cubicBezTo>
                  <a:cubicBezTo>
                    <a:pt x="26169" y="30374"/>
                    <a:pt x="30606" y="27619"/>
                    <a:pt x="31524" y="25630"/>
                  </a:cubicBezTo>
                  <a:cubicBezTo>
                    <a:pt x="32443" y="23641"/>
                    <a:pt x="32290" y="20274"/>
                    <a:pt x="31984" y="17672"/>
                  </a:cubicBezTo>
                  <a:cubicBezTo>
                    <a:pt x="31677" y="15070"/>
                    <a:pt x="27852" y="6042"/>
                    <a:pt x="24486" y="3288"/>
                  </a:cubicBezTo>
                  <a:cubicBezTo>
                    <a:pt x="22223" y="1436"/>
                    <a:pt x="20099" y="0"/>
                    <a:pt x="179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35"/>
            <p:cNvSpPr/>
            <p:nvPr/>
          </p:nvSpPr>
          <p:spPr>
            <a:xfrm>
              <a:off x="1647500" y="2886300"/>
              <a:ext cx="825875" cy="1398450"/>
            </a:xfrm>
            <a:custGeom>
              <a:rect b="b" l="l" r="r" t="t"/>
              <a:pathLst>
                <a:path extrusionOk="0" h="55938" w="33035">
                  <a:moveTo>
                    <a:pt x="18282" y="606"/>
                  </a:moveTo>
                  <a:cubicBezTo>
                    <a:pt x="20183" y="606"/>
                    <a:pt x="22177" y="1854"/>
                    <a:pt x="24599" y="3834"/>
                  </a:cubicBezTo>
                  <a:cubicBezTo>
                    <a:pt x="27918" y="6550"/>
                    <a:pt x="31690" y="15495"/>
                    <a:pt x="31986" y="18017"/>
                  </a:cubicBezTo>
                  <a:cubicBezTo>
                    <a:pt x="32407" y="21591"/>
                    <a:pt x="32258" y="24286"/>
                    <a:pt x="31553" y="25811"/>
                  </a:cubicBezTo>
                  <a:cubicBezTo>
                    <a:pt x="30813" y="27415"/>
                    <a:pt x="27433" y="29752"/>
                    <a:pt x="25552" y="30880"/>
                  </a:cubicBezTo>
                  <a:cubicBezTo>
                    <a:pt x="24767" y="31352"/>
                    <a:pt x="23362" y="33251"/>
                    <a:pt x="24035" y="36110"/>
                  </a:cubicBezTo>
                  <a:cubicBezTo>
                    <a:pt x="24231" y="36943"/>
                    <a:pt x="24629" y="38226"/>
                    <a:pt x="25050" y="39583"/>
                  </a:cubicBezTo>
                  <a:cubicBezTo>
                    <a:pt x="25725" y="41763"/>
                    <a:pt x="26856" y="45414"/>
                    <a:pt x="26624" y="45877"/>
                  </a:cubicBezTo>
                  <a:cubicBezTo>
                    <a:pt x="26407" y="46008"/>
                    <a:pt x="25979" y="46460"/>
                    <a:pt x="25032" y="47470"/>
                  </a:cubicBezTo>
                  <a:cubicBezTo>
                    <a:pt x="22822" y="49826"/>
                    <a:pt x="18222" y="54730"/>
                    <a:pt x="15560" y="55173"/>
                  </a:cubicBezTo>
                  <a:cubicBezTo>
                    <a:pt x="14940" y="55277"/>
                    <a:pt x="14305" y="55327"/>
                    <a:pt x="13663" y="55327"/>
                  </a:cubicBezTo>
                  <a:cubicBezTo>
                    <a:pt x="10239" y="55327"/>
                    <a:pt x="6623" y="53896"/>
                    <a:pt x="4038" y="51428"/>
                  </a:cubicBezTo>
                  <a:cubicBezTo>
                    <a:pt x="1013" y="48540"/>
                    <a:pt x="785" y="43121"/>
                    <a:pt x="767" y="42395"/>
                  </a:cubicBezTo>
                  <a:lnTo>
                    <a:pt x="5010" y="35123"/>
                  </a:lnTo>
                  <a:cubicBezTo>
                    <a:pt x="5131" y="34914"/>
                    <a:pt x="4975" y="34662"/>
                    <a:pt x="4746" y="34662"/>
                  </a:cubicBezTo>
                  <a:cubicBezTo>
                    <a:pt x="4729" y="34662"/>
                    <a:pt x="4711" y="34663"/>
                    <a:pt x="4693" y="34666"/>
                  </a:cubicBezTo>
                  <a:cubicBezTo>
                    <a:pt x="3533" y="34867"/>
                    <a:pt x="2234" y="35005"/>
                    <a:pt x="1404" y="35005"/>
                  </a:cubicBezTo>
                  <a:cubicBezTo>
                    <a:pt x="1034" y="35005"/>
                    <a:pt x="757" y="34977"/>
                    <a:pt x="628" y="34915"/>
                  </a:cubicBezTo>
                  <a:cubicBezTo>
                    <a:pt x="861" y="34169"/>
                    <a:pt x="3480" y="30204"/>
                    <a:pt x="5914" y="26728"/>
                  </a:cubicBezTo>
                  <a:cubicBezTo>
                    <a:pt x="5944" y="26685"/>
                    <a:pt x="5963" y="26635"/>
                    <a:pt x="5968" y="26583"/>
                  </a:cubicBezTo>
                  <a:cubicBezTo>
                    <a:pt x="5978" y="26480"/>
                    <a:pt x="7055" y="16150"/>
                    <a:pt x="8709" y="11037"/>
                  </a:cubicBezTo>
                  <a:cubicBezTo>
                    <a:pt x="10321" y="6057"/>
                    <a:pt x="15149" y="1861"/>
                    <a:pt x="15343" y="1693"/>
                  </a:cubicBezTo>
                  <a:cubicBezTo>
                    <a:pt x="16329" y="944"/>
                    <a:pt x="17293" y="606"/>
                    <a:pt x="18282" y="606"/>
                  </a:cubicBezTo>
                  <a:close/>
                  <a:moveTo>
                    <a:pt x="18288" y="0"/>
                  </a:moveTo>
                  <a:cubicBezTo>
                    <a:pt x="17200" y="0"/>
                    <a:pt x="16092" y="354"/>
                    <a:pt x="14965" y="1211"/>
                  </a:cubicBezTo>
                  <a:lnTo>
                    <a:pt x="14952" y="1221"/>
                  </a:lnTo>
                  <a:cubicBezTo>
                    <a:pt x="14744" y="1399"/>
                    <a:pt x="9817" y="5623"/>
                    <a:pt x="8126" y="10848"/>
                  </a:cubicBezTo>
                  <a:cubicBezTo>
                    <a:pt x="6530" y="15782"/>
                    <a:pt x="5471" y="25463"/>
                    <a:pt x="5367" y="26441"/>
                  </a:cubicBezTo>
                  <a:cubicBezTo>
                    <a:pt x="4047" y="28328"/>
                    <a:pt x="1" y="34178"/>
                    <a:pt x="1" y="34969"/>
                  </a:cubicBezTo>
                  <a:cubicBezTo>
                    <a:pt x="1" y="35117"/>
                    <a:pt x="66" y="35254"/>
                    <a:pt x="187" y="35355"/>
                  </a:cubicBezTo>
                  <a:cubicBezTo>
                    <a:pt x="411" y="35545"/>
                    <a:pt x="923" y="35611"/>
                    <a:pt x="1534" y="35611"/>
                  </a:cubicBezTo>
                  <a:cubicBezTo>
                    <a:pt x="2383" y="35611"/>
                    <a:pt x="3424" y="35482"/>
                    <a:pt x="4154" y="35373"/>
                  </a:cubicBezTo>
                  <a:lnTo>
                    <a:pt x="4154" y="35373"/>
                  </a:lnTo>
                  <a:lnTo>
                    <a:pt x="196" y="42159"/>
                  </a:lnTo>
                  <a:cubicBezTo>
                    <a:pt x="168" y="42207"/>
                    <a:pt x="153" y="42260"/>
                    <a:pt x="153" y="42314"/>
                  </a:cubicBezTo>
                  <a:cubicBezTo>
                    <a:pt x="153" y="42569"/>
                    <a:pt x="193" y="48604"/>
                    <a:pt x="3615" y="51870"/>
                  </a:cubicBezTo>
                  <a:cubicBezTo>
                    <a:pt x="6312" y="54444"/>
                    <a:pt x="10088" y="55938"/>
                    <a:pt x="13668" y="55938"/>
                  </a:cubicBezTo>
                  <a:cubicBezTo>
                    <a:pt x="13675" y="55938"/>
                    <a:pt x="13682" y="55938"/>
                    <a:pt x="13688" y="55938"/>
                  </a:cubicBezTo>
                  <a:cubicBezTo>
                    <a:pt x="14350" y="55938"/>
                    <a:pt x="15009" y="55883"/>
                    <a:pt x="15661" y="55776"/>
                  </a:cubicBezTo>
                  <a:cubicBezTo>
                    <a:pt x="18527" y="55299"/>
                    <a:pt x="23049" y="50478"/>
                    <a:pt x="25478" y="47889"/>
                  </a:cubicBezTo>
                  <a:cubicBezTo>
                    <a:pt x="26151" y="47171"/>
                    <a:pt x="26787" y="46494"/>
                    <a:pt x="26939" y="46402"/>
                  </a:cubicBezTo>
                  <a:cubicBezTo>
                    <a:pt x="27563" y="46028"/>
                    <a:pt x="27160" y="44325"/>
                    <a:pt x="25633" y="39401"/>
                  </a:cubicBezTo>
                  <a:cubicBezTo>
                    <a:pt x="25216" y="38054"/>
                    <a:pt x="24821" y="36782"/>
                    <a:pt x="24631" y="35970"/>
                  </a:cubicBezTo>
                  <a:cubicBezTo>
                    <a:pt x="24041" y="33463"/>
                    <a:pt x="25233" y="31786"/>
                    <a:pt x="25868" y="31405"/>
                  </a:cubicBezTo>
                  <a:cubicBezTo>
                    <a:pt x="26402" y="31084"/>
                    <a:pt x="31121" y="28208"/>
                    <a:pt x="32109" y="26068"/>
                  </a:cubicBezTo>
                  <a:cubicBezTo>
                    <a:pt x="32870" y="24417"/>
                    <a:pt x="33034" y="21685"/>
                    <a:pt x="32593" y="17947"/>
                  </a:cubicBezTo>
                  <a:cubicBezTo>
                    <a:pt x="32295" y="15412"/>
                    <a:pt x="28543" y="6273"/>
                    <a:pt x="24985" y="3361"/>
                  </a:cubicBezTo>
                  <a:cubicBezTo>
                    <a:pt x="22851" y="1614"/>
                    <a:pt x="20614" y="0"/>
                    <a:pt x="18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35"/>
            <p:cNvSpPr/>
            <p:nvPr/>
          </p:nvSpPr>
          <p:spPr>
            <a:xfrm>
              <a:off x="2045425" y="2880400"/>
              <a:ext cx="439975" cy="497975"/>
            </a:xfrm>
            <a:custGeom>
              <a:rect b="b" l="l" r="r" t="t"/>
              <a:pathLst>
                <a:path extrusionOk="0" h="19919" w="17599">
                  <a:moveTo>
                    <a:pt x="6102" y="0"/>
                  </a:moveTo>
                  <a:cubicBezTo>
                    <a:pt x="4746" y="0"/>
                    <a:pt x="3399" y="287"/>
                    <a:pt x="2294" y="926"/>
                  </a:cubicBezTo>
                  <a:cubicBezTo>
                    <a:pt x="2294" y="926"/>
                    <a:pt x="0" y="4292"/>
                    <a:pt x="0" y="6740"/>
                  </a:cubicBezTo>
                  <a:cubicBezTo>
                    <a:pt x="0" y="9190"/>
                    <a:pt x="1989" y="13168"/>
                    <a:pt x="3519" y="15004"/>
                  </a:cubicBezTo>
                  <a:cubicBezTo>
                    <a:pt x="5049" y="16841"/>
                    <a:pt x="6427" y="18065"/>
                    <a:pt x="6427" y="18065"/>
                  </a:cubicBezTo>
                  <a:lnTo>
                    <a:pt x="9793" y="17300"/>
                  </a:lnTo>
                  <a:lnTo>
                    <a:pt x="9947" y="19901"/>
                  </a:lnTo>
                  <a:cubicBezTo>
                    <a:pt x="9947" y="19901"/>
                    <a:pt x="10377" y="19126"/>
                    <a:pt x="11496" y="19126"/>
                  </a:cubicBezTo>
                  <a:cubicBezTo>
                    <a:pt x="11869" y="19126"/>
                    <a:pt x="12319" y="19212"/>
                    <a:pt x="12855" y="19442"/>
                  </a:cubicBezTo>
                  <a:cubicBezTo>
                    <a:pt x="13667" y="19790"/>
                    <a:pt x="14369" y="19918"/>
                    <a:pt x="14927" y="19918"/>
                  </a:cubicBezTo>
                  <a:cubicBezTo>
                    <a:pt x="15843" y="19918"/>
                    <a:pt x="16374" y="19574"/>
                    <a:pt x="16374" y="19289"/>
                  </a:cubicBezTo>
                  <a:cubicBezTo>
                    <a:pt x="16374" y="18830"/>
                    <a:pt x="17598" y="15616"/>
                    <a:pt x="16374" y="10261"/>
                  </a:cubicBezTo>
                  <a:cubicBezTo>
                    <a:pt x="15150" y="4905"/>
                    <a:pt x="13772" y="3986"/>
                    <a:pt x="11783" y="1997"/>
                  </a:cubicBezTo>
                  <a:cubicBezTo>
                    <a:pt x="10550" y="763"/>
                    <a:pt x="8315" y="0"/>
                    <a:pt x="6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35"/>
            <p:cNvSpPr/>
            <p:nvPr/>
          </p:nvSpPr>
          <p:spPr>
            <a:xfrm>
              <a:off x="2037725" y="2872750"/>
              <a:ext cx="450275" cy="513300"/>
            </a:xfrm>
            <a:custGeom>
              <a:rect b="b" l="l" r="r" t="t"/>
              <a:pathLst>
                <a:path extrusionOk="0" h="20532" w="18011">
                  <a:moveTo>
                    <a:pt x="6412" y="600"/>
                  </a:moveTo>
                  <a:cubicBezTo>
                    <a:pt x="8568" y="600"/>
                    <a:pt x="10719" y="1365"/>
                    <a:pt x="11874" y="2520"/>
                  </a:cubicBezTo>
                  <a:cubicBezTo>
                    <a:pt x="12060" y="2707"/>
                    <a:pt x="12242" y="2884"/>
                    <a:pt x="12418" y="3056"/>
                  </a:cubicBezTo>
                  <a:cubicBezTo>
                    <a:pt x="14088" y="4689"/>
                    <a:pt x="15293" y="5868"/>
                    <a:pt x="16383" y="10636"/>
                  </a:cubicBezTo>
                  <a:cubicBezTo>
                    <a:pt x="17382" y="15008"/>
                    <a:pt x="16721" y="17947"/>
                    <a:pt x="16472" y="19055"/>
                  </a:cubicBezTo>
                  <a:cubicBezTo>
                    <a:pt x="16410" y="19331"/>
                    <a:pt x="16375" y="19482"/>
                    <a:pt x="16377" y="19580"/>
                  </a:cubicBezTo>
                  <a:cubicBezTo>
                    <a:pt x="16369" y="19603"/>
                    <a:pt x="16302" y="19686"/>
                    <a:pt x="16113" y="19767"/>
                  </a:cubicBezTo>
                  <a:cubicBezTo>
                    <a:pt x="15900" y="19859"/>
                    <a:pt x="15604" y="19919"/>
                    <a:pt x="15237" y="19919"/>
                  </a:cubicBezTo>
                  <a:cubicBezTo>
                    <a:pt x="14714" y="19919"/>
                    <a:pt x="14048" y="19796"/>
                    <a:pt x="13282" y="19468"/>
                  </a:cubicBezTo>
                  <a:cubicBezTo>
                    <a:pt x="12710" y="19222"/>
                    <a:pt x="12222" y="19129"/>
                    <a:pt x="11811" y="19129"/>
                  </a:cubicBezTo>
                  <a:cubicBezTo>
                    <a:pt x="11237" y="19129"/>
                    <a:pt x="10814" y="19311"/>
                    <a:pt x="10521" y="19516"/>
                  </a:cubicBezTo>
                  <a:lnTo>
                    <a:pt x="10408" y="17589"/>
                  </a:lnTo>
                  <a:cubicBezTo>
                    <a:pt x="10398" y="17423"/>
                    <a:pt x="10260" y="17301"/>
                    <a:pt x="10102" y="17301"/>
                  </a:cubicBezTo>
                  <a:cubicBezTo>
                    <a:pt x="10080" y="17301"/>
                    <a:pt x="10056" y="17304"/>
                    <a:pt x="10033" y="17309"/>
                  </a:cubicBezTo>
                  <a:lnTo>
                    <a:pt x="6823" y="18038"/>
                  </a:lnTo>
                  <a:cubicBezTo>
                    <a:pt x="6462" y="17705"/>
                    <a:pt x="5307" y="16610"/>
                    <a:pt x="4062" y="15115"/>
                  </a:cubicBezTo>
                  <a:cubicBezTo>
                    <a:pt x="2622" y="13387"/>
                    <a:pt x="614" y="9482"/>
                    <a:pt x="614" y="7047"/>
                  </a:cubicBezTo>
                  <a:cubicBezTo>
                    <a:pt x="614" y="4893"/>
                    <a:pt x="2520" y="1913"/>
                    <a:pt x="2817" y="1463"/>
                  </a:cubicBezTo>
                  <a:cubicBezTo>
                    <a:pt x="3884" y="863"/>
                    <a:pt x="5149" y="600"/>
                    <a:pt x="6412" y="600"/>
                  </a:cubicBezTo>
                  <a:close/>
                  <a:moveTo>
                    <a:pt x="6385" y="1"/>
                  </a:moveTo>
                  <a:cubicBezTo>
                    <a:pt x="4998" y="1"/>
                    <a:pt x="3611" y="294"/>
                    <a:pt x="2449" y="967"/>
                  </a:cubicBezTo>
                  <a:cubicBezTo>
                    <a:pt x="2410" y="990"/>
                    <a:pt x="2375" y="1021"/>
                    <a:pt x="2350" y="1059"/>
                  </a:cubicBezTo>
                  <a:cubicBezTo>
                    <a:pt x="2253" y="1201"/>
                    <a:pt x="0" y="4533"/>
                    <a:pt x="0" y="7047"/>
                  </a:cubicBezTo>
                  <a:cubicBezTo>
                    <a:pt x="0" y="9619"/>
                    <a:pt x="2092" y="13707"/>
                    <a:pt x="3591" y="15506"/>
                  </a:cubicBezTo>
                  <a:cubicBezTo>
                    <a:pt x="5118" y="17340"/>
                    <a:pt x="6517" y="18587"/>
                    <a:pt x="6530" y="18600"/>
                  </a:cubicBezTo>
                  <a:cubicBezTo>
                    <a:pt x="6587" y="18650"/>
                    <a:pt x="6659" y="18677"/>
                    <a:pt x="6733" y="18677"/>
                  </a:cubicBezTo>
                  <a:cubicBezTo>
                    <a:pt x="6756" y="18677"/>
                    <a:pt x="6779" y="18674"/>
                    <a:pt x="6802" y="18669"/>
                  </a:cubicBezTo>
                  <a:lnTo>
                    <a:pt x="9817" y="17985"/>
                  </a:lnTo>
                  <a:lnTo>
                    <a:pt x="9948" y="20226"/>
                  </a:lnTo>
                  <a:cubicBezTo>
                    <a:pt x="9957" y="20360"/>
                    <a:pt x="10052" y="20474"/>
                    <a:pt x="10184" y="20504"/>
                  </a:cubicBezTo>
                  <a:cubicBezTo>
                    <a:pt x="10207" y="20509"/>
                    <a:pt x="10230" y="20511"/>
                    <a:pt x="10253" y="20511"/>
                  </a:cubicBezTo>
                  <a:cubicBezTo>
                    <a:pt x="10361" y="20511"/>
                    <a:pt x="10464" y="20455"/>
                    <a:pt x="10520" y="20359"/>
                  </a:cubicBezTo>
                  <a:cubicBezTo>
                    <a:pt x="10540" y="20324"/>
                    <a:pt x="10895" y="19741"/>
                    <a:pt x="11807" y="19741"/>
                  </a:cubicBezTo>
                  <a:cubicBezTo>
                    <a:pt x="12140" y="19741"/>
                    <a:pt x="12548" y="19818"/>
                    <a:pt x="13041" y="20030"/>
                  </a:cubicBezTo>
                  <a:cubicBezTo>
                    <a:pt x="13889" y="20393"/>
                    <a:pt x="14630" y="20531"/>
                    <a:pt x="15233" y="20531"/>
                  </a:cubicBezTo>
                  <a:cubicBezTo>
                    <a:pt x="15843" y="20530"/>
                    <a:pt x="16311" y="20390"/>
                    <a:pt x="16600" y="20199"/>
                  </a:cubicBezTo>
                  <a:cubicBezTo>
                    <a:pt x="16849" y="20034"/>
                    <a:pt x="16988" y="19819"/>
                    <a:pt x="16988" y="19596"/>
                  </a:cubicBezTo>
                  <a:cubicBezTo>
                    <a:pt x="16989" y="19545"/>
                    <a:pt x="17030" y="19364"/>
                    <a:pt x="17069" y="19189"/>
                  </a:cubicBezTo>
                  <a:cubicBezTo>
                    <a:pt x="17326" y="18045"/>
                    <a:pt x="18010" y="15007"/>
                    <a:pt x="16980" y="10498"/>
                  </a:cubicBezTo>
                  <a:cubicBezTo>
                    <a:pt x="15850" y="5555"/>
                    <a:pt x="14591" y="4322"/>
                    <a:pt x="12847" y="2619"/>
                  </a:cubicBezTo>
                  <a:cubicBezTo>
                    <a:pt x="12671" y="2447"/>
                    <a:pt x="12491" y="2272"/>
                    <a:pt x="12306" y="2087"/>
                  </a:cubicBezTo>
                  <a:cubicBezTo>
                    <a:pt x="11052" y="832"/>
                    <a:pt x="8719" y="1"/>
                    <a:pt x="6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35"/>
            <p:cNvSpPr/>
            <p:nvPr/>
          </p:nvSpPr>
          <p:spPr>
            <a:xfrm>
              <a:off x="2098950" y="2915050"/>
              <a:ext cx="352000" cy="417000"/>
            </a:xfrm>
            <a:custGeom>
              <a:rect b="b" l="l" r="r" t="t"/>
              <a:pathLst>
                <a:path extrusionOk="0" h="16680" w="14080">
                  <a:moveTo>
                    <a:pt x="2823" y="0"/>
                  </a:moveTo>
                  <a:cubicBezTo>
                    <a:pt x="2336" y="0"/>
                    <a:pt x="1943" y="104"/>
                    <a:pt x="1684" y="305"/>
                  </a:cubicBezTo>
                  <a:cubicBezTo>
                    <a:pt x="1684" y="305"/>
                    <a:pt x="0" y="3213"/>
                    <a:pt x="919" y="5508"/>
                  </a:cubicBezTo>
                  <a:cubicBezTo>
                    <a:pt x="1837" y="7803"/>
                    <a:pt x="4745" y="10558"/>
                    <a:pt x="7039" y="12547"/>
                  </a:cubicBezTo>
                  <a:cubicBezTo>
                    <a:pt x="9334" y="14537"/>
                    <a:pt x="12242" y="16679"/>
                    <a:pt x="12242" y="16679"/>
                  </a:cubicBezTo>
                  <a:cubicBezTo>
                    <a:pt x="12242" y="16679"/>
                    <a:pt x="14079" y="11935"/>
                    <a:pt x="11171" y="6426"/>
                  </a:cubicBezTo>
                  <a:cubicBezTo>
                    <a:pt x="8809" y="1950"/>
                    <a:pt x="4933" y="0"/>
                    <a:pt x="28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35"/>
            <p:cNvSpPr/>
            <p:nvPr/>
          </p:nvSpPr>
          <p:spPr>
            <a:xfrm>
              <a:off x="2090750" y="2907375"/>
              <a:ext cx="367750" cy="432300"/>
            </a:xfrm>
            <a:custGeom>
              <a:rect b="b" l="l" r="r" t="t"/>
              <a:pathLst>
                <a:path extrusionOk="0" h="17292" w="14710">
                  <a:moveTo>
                    <a:pt x="3152" y="614"/>
                  </a:moveTo>
                  <a:cubicBezTo>
                    <a:pt x="3420" y="614"/>
                    <a:pt x="3722" y="648"/>
                    <a:pt x="4044" y="717"/>
                  </a:cubicBezTo>
                  <a:cubicBezTo>
                    <a:pt x="6092" y="1158"/>
                    <a:pt x="9202" y="3036"/>
                    <a:pt x="11229" y="6876"/>
                  </a:cubicBezTo>
                  <a:cubicBezTo>
                    <a:pt x="13563" y="11298"/>
                    <a:pt x="12755" y="15255"/>
                    <a:pt x="12410" y="16484"/>
                  </a:cubicBezTo>
                  <a:cubicBezTo>
                    <a:pt x="11573" y="15857"/>
                    <a:pt x="9369" y="14184"/>
                    <a:pt x="7569" y="12623"/>
                  </a:cubicBezTo>
                  <a:cubicBezTo>
                    <a:pt x="4202" y="9705"/>
                    <a:pt x="2227" y="7440"/>
                    <a:pt x="1531" y="5701"/>
                  </a:cubicBezTo>
                  <a:cubicBezTo>
                    <a:pt x="746" y="3738"/>
                    <a:pt x="2030" y="1221"/>
                    <a:pt x="2247" y="820"/>
                  </a:cubicBezTo>
                  <a:cubicBezTo>
                    <a:pt x="2454" y="684"/>
                    <a:pt x="2769" y="614"/>
                    <a:pt x="3152" y="614"/>
                  </a:cubicBezTo>
                  <a:close/>
                  <a:moveTo>
                    <a:pt x="3151" y="1"/>
                  </a:moveTo>
                  <a:cubicBezTo>
                    <a:pt x="2595" y="1"/>
                    <a:pt x="2139" y="126"/>
                    <a:pt x="1824" y="371"/>
                  </a:cubicBezTo>
                  <a:cubicBezTo>
                    <a:pt x="1793" y="395"/>
                    <a:pt x="1766" y="425"/>
                    <a:pt x="1747" y="459"/>
                  </a:cubicBezTo>
                  <a:cubicBezTo>
                    <a:pt x="1675" y="582"/>
                    <a:pt x="0" y="3522"/>
                    <a:pt x="963" y="5928"/>
                  </a:cubicBezTo>
                  <a:cubicBezTo>
                    <a:pt x="1695" y="7762"/>
                    <a:pt x="3726" y="10102"/>
                    <a:pt x="7168" y="13086"/>
                  </a:cubicBezTo>
                  <a:cubicBezTo>
                    <a:pt x="9445" y="15060"/>
                    <a:pt x="12360" y="17211"/>
                    <a:pt x="12390" y="17232"/>
                  </a:cubicBezTo>
                  <a:cubicBezTo>
                    <a:pt x="12442" y="17271"/>
                    <a:pt x="12506" y="17292"/>
                    <a:pt x="12572" y="17292"/>
                  </a:cubicBezTo>
                  <a:cubicBezTo>
                    <a:pt x="12600" y="17292"/>
                    <a:pt x="12629" y="17289"/>
                    <a:pt x="12657" y="17281"/>
                  </a:cubicBezTo>
                  <a:cubicBezTo>
                    <a:pt x="12748" y="17253"/>
                    <a:pt x="12822" y="17186"/>
                    <a:pt x="12856" y="17097"/>
                  </a:cubicBezTo>
                  <a:cubicBezTo>
                    <a:pt x="12934" y="16898"/>
                    <a:pt x="14710" y="12158"/>
                    <a:pt x="11771" y="6591"/>
                  </a:cubicBezTo>
                  <a:cubicBezTo>
                    <a:pt x="9645" y="2564"/>
                    <a:pt x="6350" y="588"/>
                    <a:pt x="4173" y="119"/>
                  </a:cubicBezTo>
                  <a:cubicBezTo>
                    <a:pt x="3806" y="40"/>
                    <a:pt x="3462" y="1"/>
                    <a:pt x="3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35"/>
            <p:cNvSpPr/>
            <p:nvPr/>
          </p:nvSpPr>
          <p:spPr>
            <a:xfrm>
              <a:off x="2118075" y="2574525"/>
              <a:ext cx="436175" cy="566225"/>
            </a:xfrm>
            <a:custGeom>
              <a:rect b="b" l="l" r="r" t="t"/>
              <a:pathLst>
                <a:path extrusionOk="0" h="22649" w="17447">
                  <a:moveTo>
                    <a:pt x="14232" y="0"/>
                  </a:moveTo>
                  <a:cubicBezTo>
                    <a:pt x="14232" y="0"/>
                    <a:pt x="10100" y="2448"/>
                    <a:pt x="9029" y="2908"/>
                  </a:cubicBezTo>
                  <a:cubicBezTo>
                    <a:pt x="7958" y="3367"/>
                    <a:pt x="3367" y="5509"/>
                    <a:pt x="2756" y="8264"/>
                  </a:cubicBezTo>
                  <a:cubicBezTo>
                    <a:pt x="2143" y="11018"/>
                    <a:pt x="613" y="14844"/>
                    <a:pt x="307" y="15762"/>
                  </a:cubicBezTo>
                  <a:cubicBezTo>
                    <a:pt x="1" y="16680"/>
                    <a:pt x="307" y="17904"/>
                    <a:pt x="1225" y="19129"/>
                  </a:cubicBezTo>
                  <a:cubicBezTo>
                    <a:pt x="2143" y="20353"/>
                    <a:pt x="7041" y="22649"/>
                    <a:pt x="8112" y="22649"/>
                  </a:cubicBezTo>
                  <a:cubicBezTo>
                    <a:pt x="9182" y="22649"/>
                    <a:pt x="9642" y="16221"/>
                    <a:pt x="9642" y="16221"/>
                  </a:cubicBezTo>
                  <a:lnTo>
                    <a:pt x="13927" y="16221"/>
                  </a:lnTo>
                  <a:cubicBezTo>
                    <a:pt x="15609" y="16221"/>
                    <a:pt x="14998" y="15303"/>
                    <a:pt x="15457" y="13314"/>
                  </a:cubicBezTo>
                  <a:cubicBezTo>
                    <a:pt x="15916" y="11324"/>
                    <a:pt x="15609" y="8263"/>
                    <a:pt x="15609" y="8263"/>
                  </a:cubicBezTo>
                  <a:cubicBezTo>
                    <a:pt x="15609" y="8263"/>
                    <a:pt x="16835" y="6274"/>
                    <a:pt x="17140" y="5815"/>
                  </a:cubicBezTo>
                  <a:cubicBezTo>
                    <a:pt x="17446" y="5355"/>
                    <a:pt x="15304" y="4131"/>
                    <a:pt x="15304" y="4131"/>
                  </a:cubicBezTo>
                  <a:lnTo>
                    <a:pt x="15304" y="3060"/>
                  </a:lnTo>
                  <a:cubicBezTo>
                    <a:pt x="15304" y="2601"/>
                    <a:pt x="14232" y="0"/>
                    <a:pt x="14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35"/>
            <p:cNvSpPr/>
            <p:nvPr/>
          </p:nvSpPr>
          <p:spPr>
            <a:xfrm>
              <a:off x="2109800" y="2566850"/>
              <a:ext cx="445875" cy="581550"/>
            </a:xfrm>
            <a:custGeom>
              <a:rect b="b" l="l" r="r" t="t"/>
              <a:pathLst>
                <a:path extrusionOk="0" h="23262" w="17835">
                  <a:moveTo>
                    <a:pt x="14414" y="750"/>
                  </a:moveTo>
                  <a:cubicBezTo>
                    <a:pt x="14875" y="1895"/>
                    <a:pt x="15328" y="3140"/>
                    <a:pt x="15328" y="3368"/>
                  </a:cubicBezTo>
                  <a:lnTo>
                    <a:pt x="15328" y="4439"/>
                  </a:lnTo>
                  <a:cubicBezTo>
                    <a:pt x="15328" y="4549"/>
                    <a:pt x="15387" y="4650"/>
                    <a:pt x="15482" y="4704"/>
                  </a:cubicBezTo>
                  <a:cubicBezTo>
                    <a:pt x="16305" y="5175"/>
                    <a:pt x="17071" y="5762"/>
                    <a:pt x="17183" y="6001"/>
                  </a:cubicBezTo>
                  <a:cubicBezTo>
                    <a:pt x="16835" y="6532"/>
                    <a:pt x="15728" y="8332"/>
                    <a:pt x="15679" y="8411"/>
                  </a:cubicBezTo>
                  <a:cubicBezTo>
                    <a:pt x="15644" y="8467"/>
                    <a:pt x="15628" y="8535"/>
                    <a:pt x="15636" y="8601"/>
                  </a:cubicBezTo>
                  <a:cubicBezTo>
                    <a:pt x="15638" y="8631"/>
                    <a:pt x="15932" y="11633"/>
                    <a:pt x="15488" y="13552"/>
                  </a:cubicBezTo>
                  <a:cubicBezTo>
                    <a:pt x="15350" y="14152"/>
                    <a:pt x="15306" y="14659"/>
                    <a:pt x="15270" y="15064"/>
                  </a:cubicBezTo>
                  <a:cubicBezTo>
                    <a:pt x="15184" y="16045"/>
                    <a:pt x="15168" y="16223"/>
                    <a:pt x="14257" y="16223"/>
                  </a:cubicBezTo>
                  <a:lnTo>
                    <a:pt x="9972" y="16223"/>
                  </a:lnTo>
                  <a:cubicBezTo>
                    <a:pt x="9811" y="16223"/>
                    <a:pt x="9678" y="16347"/>
                    <a:pt x="9667" y="16506"/>
                  </a:cubicBezTo>
                  <a:cubicBezTo>
                    <a:pt x="9440" y="19681"/>
                    <a:pt x="8875" y="22495"/>
                    <a:pt x="8442" y="22650"/>
                  </a:cubicBezTo>
                  <a:cubicBezTo>
                    <a:pt x="7475" y="22650"/>
                    <a:pt x="2664" y="20403"/>
                    <a:pt x="1801" y="19252"/>
                  </a:cubicBezTo>
                  <a:cubicBezTo>
                    <a:pt x="964" y="18137"/>
                    <a:pt x="646" y="17011"/>
                    <a:pt x="928" y="16166"/>
                  </a:cubicBezTo>
                  <a:cubicBezTo>
                    <a:pt x="995" y="15963"/>
                    <a:pt x="1124" y="15618"/>
                    <a:pt x="1288" y="15174"/>
                  </a:cubicBezTo>
                  <a:cubicBezTo>
                    <a:pt x="1853" y="13645"/>
                    <a:pt x="2905" y="10799"/>
                    <a:pt x="3385" y="8637"/>
                  </a:cubicBezTo>
                  <a:cubicBezTo>
                    <a:pt x="3989" y="5920"/>
                    <a:pt x="8920" y="3736"/>
                    <a:pt x="9481" y="3495"/>
                  </a:cubicBezTo>
                  <a:cubicBezTo>
                    <a:pt x="10398" y="3103"/>
                    <a:pt x="13430" y="1330"/>
                    <a:pt x="14414" y="750"/>
                  </a:cubicBezTo>
                  <a:close/>
                  <a:moveTo>
                    <a:pt x="14563" y="1"/>
                  </a:moveTo>
                  <a:cubicBezTo>
                    <a:pt x="14509" y="1"/>
                    <a:pt x="14455" y="15"/>
                    <a:pt x="14407" y="44"/>
                  </a:cubicBezTo>
                  <a:cubicBezTo>
                    <a:pt x="14366" y="69"/>
                    <a:pt x="10281" y="2487"/>
                    <a:pt x="9241" y="2934"/>
                  </a:cubicBezTo>
                  <a:cubicBezTo>
                    <a:pt x="8278" y="3346"/>
                    <a:pt x="3444" y="5554"/>
                    <a:pt x="2788" y="8505"/>
                  </a:cubicBezTo>
                  <a:cubicBezTo>
                    <a:pt x="2316" y="10626"/>
                    <a:pt x="1273" y="13447"/>
                    <a:pt x="714" y="14962"/>
                  </a:cubicBezTo>
                  <a:cubicBezTo>
                    <a:pt x="546" y="15414"/>
                    <a:pt x="417" y="15766"/>
                    <a:pt x="347" y="15972"/>
                  </a:cubicBezTo>
                  <a:cubicBezTo>
                    <a:pt x="1" y="17013"/>
                    <a:pt x="352" y="18341"/>
                    <a:pt x="1311" y="19619"/>
                  </a:cubicBezTo>
                  <a:cubicBezTo>
                    <a:pt x="2287" y="20921"/>
                    <a:pt x="7319" y="23262"/>
                    <a:pt x="8442" y="23262"/>
                  </a:cubicBezTo>
                  <a:cubicBezTo>
                    <a:pt x="9578" y="23262"/>
                    <a:pt x="10063" y="19361"/>
                    <a:pt x="10256" y="16835"/>
                  </a:cubicBezTo>
                  <a:lnTo>
                    <a:pt x="14258" y="16835"/>
                  </a:lnTo>
                  <a:cubicBezTo>
                    <a:pt x="15730" y="16835"/>
                    <a:pt x="15796" y="16078"/>
                    <a:pt x="15881" y="15118"/>
                  </a:cubicBezTo>
                  <a:cubicBezTo>
                    <a:pt x="15915" y="14732"/>
                    <a:pt x="15957" y="14249"/>
                    <a:pt x="16086" y="13690"/>
                  </a:cubicBezTo>
                  <a:cubicBezTo>
                    <a:pt x="16509" y="11858"/>
                    <a:pt x="16305" y="9208"/>
                    <a:pt x="16255" y="8644"/>
                  </a:cubicBezTo>
                  <a:cubicBezTo>
                    <a:pt x="16494" y="8257"/>
                    <a:pt x="17462" y="6687"/>
                    <a:pt x="17725" y="6293"/>
                  </a:cubicBezTo>
                  <a:cubicBezTo>
                    <a:pt x="17779" y="6211"/>
                    <a:pt x="17835" y="6077"/>
                    <a:pt x="17791" y="5893"/>
                  </a:cubicBezTo>
                  <a:cubicBezTo>
                    <a:pt x="17661" y="5338"/>
                    <a:pt x="16488" y="4588"/>
                    <a:pt x="15940" y="4263"/>
                  </a:cubicBezTo>
                  <a:lnTo>
                    <a:pt x="15940" y="3368"/>
                  </a:lnTo>
                  <a:cubicBezTo>
                    <a:pt x="15940" y="2886"/>
                    <a:pt x="15103" y="814"/>
                    <a:pt x="14847" y="191"/>
                  </a:cubicBezTo>
                  <a:cubicBezTo>
                    <a:pt x="14813" y="109"/>
                    <a:pt x="14745" y="45"/>
                    <a:pt x="14661" y="17"/>
                  </a:cubicBezTo>
                  <a:cubicBezTo>
                    <a:pt x="14629" y="6"/>
                    <a:pt x="14596" y="1"/>
                    <a:pt x="14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35"/>
            <p:cNvSpPr/>
            <p:nvPr/>
          </p:nvSpPr>
          <p:spPr>
            <a:xfrm>
              <a:off x="1808175" y="2836350"/>
              <a:ext cx="264025" cy="251425"/>
            </a:xfrm>
            <a:custGeom>
              <a:rect b="b" l="l" r="r" t="t"/>
              <a:pathLst>
                <a:path extrusionOk="0" h="10057" w="10561">
                  <a:moveTo>
                    <a:pt x="5413" y="1"/>
                  </a:moveTo>
                  <a:cubicBezTo>
                    <a:pt x="4942" y="1"/>
                    <a:pt x="4501" y="25"/>
                    <a:pt x="4133" y="87"/>
                  </a:cubicBezTo>
                  <a:cubicBezTo>
                    <a:pt x="2296" y="392"/>
                    <a:pt x="1" y="2995"/>
                    <a:pt x="1" y="5596"/>
                  </a:cubicBezTo>
                  <a:cubicBezTo>
                    <a:pt x="1" y="8197"/>
                    <a:pt x="1990" y="9726"/>
                    <a:pt x="5204" y="10033"/>
                  </a:cubicBezTo>
                  <a:cubicBezTo>
                    <a:pt x="5371" y="10049"/>
                    <a:pt x="5534" y="10057"/>
                    <a:pt x="5695" y="10057"/>
                  </a:cubicBezTo>
                  <a:cubicBezTo>
                    <a:pt x="8634" y="10057"/>
                    <a:pt x="10560" y="7506"/>
                    <a:pt x="10560" y="6054"/>
                  </a:cubicBezTo>
                  <a:cubicBezTo>
                    <a:pt x="10560" y="4524"/>
                    <a:pt x="10407" y="2841"/>
                    <a:pt x="9642" y="392"/>
                  </a:cubicBezTo>
                  <a:cubicBezTo>
                    <a:pt x="9642" y="392"/>
                    <a:pt x="7293" y="1"/>
                    <a:pt x="54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35"/>
            <p:cNvSpPr/>
            <p:nvPr/>
          </p:nvSpPr>
          <p:spPr>
            <a:xfrm>
              <a:off x="1800550" y="2828675"/>
              <a:ext cx="279325" cy="266750"/>
            </a:xfrm>
            <a:custGeom>
              <a:rect b="b" l="l" r="r" t="t"/>
              <a:pathLst>
                <a:path extrusionOk="0" h="10670" w="11173">
                  <a:moveTo>
                    <a:pt x="5713" y="613"/>
                  </a:moveTo>
                  <a:cubicBezTo>
                    <a:pt x="7244" y="613"/>
                    <a:pt x="9122" y="881"/>
                    <a:pt x="9711" y="972"/>
                  </a:cubicBezTo>
                  <a:cubicBezTo>
                    <a:pt x="10458" y="3421"/>
                    <a:pt x="10559" y="5068"/>
                    <a:pt x="10559" y="6361"/>
                  </a:cubicBezTo>
                  <a:cubicBezTo>
                    <a:pt x="10559" y="6961"/>
                    <a:pt x="10143" y="7944"/>
                    <a:pt x="9211" y="8791"/>
                  </a:cubicBezTo>
                  <a:cubicBezTo>
                    <a:pt x="8672" y="9282"/>
                    <a:pt x="7573" y="10059"/>
                    <a:pt x="6012" y="10059"/>
                  </a:cubicBezTo>
                  <a:cubicBezTo>
                    <a:pt x="5858" y="10059"/>
                    <a:pt x="5700" y="10052"/>
                    <a:pt x="5538" y="10036"/>
                  </a:cubicBezTo>
                  <a:cubicBezTo>
                    <a:pt x="2362" y="9733"/>
                    <a:pt x="613" y="8265"/>
                    <a:pt x="613" y="5903"/>
                  </a:cubicBezTo>
                  <a:cubicBezTo>
                    <a:pt x="613" y="3489"/>
                    <a:pt x="2780" y="980"/>
                    <a:pt x="4489" y="695"/>
                  </a:cubicBezTo>
                  <a:cubicBezTo>
                    <a:pt x="4839" y="636"/>
                    <a:pt x="5261" y="613"/>
                    <a:pt x="5713" y="613"/>
                  </a:cubicBezTo>
                  <a:close/>
                  <a:moveTo>
                    <a:pt x="5725" y="1"/>
                  </a:moveTo>
                  <a:cubicBezTo>
                    <a:pt x="5236" y="1"/>
                    <a:pt x="4775" y="27"/>
                    <a:pt x="4388" y="91"/>
                  </a:cubicBezTo>
                  <a:cubicBezTo>
                    <a:pt x="2413" y="420"/>
                    <a:pt x="0" y="3166"/>
                    <a:pt x="0" y="5903"/>
                  </a:cubicBezTo>
                  <a:cubicBezTo>
                    <a:pt x="0" y="8585"/>
                    <a:pt x="1997" y="10313"/>
                    <a:pt x="5480" y="10645"/>
                  </a:cubicBezTo>
                  <a:cubicBezTo>
                    <a:pt x="5653" y="10662"/>
                    <a:pt x="5825" y="10669"/>
                    <a:pt x="5995" y="10669"/>
                  </a:cubicBezTo>
                  <a:cubicBezTo>
                    <a:pt x="7329" y="10669"/>
                    <a:pt x="8601" y="10173"/>
                    <a:pt x="9623" y="9244"/>
                  </a:cubicBezTo>
                  <a:cubicBezTo>
                    <a:pt x="10564" y="8387"/>
                    <a:pt x="11172" y="7256"/>
                    <a:pt x="11172" y="6361"/>
                  </a:cubicBezTo>
                  <a:cubicBezTo>
                    <a:pt x="11172" y="4991"/>
                    <a:pt x="11060" y="3236"/>
                    <a:pt x="10239" y="609"/>
                  </a:cubicBezTo>
                  <a:cubicBezTo>
                    <a:pt x="10205" y="498"/>
                    <a:pt x="10111" y="416"/>
                    <a:pt x="9998" y="397"/>
                  </a:cubicBezTo>
                  <a:cubicBezTo>
                    <a:pt x="9877" y="377"/>
                    <a:pt x="7595" y="1"/>
                    <a:pt x="5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35"/>
            <p:cNvSpPr/>
            <p:nvPr/>
          </p:nvSpPr>
          <p:spPr>
            <a:xfrm>
              <a:off x="1945925" y="2374125"/>
              <a:ext cx="573900" cy="595300"/>
            </a:xfrm>
            <a:custGeom>
              <a:rect b="b" l="l" r="r" t="t"/>
              <a:pathLst>
                <a:path extrusionOk="0" h="23812" w="22956">
                  <a:moveTo>
                    <a:pt x="14815" y="0"/>
                  </a:moveTo>
                  <a:cubicBezTo>
                    <a:pt x="12912" y="0"/>
                    <a:pt x="10669" y="248"/>
                    <a:pt x="7805" y="1282"/>
                  </a:cubicBezTo>
                  <a:cubicBezTo>
                    <a:pt x="2296" y="3272"/>
                    <a:pt x="1" y="9699"/>
                    <a:pt x="307" y="13067"/>
                  </a:cubicBezTo>
                  <a:cubicBezTo>
                    <a:pt x="612" y="16434"/>
                    <a:pt x="5663" y="23319"/>
                    <a:pt x="8264" y="23779"/>
                  </a:cubicBezTo>
                  <a:cubicBezTo>
                    <a:pt x="8388" y="23801"/>
                    <a:pt x="8506" y="23811"/>
                    <a:pt x="8618" y="23811"/>
                  </a:cubicBezTo>
                  <a:cubicBezTo>
                    <a:pt x="10866" y="23811"/>
                    <a:pt x="10866" y="19647"/>
                    <a:pt x="10866" y="19647"/>
                  </a:cubicBezTo>
                  <a:lnTo>
                    <a:pt x="13467" y="18116"/>
                  </a:lnTo>
                  <a:cubicBezTo>
                    <a:pt x="13467" y="18116"/>
                    <a:pt x="19283" y="11841"/>
                    <a:pt x="21118" y="8016"/>
                  </a:cubicBezTo>
                  <a:cubicBezTo>
                    <a:pt x="22955" y="4190"/>
                    <a:pt x="22343" y="212"/>
                    <a:pt x="19436" y="212"/>
                  </a:cubicBezTo>
                  <a:cubicBezTo>
                    <a:pt x="18039" y="212"/>
                    <a:pt x="16573" y="0"/>
                    <a:pt x="14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35"/>
            <p:cNvSpPr/>
            <p:nvPr/>
          </p:nvSpPr>
          <p:spPr>
            <a:xfrm>
              <a:off x="1937575" y="2366500"/>
              <a:ext cx="578925" cy="610550"/>
            </a:xfrm>
            <a:custGeom>
              <a:rect b="b" l="l" r="r" t="t"/>
              <a:pathLst>
                <a:path extrusionOk="0" h="24422" w="23157">
                  <a:moveTo>
                    <a:pt x="15131" y="610"/>
                  </a:moveTo>
                  <a:cubicBezTo>
                    <a:pt x="16050" y="610"/>
                    <a:pt x="16895" y="669"/>
                    <a:pt x="17705" y="725"/>
                  </a:cubicBezTo>
                  <a:cubicBezTo>
                    <a:pt x="18423" y="775"/>
                    <a:pt x="19101" y="823"/>
                    <a:pt x="19770" y="823"/>
                  </a:cubicBezTo>
                  <a:cubicBezTo>
                    <a:pt x="20585" y="823"/>
                    <a:pt x="21213" y="1164"/>
                    <a:pt x="21636" y="1836"/>
                  </a:cubicBezTo>
                  <a:cubicBezTo>
                    <a:pt x="22515" y="3232"/>
                    <a:pt x="22331" y="5786"/>
                    <a:pt x="21177" y="8188"/>
                  </a:cubicBezTo>
                  <a:cubicBezTo>
                    <a:pt x="19448" y="11788"/>
                    <a:pt x="14061" y="17686"/>
                    <a:pt x="13607" y="18181"/>
                  </a:cubicBezTo>
                  <a:lnTo>
                    <a:pt x="11045" y="19687"/>
                  </a:lnTo>
                  <a:cubicBezTo>
                    <a:pt x="10951" y="19742"/>
                    <a:pt x="10893" y="19843"/>
                    <a:pt x="10893" y="19952"/>
                  </a:cubicBezTo>
                  <a:cubicBezTo>
                    <a:pt x="10893" y="19977"/>
                    <a:pt x="10878" y="22591"/>
                    <a:pt x="9784" y="23508"/>
                  </a:cubicBezTo>
                  <a:cubicBezTo>
                    <a:pt x="9543" y="23710"/>
                    <a:pt x="9270" y="23810"/>
                    <a:pt x="8954" y="23810"/>
                  </a:cubicBezTo>
                  <a:cubicBezTo>
                    <a:pt x="8857" y="23810"/>
                    <a:pt x="8756" y="23800"/>
                    <a:pt x="8651" y="23781"/>
                  </a:cubicBezTo>
                  <a:cubicBezTo>
                    <a:pt x="6213" y="23352"/>
                    <a:pt x="1243" y="16620"/>
                    <a:pt x="945" y="13343"/>
                  </a:cubicBezTo>
                  <a:cubicBezTo>
                    <a:pt x="627" y="9848"/>
                    <a:pt x="3043" y="3753"/>
                    <a:pt x="8243" y="1875"/>
                  </a:cubicBezTo>
                  <a:cubicBezTo>
                    <a:pt x="11065" y="856"/>
                    <a:pt x="13253" y="610"/>
                    <a:pt x="15131" y="610"/>
                  </a:cubicBezTo>
                  <a:close/>
                  <a:moveTo>
                    <a:pt x="15171" y="0"/>
                  </a:moveTo>
                  <a:cubicBezTo>
                    <a:pt x="13244" y="0"/>
                    <a:pt x="10941" y="250"/>
                    <a:pt x="8035" y="1300"/>
                  </a:cubicBezTo>
                  <a:cubicBezTo>
                    <a:pt x="2549" y="3281"/>
                    <a:pt x="0" y="9712"/>
                    <a:pt x="336" y="13398"/>
                  </a:cubicBezTo>
                  <a:cubicBezTo>
                    <a:pt x="657" y="16932"/>
                    <a:pt x="5874" y="23913"/>
                    <a:pt x="8545" y="24384"/>
                  </a:cubicBezTo>
                  <a:cubicBezTo>
                    <a:pt x="8680" y="24410"/>
                    <a:pt x="8817" y="24422"/>
                    <a:pt x="8955" y="24422"/>
                  </a:cubicBezTo>
                  <a:cubicBezTo>
                    <a:pt x="9415" y="24422"/>
                    <a:pt x="9825" y="24272"/>
                    <a:pt x="10178" y="23976"/>
                  </a:cubicBezTo>
                  <a:cubicBezTo>
                    <a:pt x="11317" y="23021"/>
                    <a:pt x="11479" y="20780"/>
                    <a:pt x="11502" y="20129"/>
                  </a:cubicBezTo>
                  <a:lnTo>
                    <a:pt x="13956" y="18685"/>
                  </a:lnTo>
                  <a:cubicBezTo>
                    <a:pt x="13982" y="18669"/>
                    <a:pt x="14005" y="18650"/>
                    <a:pt x="14025" y="18629"/>
                  </a:cubicBezTo>
                  <a:cubicBezTo>
                    <a:pt x="14264" y="18371"/>
                    <a:pt x="19893" y="12277"/>
                    <a:pt x="21728" y="8453"/>
                  </a:cubicBezTo>
                  <a:cubicBezTo>
                    <a:pt x="22989" y="5828"/>
                    <a:pt x="23156" y="3103"/>
                    <a:pt x="22154" y="1511"/>
                  </a:cubicBezTo>
                  <a:cubicBezTo>
                    <a:pt x="21619" y="660"/>
                    <a:pt x="20794" y="210"/>
                    <a:pt x="19769" y="210"/>
                  </a:cubicBezTo>
                  <a:cubicBezTo>
                    <a:pt x="19122" y="210"/>
                    <a:pt x="18454" y="164"/>
                    <a:pt x="17747" y="115"/>
                  </a:cubicBezTo>
                  <a:cubicBezTo>
                    <a:pt x="16960" y="60"/>
                    <a:pt x="16110" y="0"/>
                    <a:pt x="15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35"/>
            <p:cNvSpPr/>
            <p:nvPr/>
          </p:nvSpPr>
          <p:spPr>
            <a:xfrm>
              <a:off x="2183150" y="2795950"/>
              <a:ext cx="133925" cy="136850"/>
            </a:xfrm>
            <a:custGeom>
              <a:rect b="b" l="l" r="r" t="t"/>
              <a:pathLst>
                <a:path extrusionOk="0" h="5474" w="5357">
                  <a:moveTo>
                    <a:pt x="2323" y="0"/>
                  </a:moveTo>
                  <a:cubicBezTo>
                    <a:pt x="2116" y="0"/>
                    <a:pt x="1902" y="52"/>
                    <a:pt x="1683" y="172"/>
                  </a:cubicBezTo>
                  <a:cubicBezTo>
                    <a:pt x="0" y="1090"/>
                    <a:pt x="1530" y="4457"/>
                    <a:pt x="2601" y="5222"/>
                  </a:cubicBezTo>
                  <a:cubicBezTo>
                    <a:pt x="2856" y="5404"/>
                    <a:pt x="3146" y="5474"/>
                    <a:pt x="3439" y="5474"/>
                  </a:cubicBezTo>
                  <a:cubicBezTo>
                    <a:pt x="4378" y="5474"/>
                    <a:pt x="5356" y="4762"/>
                    <a:pt x="5356" y="4762"/>
                  </a:cubicBezTo>
                  <a:lnTo>
                    <a:pt x="4744" y="2314"/>
                  </a:lnTo>
                  <a:cubicBezTo>
                    <a:pt x="4744" y="2314"/>
                    <a:pt x="3702" y="0"/>
                    <a:pt x="2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35"/>
            <p:cNvSpPr/>
            <p:nvPr/>
          </p:nvSpPr>
          <p:spPr>
            <a:xfrm>
              <a:off x="2196825" y="2788275"/>
              <a:ext cx="128800" cy="152175"/>
            </a:xfrm>
            <a:custGeom>
              <a:rect b="b" l="l" r="r" t="t"/>
              <a:pathLst>
                <a:path extrusionOk="0" h="6087" w="5152">
                  <a:moveTo>
                    <a:pt x="1774" y="0"/>
                  </a:moveTo>
                  <a:cubicBezTo>
                    <a:pt x="1507" y="0"/>
                    <a:pt x="1244" y="70"/>
                    <a:pt x="988" y="211"/>
                  </a:cubicBezTo>
                  <a:cubicBezTo>
                    <a:pt x="441" y="509"/>
                    <a:pt x="129" y="1048"/>
                    <a:pt x="86" y="1770"/>
                  </a:cubicBezTo>
                  <a:cubicBezTo>
                    <a:pt x="0" y="3179"/>
                    <a:pt x="998" y="5151"/>
                    <a:pt x="1876" y="5778"/>
                  </a:cubicBezTo>
                  <a:cubicBezTo>
                    <a:pt x="2189" y="6002"/>
                    <a:pt x="2539" y="6086"/>
                    <a:pt x="2889" y="6086"/>
                  </a:cubicBezTo>
                  <a:cubicBezTo>
                    <a:pt x="3915" y="6086"/>
                    <a:pt x="4932" y="5358"/>
                    <a:pt x="4989" y="5317"/>
                  </a:cubicBezTo>
                  <a:cubicBezTo>
                    <a:pt x="5123" y="5218"/>
                    <a:pt x="5151" y="5028"/>
                    <a:pt x="5053" y="4892"/>
                  </a:cubicBezTo>
                  <a:cubicBezTo>
                    <a:pt x="4993" y="4810"/>
                    <a:pt x="4899" y="4766"/>
                    <a:pt x="4805" y="4766"/>
                  </a:cubicBezTo>
                  <a:cubicBezTo>
                    <a:pt x="4744" y="4766"/>
                    <a:pt x="4682" y="4784"/>
                    <a:pt x="4629" y="4822"/>
                  </a:cubicBezTo>
                  <a:cubicBezTo>
                    <a:pt x="4617" y="4831"/>
                    <a:pt x="3703" y="5473"/>
                    <a:pt x="2889" y="5473"/>
                  </a:cubicBezTo>
                  <a:cubicBezTo>
                    <a:pt x="2653" y="5473"/>
                    <a:pt x="2426" y="5419"/>
                    <a:pt x="2231" y="5280"/>
                  </a:cubicBezTo>
                  <a:cubicBezTo>
                    <a:pt x="1571" y="4808"/>
                    <a:pt x="621" y="3064"/>
                    <a:pt x="696" y="1807"/>
                  </a:cubicBezTo>
                  <a:cubicBezTo>
                    <a:pt x="728" y="1298"/>
                    <a:pt x="924" y="943"/>
                    <a:pt x="1282" y="748"/>
                  </a:cubicBezTo>
                  <a:cubicBezTo>
                    <a:pt x="1446" y="658"/>
                    <a:pt x="1610" y="613"/>
                    <a:pt x="1776" y="613"/>
                  </a:cubicBezTo>
                  <a:cubicBezTo>
                    <a:pt x="1883" y="613"/>
                    <a:pt x="1991" y="632"/>
                    <a:pt x="2102" y="668"/>
                  </a:cubicBezTo>
                  <a:cubicBezTo>
                    <a:pt x="3123" y="1012"/>
                    <a:pt x="3908" y="2730"/>
                    <a:pt x="3916" y="2747"/>
                  </a:cubicBezTo>
                  <a:cubicBezTo>
                    <a:pt x="3967" y="2860"/>
                    <a:pt x="4079" y="2928"/>
                    <a:pt x="4196" y="2928"/>
                  </a:cubicBezTo>
                  <a:cubicBezTo>
                    <a:pt x="4238" y="2928"/>
                    <a:pt x="4281" y="2919"/>
                    <a:pt x="4322" y="2900"/>
                  </a:cubicBezTo>
                  <a:cubicBezTo>
                    <a:pt x="4476" y="2832"/>
                    <a:pt x="4544" y="2650"/>
                    <a:pt x="4475" y="2496"/>
                  </a:cubicBezTo>
                  <a:cubicBezTo>
                    <a:pt x="4438" y="2415"/>
                    <a:pt x="3572" y="517"/>
                    <a:pt x="2298" y="89"/>
                  </a:cubicBezTo>
                  <a:cubicBezTo>
                    <a:pt x="2122" y="30"/>
                    <a:pt x="1947" y="0"/>
                    <a:pt x="17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35"/>
            <p:cNvSpPr/>
            <p:nvPr/>
          </p:nvSpPr>
          <p:spPr>
            <a:xfrm>
              <a:off x="2458000" y="2670025"/>
              <a:ext cx="51325" cy="72850"/>
            </a:xfrm>
            <a:custGeom>
              <a:rect b="b" l="l" r="r" t="t"/>
              <a:pathLst>
                <a:path extrusionOk="0" h="2914" w="2053">
                  <a:moveTo>
                    <a:pt x="1709" y="1"/>
                  </a:moveTo>
                  <a:cubicBezTo>
                    <a:pt x="1576" y="1"/>
                    <a:pt x="1453" y="88"/>
                    <a:pt x="1414" y="221"/>
                  </a:cubicBezTo>
                  <a:cubicBezTo>
                    <a:pt x="1178" y="990"/>
                    <a:pt x="650" y="2149"/>
                    <a:pt x="216" y="2323"/>
                  </a:cubicBezTo>
                  <a:cubicBezTo>
                    <a:pt x="79" y="2377"/>
                    <a:pt x="1" y="2521"/>
                    <a:pt x="28" y="2665"/>
                  </a:cubicBezTo>
                  <a:cubicBezTo>
                    <a:pt x="56" y="2809"/>
                    <a:pt x="182" y="2913"/>
                    <a:pt x="330" y="2913"/>
                  </a:cubicBezTo>
                  <a:cubicBezTo>
                    <a:pt x="368" y="2913"/>
                    <a:pt x="407" y="2906"/>
                    <a:pt x="443" y="2891"/>
                  </a:cubicBezTo>
                  <a:cubicBezTo>
                    <a:pt x="1300" y="2548"/>
                    <a:pt x="1891" y="758"/>
                    <a:pt x="1999" y="402"/>
                  </a:cubicBezTo>
                  <a:cubicBezTo>
                    <a:pt x="2052" y="239"/>
                    <a:pt x="1961" y="65"/>
                    <a:pt x="1799" y="14"/>
                  </a:cubicBezTo>
                  <a:cubicBezTo>
                    <a:pt x="1769" y="5"/>
                    <a:pt x="1738" y="1"/>
                    <a:pt x="170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35"/>
            <p:cNvSpPr/>
            <p:nvPr/>
          </p:nvSpPr>
          <p:spPr>
            <a:xfrm>
              <a:off x="2739375" y="3363375"/>
              <a:ext cx="97725" cy="171250"/>
            </a:xfrm>
            <a:custGeom>
              <a:rect b="b" l="l" r="r" t="t"/>
              <a:pathLst>
                <a:path extrusionOk="0" h="6850" w="3909">
                  <a:moveTo>
                    <a:pt x="1383" y="1"/>
                  </a:moveTo>
                  <a:cubicBezTo>
                    <a:pt x="1140" y="1"/>
                    <a:pt x="921" y="122"/>
                    <a:pt x="859" y="522"/>
                  </a:cubicBezTo>
                  <a:cubicBezTo>
                    <a:pt x="745" y="1266"/>
                    <a:pt x="1343" y="2053"/>
                    <a:pt x="1672" y="2420"/>
                  </a:cubicBezTo>
                  <a:lnTo>
                    <a:pt x="1672" y="2420"/>
                  </a:lnTo>
                  <a:cubicBezTo>
                    <a:pt x="1380" y="2129"/>
                    <a:pt x="847" y="1640"/>
                    <a:pt x="542" y="1640"/>
                  </a:cubicBezTo>
                  <a:cubicBezTo>
                    <a:pt x="417" y="1640"/>
                    <a:pt x="330" y="1721"/>
                    <a:pt x="313" y="1930"/>
                  </a:cubicBezTo>
                  <a:cubicBezTo>
                    <a:pt x="234" y="2868"/>
                    <a:pt x="1173" y="3884"/>
                    <a:pt x="1173" y="3884"/>
                  </a:cubicBezTo>
                  <a:cubicBezTo>
                    <a:pt x="1173" y="3884"/>
                    <a:pt x="599" y="3616"/>
                    <a:pt x="254" y="3616"/>
                  </a:cubicBezTo>
                  <a:cubicBezTo>
                    <a:pt x="106" y="3616"/>
                    <a:pt x="1" y="3665"/>
                    <a:pt x="1" y="3806"/>
                  </a:cubicBezTo>
                  <a:cubicBezTo>
                    <a:pt x="1" y="4275"/>
                    <a:pt x="1641" y="5917"/>
                    <a:pt x="1720" y="6699"/>
                  </a:cubicBezTo>
                  <a:cubicBezTo>
                    <a:pt x="1730" y="6802"/>
                    <a:pt x="1765" y="6849"/>
                    <a:pt x="1818" y="6849"/>
                  </a:cubicBezTo>
                  <a:cubicBezTo>
                    <a:pt x="2170" y="6849"/>
                    <a:pt x="3324" y="4809"/>
                    <a:pt x="3597" y="3182"/>
                  </a:cubicBezTo>
                  <a:cubicBezTo>
                    <a:pt x="3909" y="1305"/>
                    <a:pt x="2189" y="288"/>
                    <a:pt x="2189" y="288"/>
                  </a:cubicBezTo>
                  <a:cubicBezTo>
                    <a:pt x="2189" y="288"/>
                    <a:pt x="1758" y="1"/>
                    <a:pt x="1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35"/>
            <p:cNvSpPr/>
            <p:nvPr/>
          </p:nvSpPr>
          <p:spPr>
            <a:xfrm>
              <a:off x="2731700" y="3355750"/>
              <a:ext cx="113500" cy="186500"/>
            </a:xfrm>
            <a:custGeom>
              <a:rect b="b" l="l" r="r" t="t"/>
              <a:pathLst>
                <a:path extrusionOk="0" h="7460" w="4540">
                  <a:moveTo>
                    <a:pt x="1689" y="612"/>
                  </a:moveTo>
                  <a:cubicBezTo>
                    <a:pt x="1871" y="612"/>
                    <a:pt x="2155" y="734"/>
                    <a:pt x="2327" y="848"/>
                  </a:cubicBezTo>
                  <a:cubicBezTo>
                    <a:pt x="2332" y="850"/>
                    <a:pt x="2336" y="854"/>
                    <a:pt x="2340" y="857"/>
                  </a:cubicBezTo>
                  <a:cubicBezTo>
                    <a:pt x="2355" y="866"/>
                    <a:pt x="3877" y="1785"/>
                    <a:pt x="3601" y="3435"/>
                  </a:cubicBezTo>
                  <a:cubicBezTo>
                    <a:pt x="3387" y="4716"/>
                    <a:pt x="2651" y="6119"/>
                    <a:pt x="2252" y="6652"/>
                  </a:cubicBezTo>
                  <a:cubicBezTo>
                    <a:pt x="2079" y="6191"/>
                    <a:pt x="1668" y="5639"/>
                    <a:pt x="1268" y="5102"/>
                  </a:cubicBezTo>
                  <a:cubicBezTo>
                    <a:pt x="1055" y="4816"/>
                    <a:pt x="780" y="4445"/>
                    <a:pt x="665" y="4236"/>
                  </a:cubicBezTo>
                  <a:lnTo>
                    <a:pt x="665" y="4236"/>
                  </a:lnTo>
                  <a:cubicBezTo>
                    <a:pt x="837" y="4264"/>
                    <a:pt x="1112" y="4355"/>
                    <a:pt x="1350" y="4466"/>
                  </a:cubicBezTo>
                  <a:cubicBezTo>
                    <a:pt x="1391" y="4485"/>
                    <a:pt x="1435" y="4495"/>
                    <a:pt x="1479" y="4495"/>
                  </a:cubicBezTo>
                  <a:cubicBezTo>
                    <a:pt x="1574" y="4495"/>
                    <a:pt x="1667" y="4450"/>
                    <a:pt x="1727" y="4370"/>
                  </a:cubicBezTo>
                  <a:cubicBezTo>
                    <a:pt x="1813" y="4252"/>
                    <a:pt x="1803" y="4089"/>
                    <a:pt x="1705" y="3982"/>
                  </a:cubicBezTo>
                  <a:cubicBezTo>
                    <a:pt x="1470" y="3727"/>
                    <a:pt x="877" y="2929"/>
                    <a:pt x="924" y="2271"/>
                  </a:cubicBezTo>
                  <a:lnTo>
                    <a:pt x="924" y="2271"/>
                  </a:lnTo>
                  <a:cubicBezTo>
                    <a:pt x="1098" y="2345"/>
                    <a:pt x="1425" y="2605"/>
                    <a:pt x="1739" y="2916"/>
                  </a:cubicBezTo>
                  <a:cubicBezTo>
                    <a:pt x="1866" y="3060"/>
                    <a:pt x="1960" y="3149"/>
                    <a:pt x="1974" y="3161"/>
                  </a:cubicBezTo>
                  <a:cubicBezTo>
                    <a:pt x="2033" y="3217"/>
                    <a:pt x="2109" y="3245"/>
                    <a:pt x="2185" y="3245"/>
                  </a:cubicBezTo>
                  <a:cubicBezTo>
                    <a:pt x="2262" y="3245"/>
                    <a:pt x="2340" y="3216"/>
                    <a:pt x="2399" y="3158"/>
                  </a:cubicBezTo>
                  <a:cubicBezTo>
                    <a:pt x="2517" y="3041"/>
                    <a:pt x="2522" y="2853"/>
                    <a:pt x="2410" y="2732"/>
                  </a:cubicBezTo>
                  <a:cubicBezTo>
                    <a:pt x="2336" y="2650"/>
                    <a:pt x="2250" y="2558"/>
                    <a:pt x="2157" y="2465"/>
                  </a:cubicBezTo>
                  <a:cubicBezTo>
                    <a:pt x="1823" y="2079"/>
                    <a:pt x="1384" y="1424"/>
                    <a:pt x="1470" y="873"/>
                  </a:cubicBezTo>
                  <a:cubicBezTo>
                    <a:pt x="1484" y="780"/>
                    <a:pt x="1516" y="662"/>
                    <a:pt x="1592" y="629"/>
                  </a:cubicBezTo>
                  <a:cubicBezTo>
                    <a:pt x="1619" y="617"/>
                    <a:pt x="1652" y="612"/>
                    <a:pt x="1689" y="612"/>
                  </a:cubicBezTo>
                  <a:close/>
                  <a:moveTo>
                    <a:pt x="1688" y="0"/>
                  </a:moveTo>
                  <a:cubicBezTo>
                    <a:pt x="1571" y="0"/>
                    <a:pt x="1454" y="20"/>
                    <a:pt x="1343" y="68"/>
                  </a:cubicBezTo>
                  <a:cubicBezTo>
                    <a:pt x="1162" y="148"/>
                    <a:pt x="931" y="337"/>
                    <a:pt x="863" y="780"/>
                  </a:cubicBezTo>
                  <a:cubicBezTo>
                    <a:pt x="818" y="1077"/>
                    <a:pt x="865" y="1374"/>
                    <a:pt x="960" y="1653"/>
                  </a:cubicBezTo>
                  <a:cubicBezTo>
                    <a:pt x="917" y="1645"/>
                    <a:pt x="875" y="1640"/>
                    <a:pt x="835" y="1640"/>
                  </a:cubicBezTo>
                  <a:cubicBezTo>
                    <a:pt x="780" y="1640"/>
                    <a:pt x="727" y="1649"/>
                    <a:pt x="677" y="1667"/>
                  </a:cubicBezTo>
                  <a:cubicBezTo>
                    <a:pt x="555" y="1708"/>
                    <a:pt x="345" y="1833"/>
                    <a:pt x="314" y="2208"/>
                  </a:cubicBezTo>
                  <a:cubicBezTo>
                    <a:pt x="272" y="2713"/>
                    <a:pt x="474" y="3224"/>
                    <a:pt x="702" y="3624"/>
                  </a:cubicBezTo>
                  <a:cubicBezTo>
                    <a:pt x="657" y="3620"/>
                    <a:pt x="613" y="3617"/>
                    <a:pt x="570" y="3617"/>
                  </a:cubicBezTo>
                  <a:cubicBezTo>
                    <a:pt x="437" y="3617"/>
                    <a:pt x="314" y="3641"/>
                    <a:pt x="217" y="3703"/>
                  </a:cubicBezTo>
                  <a:cubicBezTo>
                    <a:pt x="79" y="3790"/>
                    <a:pt x="1" y="3939"/>
                    <a:pt x="1" y="4110"/>
                  </a:cubicBezTo>
                  <a:cubicBezTo>
                    <a:pt x="1" y="4411"/>
                    <a:pt x="268" y="4783"/>
                    <a:pt x="777" y="5467"/>
                  </a:cubicBezTo>
                  <a:cubicBezTo>
                    <a:pt x="1162" y="5984"/>
                    <a:pt x="1688" y="6691"/>
                    <a:pt x="1722" y="7033"/>
                  </a:cubicBezTo>
                  <a:cubicBezTo>
                    <a:pt x="1753" y="7338"/>
                    <a:pt x="1944" y="7454"/>
                    <a:pt x="2113" y="7459"/>
                  </a:cubicBezTo>
                  <a:lnTo>
                    <a:pt x="2122" y="7459"/>
                  </a:lnTo>
                  <a:cubicBezTo>
                    <a:pt x="2832" y="7459"/>
                    <a:pt x="3969" y="4952"/>
                    <a:pt x="4204" y="3535"/>
                  </a:cubicBezTo>
                  <a:cubicBezTo>
                    <a:pt x="4539" y="1522"/>
                    <a:pt x="2806" y="424"/>
                    <a:pt x="2657" y="334"/>
                  </a:cubicBezTo>
                  <a:cubicBezTo>
                    <a:pt x="2575" y="279"/>
                    <a:pt x="2131" y="0"/>
                    <a:pt x="16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35"/>
            <p:cNvSpPr/>
            <p:nvPr/>
          </p:nvSpPr>
          <p:spPr>
            <a:xfrm>
              <a:off x="2737850" y="3339450"/>
              <a:ext cx="164525" cy="367525"/>
            </a:xfrm>
            <a:custGeom>
              <a:rect b="b" l="l" r="r" t="t"/>
              <a:pathLst>
                <a:path extrusionOk="0" h="14701" w="6581">
                  <a:moveTo>
                    <a:pt x="2630" y="0"/>
                  </a:moveTo>
                  <a:cubicBezTo>
                    <a:pt x="2425" y="0"/>
                    <a:pt x="2213" y="51"/>
                    <a:pt x="1990" y="162"/>
                  </a:cubicBezTo>
                  <a:cubicBezTo>
                    <a:pt x="766" y="774"/>
                    <a:pt x="3367" y="2917"/>
                    <a:pt x="2756" y="4141"/>
                  </a:cubicBezTo>
                  <a:cubicBezTo>
                    <a:pt x="2143" y="5365"/>
                    <a:pt x="766" y="7507"/>
                    <a:pt x="766" y="8732"/>
                  </a:cubicBezTo>
                  <a:cubicBezTo>
                    <a:pt x="766" y="9956"/>
                    <a:pt x="1" y="12864"/>
                    <a:pt x="1" y="12864"/>
                  </a:cubicBezTo>
                  <a:lnTo>
                    <a:pt x="766" y="14700"/>
                  </a:lnTo>
                  <a:cubicBezTo>
                    <a:pt x="766" y="14700"/>
                    <a:pt x="1378" y="14394"/>
                    <a:pt x="2296" y="13476"/>
                  </a:cubicBezTo>
                  <a:cubicBezTo>
                    <a:pt x="3214" y="12558"/>
                    <a:pt x="4744" y="10415"/>
                    <a:pt x="5663" y="8426"/>
                  </a:cubicBezTo>
                  <a:cubicBezTo>
                    <a:pt x="6581" y="6436"/>
                    <a:pt x="6275" y="3528"/>
                    <a:pt x="5204" y="2151"/>
                  </a:cubicBezTo>
                  <a:cubicBezTo>
                    <a:pt x="4327" y="1025"/>
                    <a:pt x="3553" y="0"/>
                    <a:pt x="26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35"/>
            <p:cNvSpPr/>
            <p:nvPr/>
          </p:nvSpPr>
          <p:spPr>
            <a:xfrm>
              <a:off x="2730025" y="3331650"/>
              <a:ext cx="179725" cy="382950"/>
            </a:xfrm>
            <a:custGeom>
              <a:rect b="b" l="l" r="r" t="t"/>
              <a:pathLst>
                <a:path extrusionOk="0" h="15318" w="7189">
                  <a:moveTo>
                    <a:pt x="2940" y="621"/>
                  </a:moveTo>
                  <a:cubicBezTo>
                    <a:pt x="3652" y="621"/>
                    <a:pt x="4306" y="1404"/>
                    <a:pt x="5213" y="2572"/>
                  </a:cubicBezTo>
                  <a:lnTo>
                    <a:pt x="5275" y="2652"/>
                  </a:lnTo>
                  <a:cubicBezTo>
                    <a:pt x="6217" y="3862"/>
                    <a:pt x="6623" y="6606"/>
                    <a:pt x="5699" y="8609"/>
                  </a:cubicBezTo>
                  <a:cubicBezTo>
                    <a:pt x="4809" y="10536"/>
                    <a:pt x="3319" y="12645"/>
                    <a:pt x="2393" y="13571"/>
                  </a:cubicBezTo>
                  <a:cubicBezTo>
                    <a:pt x="1887" y="14078"/>
                    <a:pt x="1477" y="14391"/>
                    <a:pt x="1224" y="14562"/>
                  </a:cubicBezTo>
                  <a:lnTo>
                    <a:pt x="636" y="13153"/>
                  </a:lnTo>
                  <a:cubicBezTo>
                    <a:pt x="773" y="12619"/>
                    <a:pt x="1385" y="10177"/>
                    <a:pt x="1385" y="9044"/>
                  </a:cubicBezTo>
                  <a:cubicBezTo>
                    <a:pt x="1385" y="8179"/>
                    <a:pt x="2214" y="6671"/>
                    <a:pt x="2818" y="5568"/>
                  </a:cubicBezTo>
                  <a:cubicBezTo>
                    <a:pt x="3017" y="5208"/>
                    <a:pt x="3199" y="4874"/>
                    <a:pt x="3342" y="4589"/>
                  </a:cubicBezTo>
                  <a:cubicBezTo>
                    <a:pt x="3706" y="3864"/>
                    <a:pt x="3217" y="2978"/>
                    <a:pt x="2785" y="2196"/>
                  </a:cubicBezTo>
                  <a:cubicBezTo>
                    <a:pt x="2516" y="1709"/>
                    <a:pt x="2209" y="1154"/>
                    <a:pt x="2290" y="897"/>
                  </a:cubicBezTo>
                  <a:cubicBezTo>
                    <a:pt x="2302" y="857"/>
                    <a:pt x="2331" y="802"/>
                    <a:pt x="2441" y="747"/>
                  </a:cubicBezTo>
                  <a:cubicBezTo>
                    <a:pt x="2613" y="662"/>
                    <a:pt x="2778" y="621"/>
                    <a:pt x="2940" y="621"/>
                  </a:cubicBezTo>
                  <a:close/>
                  <a:moveTo>
                    <a:pt x="2951" y="0"/>
                  </a:moveTo>
                  <a:cubicBezTo>
                    <a:pt x="2702" y="0"/>
                    <a:pt x="2442" y="62"/>
                    <a:pt x="2166" y="200"/>
                  </a:cubicBezTo>
                  <a:cubicBezTo>
                    <a:pt x="1929" y="319"/>
                    <a:pt x="1774" y="492"/>
                    <a:pt x="1704" y="715"/>
                  </a:cubicBezTo>
                  <a:cubicBezTo>
                    <a:pt x="1547" y="1222"/>
                    <a:pt x="1888" y="1840"/>
                    <a:pt x="2249" y="2493"/>
                  </a:cubicBezTo>
                  <a:cubicBezTo>
                    <a:pt x="2607" y="3142"/>
                    <a:pt x="3013" y="3877"/>
                    <a:pt x="2794" y="4316"/>
                  </a:cubicBezTo>
                  <a:cubicBezTo>
                    <a:pt x="2656" y="4595"/>
                    <a:pt x="2475" y="4922"/>
                    <a:pt x="2281" y="5274"/>
                  </a:cubicBezTo>
                  <a:cubicBezTo>
                    <a:pt x="1609" y="6499"/>
                    <a:pt x="772" y="8023"/>
                    <a:pt x="772" y="9044"/>
                  </a:cubicBezTo>
                  <a:cubicBezTo>
                    <a:pt x="772" y="10214"/>
                    <a:pt x="25" y="13069"/>
                    <a:pt x="17" y="13098"/>
                  </a:cubicBezTo>
                  <a:cubicBezTo>
                    <a:pt x="0" y="13162"/>
                    <a:pt x="5" y="13232"/>
                    <a:pt x="31" y="13293"/>
                  </a:cubicBezTo>
                  <a:lnTo>
                    <a:pt x="797" y="15130"/>
                  </a:lnTo>
                  <a:cubicBezTo>
                    <a:pt x="829" y="15208"/>
                    <a:pt x="893" y="15269"/>
                    <a:pt x="972" y="15299"/>
                  </a:cubicBezTo>
                  <a:cubicBezTo>
                    <a:pt x="1006" y="15311"/>
                    <a:pt x="1043" y="15318"/>
                    <a:pt x="1079" y="15318"/>
                  </a:cubicBezTo>
                  <a:cubicBezTo>
                    <a:pt x="1127" y="15318"/>
                    <a:pt x="1173" y="15307"/>
                    <a:pt x="1215" y="15285"/>
                  </a:cubicBezTo>
                  <a:cubicBezTo>
                    <a:pt x="1243" y="15273"/>
                    <a:pt x="1883" y="14947"/>
                    <a:pt x="2826" y="14004"/>
                  </a:cubicBezTo>
                  <a:cubicBezTo>
                    <a:pt x="3790" y="13039"/>
                    <a:pt x="5336" y="10854"/>
                    <a:pt x="6254" y="8866"/>
                  </a:cubicBezTo>
                  <a:cubicBezTo>
                    <a:pt x="7189" y="6841"/>
                    <a:pt x="6961" y="3823"/>
                    <a:pt x="5758" y="2276"/>
                  </a:cubicBezTo>
                  <a:lnTo>
                    <a:pt x="5696" y="2196"/>
                  </a:lnTo>
                  <a:cubicBezTo>
                    <a:pt x="4823" y="1074"/>
                    <a:pt x="3988" y="0"/>
                    <a:pt x="2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35"/>
            <p:cNvSpPr/>
            <p:nvPr/>
          </p:nvSpPr>
          <p:spPr>
            <a:xfrm>
              <a:off x="2766850" y="3370525"/>
              <a:ext cx="62750" cy="217050"/>
            </a:xfrm>
            <a:custGeom>
              <a:rect b="b" l="l" r="r" t="t"/>
              <a:pathLst>
                <a:path extrusionOk="0" h="8682" w="2510">
                  <a:moveTo>
                    <a:pt x="1148" y="1"/>
                  </a:moveTo>
                  <a:cubicBezTo>
                    <a:pt x="1111" y="1"/>
                    <a:pt x="1090" y="2"/>
                    <a:pt x="1090" y="2"/>
                  </a:cubicBezTo>
                  <a:cubicBezTo>
                    <a:pt x="1090" y="2"/>
                    <a:pt x="1" y="2865"/>
                    <a:pt x="1" y="4803"/>
                  </a:cubicBezTo>
                  <a:lnTo>
                    <a:pt x="1" y="8682"/>
                  </a:lnTo>
                  <a:lnTo>
                    <a:pt x="2510" y="5146"/>
                  </a:lnTo>
                  <a:cubicBezTo>
                    <a:pt x="2510" y="5146"/>
                    <a:pt x="2053" y="2865"/>
                    <a:pt x="2281" y="1381"/>
                  </a:cubicBezTo>
                  <a:cubicBezTo>
                    <a:pt x="2482" y="81"/>
                    <a:pt x="1414" y="1"/>
                    <a:pt x="11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35"/>
            <p:cNvSpPr/>
            <p:nvPr/>
          </p:nvSpPr>
          <p:spPr>
            <a:xfrm>
              <a:off x="2759175" y="3362900"/>
              <a:ext cx="78850" cy="232350"/>
            </a:xfrm>
            <a:custGeom>
              <a:rect b="b" l="l" r="r" t="t"/>
              <a:pathLst>
                <a:path extrusionOk="0" h="9294" w="3154">
                  <a:moveTo>
                    <a:pt x="1445" y="0"/>
                  </a:moveTo>
                  <a:cubicBezTo>
                    <a:pt x="1405" y="0"/>
                    <a:pt x="1379" y="1"/>
                    <a:pt x="1374" y="1"/>
                  </a:cubicBezTo>
                  <a:cubicBezTo>
                    <a:pt x="1256" y="10"/>
                    <a:pt x="1153" y="87"/>
                    <a:pt x="1111" y="198"/>
                  </a:cubicBezTo>
                  <a:cubicBezTo>
                    <a:pt x="1064" y="317"/>
                    <a:pt x="1" y="3136"/>
                    <a:pt x="1" y="5108"/>
                  </a:cubicBezTo>
                  <a:lnTo>
                    <a:pt x="1" y="8987"/>
                  </a:lnTo>
                  <a:cubicBezTo>
                    <a:pt x="1" y="9156"/>
                    <a:pt x="138" y="9293"/>
                    <a:pt x="308" y="9293"/>
                  </a:cubicBezTo>
                  <a:cubicBezTo>
                    <a:pt x="476" y="9293"/>
                    <a:pt x="613" y="9156"/>
                    <a:pt x="613" y="8988"/>
                  </a:cubicBezTo>
                  <a:lnTo>
                    <a:pt x="613" y="5108"/>
                  </a:lnTo>
                  <a:cubicBezTo>
                    <a:pt x="613" y="3542"/>
                    <a:pt x="1364" y="1303"/>
                    <a:pt x="1608" y="621"/>
                  </a:cubicBezTo>
                  <a:cubicBezTo>
                    <a:pt x="1767" y="640"/>
                    <a:pt x="1989" y="696"/>
                    <a:pt x="2138" y="856"/>
                  </a:cubicBezTo>
                  <a:cubicBezTo>
                    <a:pt x="2290" y="1022"/>
                    <a:pt x="2340" y="1285"/>
                    <a:pt x="2286" y="1640"/>
                  </a:cubicBezTo>
                  <a:cubicBezTo>
                    <a:pt x="2052" y="3159"/>
                    <a:pt x="2498" y="5415"/>
                    <a:pt x="2516" y="5510"/>
                  </a:cubicBezTo>
                  <a:cubicBezTo>
                    <a:pt x="2544" y="5658"/>
                    <a:pt x="2673" y="5763"/>
                    <a:pt x="2817" y="5763"/>
                  </a:cubicBezTo>
                  <a:cubicBezTo>
                    <a:pt x="2837" y="5763"/>
                    <a:pt x="2857" y="5761"/>
                    <a:pt x="2878" y="5756"/>
                  </a:cubicBezTo>
                  <a:cubicBezTo>
                    <a:pt x="3046" y="5723"/>
                    <a:pt x="3153" y="5558"/>
                    <a:pt x="3117" y="5391"/>
                  </a:cubicBezTo>
                  <a:cubicBezTo>
                    <a:pt x="3112" y="5369"/>
                    <a:pt x="2674" y="3144"/>
                    <a:pt x="2891" y="1733"/>
                  </a:cubicBezTo>
                  <a:cubicBezTo>
                    <a:pt x="2975" y="1186"/>
                    <a:pt x="2873" y="751"/>
                    <a:pt x="2586" y="440"/>
                  </a:cubicBezTo>
                  <a:cubicBezTo>
                    <a:pt x="2212" y="34"/>
                    <a:pt x="1644" y="0"/>
                    <a:pt x="1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35"/>
            <p:cNvSpPr/>
            <p:nvPr/>
          </p:nvSpPr>
          <p:spPr>
            <a:xfrm>
              <a:off x="1865600" y="3423825"/>
              <a:ext cx="975575" cy="860850"/>
            </a:xfrm>
            <a:custGeom>
              <a:rect b="b" l="l" r="r" t="t"/>
              <a:pathLst>
                <a:path extrusionOk="0" h="34434" w="39023">
                  <a:moveTo>
                    <a:pt x="8110" y="0"/>
                  </a:moveTo>
                  <a:lnTo>
                    <a:pt x="2143" y="4285"/>
                  </a:lnTo>
                  <a:cubicBezTo>
                    <a:pt x="2143" y="4285"/>
                    <a:pt x="0" y="7346"/>
                    <a:pt x="1071" y="10713"/>
                  </a:cubicBezTo>
                  <a:cubicBezTo>
                    <a:pt x="2143" y="14080"/>
                    <a:pt x="17446" y="34433"/>
                    <a:pt x="19588" y="34433"/>
                  </a:cubicBezTo>
                  <a:cubicBezTo>
                    <a:pt x="21730" y="34433"/>
                    <a:pt x="37186" y="14386"/>
                    <a:pt x="38104" y="13162"/>
                  </a:cubicBezTo>
                  <a:cubicBezTo>
                    <a:pt x="39023" y="11938"/>
                    <a:pt x="35044" y="8877"/>
                    <a:pt x="35044" y="8877"/>
                  </a:cubicBezTo>
                  <a:lnTo>
                    <a:pt x="19588" y="22956"/>
                  </a:lnTo>
                  <a:cubicBezTo>
                    <a:pt x="19588" y="22956"/>
                    <a:pt x="15456" y="6428"/>
                    <a:pt x="13772" y="3368"/>
                  </a:cubicBezTo>
                  <a:cubicBezTo>
                    <a:pt x="12089" y="307"/>
                    <a:pt x="8110" y="0"/>
                    <a:pt x="8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35"/>
            <p:cNvSpPr/>
            <p:nvPr/>
          </p:nvSpPr>
          <p:spPr>
            <a:xfrm>
              <a:off x="1857450" y="3416125"/>
              <a:ext cx="993025" cy="876200"/>
            </a:xfrm>
            <a:custGeom>
              <a:rect b="b" l="l" r="r" t="t"/>
              <a:pathLst>
                <a:path extrusionOk="0" h="35048" w="39721">
                  <a:moveTo>
                    <a:pt x="8415" y="0"/>
                  </a:moveTo>
                  <a:cubicBezTo>
                    <a:pt x="8263" y="0"/>
                    <a:pt x="8143" y="132"/>
                    <a:pt x="8132" y="285"/>
                  </a:cubicBezTo>
                  <a:cubicBezTo>
                    <a:pt x="8118" y="454"/>
                    <a:pt x="8244" y="601"/>
                    <a:pt x="8412" y="614"/>
                  </a:cubicBezTo>
                  <a:cubicBezTo>
                    <a:pt x="8451" y="616"/>
                    <a:pt x="12248" y="948"/>
                    <a:pt x="13830" y="3823"/>
                  </a:cubicBezTo>
                  <a:cubicBezTo>
                    <a:pt x="15475" y="6813"/>
                    <a:pt x="19575" y="23173"/>
                    <a:pt x="19616" y="23338"/>
                  </a:cubicBezTo>
                  <a:cubicBezTo>
                    <a:pt x="19653" y="23483"/>
                    <a:pt x="19782" y="23569"/>
                    <a:pt x="19915" y="23569"/>
                  </a:cubicBezTo>
                  <a:cubicBezTo>
                    <a:pt x="19987" y="23569"/>
                    <a:pt x="20060" y="23544"/>
                    <a:pt x="20120" y="23490"/>
                  </a:cubicBezTo>
                  <a:lnTo>
                    <a:pt x="35384" y="9585"/>
                  </a:lnTo>
                  <a:cubicBezTo>
                    <a:pt x="36862" y="10764"/>
                    <a:pt x="38665" y="12646"/>
                    <a:pt x="38186" y="13286"/>
                  </a:cubicBezTo>
                  <a:cubicBezTo>
                    <a:pt x="34491" y="18212"/>
                    <a:pt x="21572" y="34436"/>
                    <a:pt x="19914" y="34436"/>
                  </a:cubicBezTo>
                  <a:cubicBezTo>
                    <a:pt x="18207" y="34436"/>
                    <a:pt x="2877" y="14663"/>
                    <a:pt x="1689" y="10929"/>
                  </a:cubicBezTo>
                  <a:cubicBezTo>
                    <a:pt x="677" y="7750"/>
                    <a:pt x="2699" y="4798"/>
                    <a:pt x="2719" y="4768"/>
                  </a:cubicBezTo>
                  <a:cubicBezTo>
                    <a:pt x="2815" y="4630"/>
                    <a:pt x="2782" y="4439"/>
                    <a:pt x="2644" y="4343"/>
                  </a:cubicBezTo>
                  <a:cubicBezTo>
                    <a:pt x="2590" y="4305"/>
                    <a:pt x="2529" y="4287"/>
                    <a:pt x="2469" y="4287"/>
                  </a:cubicBezTo>
                  <a:cubicBezTo>
                    <a:pt x="2372" y="4287"/>
                    <a:pt x="2277" y="4333"/>
                    <a:pt x="2217" y="4418"/>
                  </a:cubicBezTo>
                  <a:cubicBezTo>
                    <a:pt x="2126" y="4548"/>
                    <a:pt x="1" y="7643"/>
                    <a:pt x="1105" y="11114"/>
                  </a:cubicBezTo>
                  <a:cubicBezTo>
                    <a:pt x="1680" y="12919"/>
                    <a:pt x="6020" y="19130"/>
                    <a:pt x="10010" y="24329"/>
                  </a:cubicBezTo>
                  <a:cubicBezTo>
                    <a:pt x="12484" y="27552"/>
                    <a:pt x="18399" y="35047"/>
                    <a:pt x="19914" y="35047"/>
                  </a:cubicBezTo>
                  <a:cubicBezTo>
                    <a:pt x="22342" y="35047"/>
                    <a:pt x="38515" y="13867"/>
                    <a:pt x="38674" y="13653"/>
                  </a:cubicBezTo>
                  <a:cubicBezTo>
                    <a:pt x="39721" y="12258"/>
                    <a:pt x="36260" y="9484"/>
                    <a:pt x="35556" y="8941"/>
                  </a:cubicBezTo>
                  <a:cubicBezTo>
                    <a:pt x="35501" y="8899"/>
                    <a:pt x="35435" y="8879"/>
                    <a:pt x="35370" y="8879"/>
                  </a:cubicBezTo>
                  <a:cubicBezTo>
                    <a:pt x="35296" y="8879"/>
                    <a:pt x="35221" y="8905"/>
                    <a:pt x="35162" y="8958"/>
                  </a:cubicBezTo>
                  <a:lnTo>
                    <a:pt x="20086" y="22692"/>
                  </a:lnTo>
                  <a:cubicBezTo>
                    <a:pt x="19370" y="19864"/>
                    <a:pt x="15904" y="6325"/>
                    <a:pt x="14366" y="3528"/>
                  </a:cubicBezTo>
                  <a:cubicBezTo>
                    <a:pt x="12624" y="359"/>
                    <a:pt x="8629" y="16"/>
                    <a:pt x="8460" y="4"/>
                  </a:cubicBezTo>
                  <a:cubicBezTo>
                    <a:pt x="8444" y="1"/>
                    <a:pt x="8429" y="0"/>
                    <a:pt x="8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35"/>
            <p:cNvSpPr/>
            <p:nvPr/>
          </p:nvSpPr>
          <p:spPr>
            <a:xfrm>
              <a:off x="3748275" y="1839425"/>
              <a:ext cx="212500" cy="174025"/>
            </a:xfrm>
            <a:custGeom>
              <a:rect b="b" l="l" r="r" t="t"/>
              <a:pathLst>
                <a:path extrusionOk="0" h="6961" w="8500">
                  <a:moveTo>
                    <a:pt x="5902" y="1"/>
                  </a:moveTo>
                  <a:cubicBezTo>
                    <a:pt x="5677" y="1"/>
                    <a:pt x="5438" y="24"/>
                    <a:pt x="5185" y="73"/>
                  </a:cubicBezTo>
                  <a:cubicBezTo>
                    <a:pt x="2963" y="496"/>
                    <a:pt x="847" y="2823"/>
                    <a:pt x="847" y="2823"/>
                  </a:cubicBezTo>
                  <a:cubicBezTo>
                    <a:pt x="847" y="2823"/>
                    <a:pt x="1" y="3564"/>
                    <a:pt x="529" y="4939"/>
                  </a:cubicBezTo>
                  <a:cubicBezTo>
                    <a:pt x="1059" y="6315"/>
                    <a:pt x="2963" y="6844"/>
                    <a:pt x="4127" y="6950"/>
                  </a:cubicBezTo>
                  <a:cubicBezTo>
                    <a:pt x="4206" y="6957"/>
                    <a:pt x="4289" y="6961"/>
                    <a:pt x="4375" y="6961"/>
                  </a:cubicBezTo>
                  <a:cubicBezTo>
                    <a:pt x="5558" y="6961"/>
                    <a:pt x="7344" y="6242"/>
                    <a:pt x="7937" y="3776"/>
                  </a:cubicBezTo>
                  <a:cubicBezTo>
                    <a:pt x="8500" y="1432"/>
                    <a:pt x="7649" y="1"/>
                    <a:pt x="5902" y="1"/>
                  </a:cubicBezTo>
                  <a:close/>
                </a:path>
              </a:pathLst>
            </a:custGeom>
            <a:gradFill>
              <a:gsLst>
                <a:gs pos="0">
                  <a:srgbClr val="8BE3FF"/>
                </a:gs>
                <a:gs pos="100000">
                  <a:srgbClr val="ACFFD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35"/>
            <p:cNvSpPr/>
            <p:nvPr/>
          </p:nvSpPr>
          <p:spPr>
            <a:xfrm>
              <a:off x="3740250" y="1831750"/>
              <a:ext cx="222875" cy="189325"/>
            </a:xfrm>
            <a:custGeom>
              <a:rect b="b" l="l" r="r" t="t"/>
              <a:pathLst>
                <a:path extrusionOk="0" h="7573" w="8915">
                  <a:moveTo>
                    <a:pt x="6223" y="613"/>
                  </a:moveTo>
                  <a:cubicBezTo>
                    <a:pt x="6801" y="613"/>
                    <a:pt x="7268" y="787"/>
                    <a:pt x="7593" y="1127"/>
                  </a:cubicBezTo>
                  <a:cubicBezTo>
                    <a:pt x="8139" y="1699"/>
                    <a:pt x="8269" y="2723"/>
                    <a:pt x="7960" y="4011"/>
                  </a:cubicBezTo>
                  <a:cubicBezTo>
                    <a:pt x="7400" y="6347"/>
                    <a:pt x="5748" y="6963"/>
                    <a:pt x="4706" y="6963"/>
                  </a:cubicBezTo>
                  <a:cubicBezTo>
                    <a:pt x="4625" y="6963"/>
                    <a:pt x="4548" y="6959"/>
                    <a:pt x="4476" y="6952"/>
                  </a:cubicBezTo>
                  <a:cubicBezTo>
                    <a:pt x="3213" y="6837"/>
                    <a:pt x="1581" y="6293"/>
                    <a:pt x="1136" y="5136"/>
                  </a:cubicBezTo>
                  <a:cubicBezTo>
                    <a:pt x="695" y="3991"/>
                    <a:pt x="1344" y="3384"/>
                    <a:pt x="1372" y="3358"/>
                  </a:cubicBezTo>
                  <a:cubicBezTo>
                    <a:pt x="1380" y="3352"/>
                    <a:pt x="1388" y="3345"/>
                    <a:pt x="1395" y="3336"/>
                  </a:cubicBezTo>
                  <a:cubicBezTo>
                    <a:pt x="1415" y="3313"/>
                    <a:pt x="3467" y="1079"/>
                    <a:pt x="5564" y="680"/>
                  </a:cubicBezTo>
                  <a:cubicBezTo>
                    <a:pt x="5797" y="635"/>
                    <a:pt x="6017" y="613"/>
                    <a:pt x="6223" y="613"/>
                  </a:cubicBezTo>
                  <a:close/>
                  <a:moveTo>
                    <a:pt x="6227" y="1"/>
                  </a:moveTo>
                  <a:cubicBezTo>
                    <a:pt x="5981" y="1"/>
                    <a:pt x="5721" y="26"/>
                    <a:pt x="5449" y="78"/>
                  </a:cubicBezTo>
                  <a:cubicBezTo>
                    <a:pt x="3205" y="506"/>
                    <a:pt x="1128" y="2721"/>
                    <a:pt x="951" y="2914"/>
                  </a:cubicBezTo>
                  <a:cubicBezTo>
                    <a:pt x="820" y="3037"/>
                    <a:pt x="1" y="3889"/>
                    <a:pt x="564" y="5357"/>
                  </a:cubicBezTo>
                  <a:cubicBezTo>
                    <a:pt x="1112" y="6775"/>
                    <a:pt x="2983" y="7432"/>
                    <a:pt x="4421" y="7562"/>
                  </a:cubicBezTo>
                  <a:cubicBezTo>
                    <a:pt x="4498" y="7569"/>
                    <a:pt x="4581" y="7572"/>
                    <a:pt x="4669" y="7572"/>
                  </a:cubicBezTo>
                  <a:cubicBezTo>
                    <a:pt x="5854" y="7572"/>
                    <a:pt x="7901" y="6881"/>
                    <a:pt x="8556" y="4154"/>
                  </a:cubicBezTo>
                  <a:cubicBezTo>
                    <a:pt x="8915" y="2657"/>
                    <a:pt x="8730" y="1433"/>
                    <a:pt x="8036" y="705"/>
                  </a:cubicBezTo>
                  <a:cubicBezTo>
                    <a:pt x="7591" y="239"/>
                    <a:pt x="6974" y="1"/>
                    <a:pt x="62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35"/>
            <p:cNvSpPr/>
            <p:nvPr/>
          </p:nvSpPr>
          <p:spPr>
            <a:xfrm>
              <a:off x="3573675" y="1894125"/>
              <a:ext cx="283075" cy="198425"/>
            </a:xfrm>
            <a:custGeom>
              <a:rect b="b" l="l" r="r" t="t"/>
              <a:pathLst>
                <a:path extrusionOk="0" h="7937" w="11323">
                  <a:moveTo>
                    <a:pt x="9101" y="1"/>
                  </a:moveTo>
                  <a:cubicBezTo>
                    <a:pt x="9101" y="1"/>
                    <a:pt x="4551" y="635"/>
                    <a:pt x="3493" y="1376"/>
                  </a:cubicBezTo>
                  <a:cubicBezTo>
                    <a:pt x="2434" y="2116"/>
                    <a:pt x="0" y="6244"/>
                    <a:pt x="0" y="6772"/>
                  </a:cubicBezTo>
                  <a:cubicBezTo>
                    <a:pt x="0" y="7302"/>
                    <a:pt x="1483" y="7830"/>
                    <a:pt x="2223" y="7830"/>
                  </a:cubicBezTo>
                  <a:cubicBezTo>
                    <a:pt x="2964" y="7830"/>
                    <a:pt x="4868" y="5292"/>
                    <a:pt x="4868" y="5291"/>
                  </a:cubicBezTo>
                  <a:lnTo>
                    <a:pt x="4868" y="5291"/>
                  </a:lnTo>
                  <a:lnTo>
                    <a:pt x="3915" y="7937"/>
                  </a:lnTo>
                  <a:cubicBezTo>
                    <a:pt x="3915" y="7937"/>
                    <a:pt x="4868" y="7830"/>
                    <a:pt x="4973" y="7407"/>
                  </a:cubicBezTo>
                  <a:cubicBezTo>
                    <a:pt x="5080" y="6984"/>
                    <a:pt x="6561" y="4127"/>
                    <a:pt x="6561" y="4127"/>
                  </a:cubicBezTo>
                  <a:cubicBezTo>
                    <a:pt x="6561" y="4127"/>
                    <a:pt x="6616" y="4129"/>
                    <a:pt x="6714" y="4129"/>
                  </a:cubicBezTo>
                  <a:cubicBezTo>
                    <a:pt x="7303" y="4129"/>
                    <a:pt x="9418" y="4052"/>
                    <a:pt x="10052" y="2963"/>
                  </a:cubicBezTo>
                  <a:cubicBezTo>
                    <a:pt x="10793" y="1693"/>
                    <a:pt x="11323" y="847"/>
                    <a:pt x="9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35"/>
            <p:cNvSpPr/>
            <p:nvPr/>
          </p:nvSpPr>
          <p:spPr>
            <a:xfrm>
              <a:off x="3566025" y="1886475"/>
              <a:ext cx="286700" cy="213725"/>
            </a:xfrm>
            <a:custGeom>
              <a:rect b="b" l="l" r="r" t="t"/>
              <a:pathLst>
                <a:path extrusionOk="0" h="8549" w="11468">
                  <a:moveTo>
                    <a:pt x="9370" y="621"/>
                  </a:moveTo>
                  <a:cubicBezTo>
                    <a:pt x="10126" y="917"/>
                    <a:pt x="10548" y="1216"/>
                    <a:pt x="10661" y="1533"/>
                  </a:cubicBezTo>
                  <a:cubicBezTo>
                    <a:pt x="10795" y="1915"/>
                    <a:pt x="10498" y="2422"/>
                    <a:pt x="10095" y="3115"/>
                  </a:cubicBezTo>
                  <a:cubicBezTo>
                    <a:pt x="9601" y="3960"/>
                    <a:pt x="7863" y="4130"/>
                    <a:pt x="7047" y="4130"/>
                  </a:cubicBezTo>
                  <a:cubicBezTo>
                    <a:pt x="6985" y="4130"/>
                    <a:pt x="6929" y="4129"/>
                    <a:pt x="6879" y="4127"/>
                  </a:cubicBezTo>
                  <a:cubicBezTo>
                    <a:pt x="6875" y="4127"/>
                    <a:pt x="6871" y="4127"/>
                    <a:pt x="6867" y="4127"/>
                  </a:cubicBezTo>
                  <a:cubicBezTo>
                    <a:pt x="6753" y="4127"/>
                    <a:pt x="6648" y="4190"/>
                    <a:pt x="6595" y="4292"/>
                  </a:cubicBezTo>
                  <a:cubicBezTo>
                    <a:pt x="6345" y="4774"/>
                    <a:pt x="5092" y="7202"/>
                    <a:pt x="4983" y="7639"/>
                  </a:cubicBezTo>
                  <a:cubicBezTo>
                    <a:pt x="4970" y="7689"/>
                    <a:pt x="4859" y="7756"/>
                    <a:pt x="4701" y="7816"/>
                  </a:cubicBezTo>
                  <a:lnTo>
                    <a:pt x="5462" y="5700"/>
                  </a:lnTo>
                  <a:cubicBezTo>
                    <a:pt x="5513" y="5558"/>
                    <a:pt x="5452" y="5400"/>
                    <a:pt x="5319" y="5328"/>
                  </a:cubicBezTo>
                  <a:cubicBezTo>
                    <a:pt x="5273" y="5303"/>
                    <a:pt x="5223" y="5291"/>
                    <a:pt x="5174" y="5291"/>
                  </a:cubicBezTo>
                  <a:cubicBezTo>
                    <a:pt x="5080" y="5291"/>
                    <a:pt x="4989" y="5334"/>
                    <a:pt x="4929" y="5413"/>
                  </a:cubicBezTo>
                  <a:cubicBezTo>
                    <a:pt x="3947" y="6723"/>
                    <a:pt x="2848" y="7831"/>
                    <a:pt x="2529" y="7831"/>
                  </a:cubicBezTo>
                  <a:cubicBezTo>
                    <a:pt x="1775" y="7831"/>
                    <a:pt x="649" y="7308"/>
                    <a:pt x="612" y="7087"/>
                  </a:cubicBezTo>
                  <a:cubicBezTo>
                    <a:pt x="668" y="6584"/>
                    <a:pt x="2985" y="2625"/>
                    <a:pt x="3974" y="1933"/>
                  </a:cubicBezTo>
                  <a:cubicBezTo>
                    <a:pt x="4776" y="1371"/>
                    <a:pt x="8066" y="807"/>
                    <a:pt x="9370" y="621"/>
                  </a:cubicBezTo>
                  <a:close/>
                  <a:moveTo>
                    <a:pt x="9409" y="1"/>
                  </a:moveTo>
                  <a:cubicBezTo>
                    <a:pt x="9394" y="1"/>
                    <a:pt x="9380" y="2"/>
                    <a:pt x="9365" y="4"/>
                  </a:cubicBezTo>
                  <a:cubicBezTo>
                    <a:pt x="8892" y="69"/>
                    <a:pt x="4711" y="670"/>
                    <a:pt x="3623" y="1431"/>
                  </a:cubicBezTo>
                  <a:cubicBezTo>
                    <a:pt x="2504" y="2214"/>
                    <a:pt x="1" y="6425"/>
                    <a:pt x="1" y="7078"/>
                  </a:cubicBezTo>
                  <a:cubicBezTo>
                    <a:pt x="1" y="7914"/>
                    <a:pt x="1779" y="8443"/>
                    <a:pt x="2529" y="8443"/>
                  </a:cubicBezTo>
                  <a:cubicBezTo>
                    <a:pt x="2988" y="8443"/>
                    <a:pt x="3682" y="7817"/>
                    <a:pt x="4289" y="7154"/>
                  </a:cubicBezTo>
                  <a:lnTo>
                    <a:pt x="4289" y="7154"/>
                  </a:lnTo>
                  <a:lnTo>
                    <a:pt x="3934" y="8138"/>
                  </a:lnTo>
                  <a:cubicBezTo>
                    <a:pt x="3862" y="8338"/>
                    <a:pt x="4010" y="8548"/>
                    <a:pt x="4222" y="8548"/>
                  </a:cubicBezTo>
                  <a:cubicBezTo>
                    <a:pt x="4233" y="8548"/>
                    <a:pt x="4245" y="8548"/>
                    <a:pt x="4256" y="8547"/>
                  </a:cubicBezTo>
                  <a:cubicBezTo>
                    <a:pt x="4451" y="8525"/>
                    <a:pt x="5428" y="8388"/>
                    <a:pt x="5577" y="7788"/>
                  </a:cubicBezTo>
                  <a:cubicBezTo>
                    <a:pt x="5644" y="7519"/>
                    <a:pt x="6483" y="5844"/>
                    <a:pt x="7053" y="4742"/>
                  </a:cubicBezTo>
                  <a:cubicBezTo>
                    <a:pt x="7728" y="4739"/>
                    <a:pt x="9920" y="4631"/>
                    <a:pt x="10652" y="3375"/>
                  </a:cubicBezTo>
                  <a:cubicBezTo>
                    <a:pt x="11089" y="2626"/>
                    <a:pt x="11467" y="1979"/>
                    <a:pt x="11237" y="1330"/>
                  </a:cubicBezTo>
                  <a:cubicBezTo>
                    <a:pt x="11055" y="815"/>
                    <a:pt x="10509" y="398"/>
                    <a:pt x="9516" y="21"/>
                  </a:cubicBezTo>
                  <a:cubicBezTo>
                    <a:pt x="9482" y="7"/>
                    <a:pt x="9446" y="1"/>
                    <a:pt x="94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35"/>
            <p:cNvSpPr/>
            <p:nvPr/>
          </p:nvSpPr>
          <p:spPr>
            <a:xfrm>
              <a:off x="3960075" y="1719450"/>
              <a:ext cx="202550" cy="700950"/>
            </a:xfrm>
            <a:custGeom>
              <a:rect b="b" l="l" r="r" t="t"/>
              <a:pathLst>
                <a:path extrusionOk="0" h="28038" w="8102">
                  <a:moveTo>
                    <a:pt x="2778" y="1"/>
                  </a:moveTo>
                  <a:cubicBezTo>
                    <a:pt x="2778" y="1"/>
                    <a:pt x="1504" y="4283"/>
                    <a:pt x="1504" y="6945"/>
                  </a:cubicBezTo>
                  <a:cubicBezTo>
                    <a:pt x="1504" y="9607"/>
                    <a:pt x="3357" y="18172"/>
                    <a:pt x="3357" y="18172"/>
                  </a:cubicBezTo>
                  <a:cubicBezTo>
                    <a:pt x="3357" y="18172"/>
                    <a:pt x="3010" y="20486"/>
                    <a:pt x="1504" y="22106"/>
                  </a:cubicBezTo>
                  <a:cubicBezTo>
                    <a:pt x="0" y="23727"/>
                    <a:pt x="463" y="25925"/>
                    <a:pt x="1158" y="26619"/>
                  </a:cubicBezTo>
                  <a:cubicBezTo>
                    <a:pt x="1694" y="27156"/>
                    <a:pt x="2645" y="28038"/>
                    <a:pt x="3263" y="28038"/>
                  </a:cubicBezTo>
                  <a:cubicBezTo>
                    <a:pt x="3445" y="28038"/>
                    <a:pt x="3598" y="27961"/>
                    <a:pt x="3703" y="27777"/>
                  </a:cubicBezTo>
                  <a:cubicBezTo>
                    <a:pt x="4166" y="26967"/>
                    <a:pt x="3820" y="25463"/>
                    <a:pt x="4283" y="24884"/>
                  </a:cubicBezTo>
                  <a:cubicBezTo>
                    <a:pt x="4746" y="24305"/>
                    <a:pt x="6482" y="23379"/>
                    <a:pt x="6713" y="21643"/>
                  </a:cubicBezTo>
                  <a:cubicBezTo>
                    <a:pt x="6945" y="19907"/>
                    <a:pt x="6597" y="14584"/>
                    <a:pt x="6597" y="11690"/>
                  </a:cubicBezTo>
                  <a:cubicBezTo>
                    <a:pt x="6597" y="8797"/>
                    <a:pt x="8101" y="4515"/>
                    <a:pt x="6482" y="1506"/>
                  </a:cubicBezTo>
                  <a:lnTo>
                    <a:pt x="27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35"/>
            <p:cNvSpPr/>
            <p:nvPr/>
          </p:nvSpPr>
          <p:spPr>
            <a:xfrm>
              <a:off x="3950375" y="1711825"/>
              <a:ext cx="207725" cy="716250"/>
            </a:xfrm>
            <a:custGeom>
              <a:rect b="b" l="l" r="r" t="t"/>
              <a:pathLst>
                <a:path extrusionOk="0" h="28650" w="8309">
                  <a:moveTo>
                    <a:pt x="3166" y="0"/>
                  </a:moveTo>
                  <a:cubicBezTo>
                    <a:pt x="3034" y="0"/>
                    <a:pt x="2912" y="87"/>
                    <a:pt x="2873" y="219"/>
                  </a:cubicBezTo>
                  <a:cubicBezTo>
                    <a:pt x="2820" y="397"/>
                    <a:pt x="1587" y="4575"/>
                    <a:pt x="1587" y="7250"/>
                  </a:cubicBezTo>
                  <a:cubicBezTo>
                    <a:pt x="1587" y="9829"/>
                    <a:pt x="3257" y="17665"/>
                    <a:pt x="3433" y="18483"/>
                  </a:cubicBezTo>
                  <a:cubicBezTo>
                    <a:pt x="3370" y="18829"/>
                    <a:pt x="2967" y="20806"/>
                    <a:pt x="1669" y="22203"/>
                  </a:cubicBezTo>
                  <a:cubicBezTo>
                    <a:pt x="0" y="24000"/>
                    <a:pt x="561" y="26374"/>
                    <a:pt x="1330" y="27142"/>
                  </a:cubicBezTo>
                  <a:cubicBezTo>
                    <a:pt x="2353" y="28166"/>
                    <a:pt x="3098" y="28649"/>
                    <a:pt x="3652" y="28649"/>
                  </a:cubicBezTo>
                  <a:cubicBezTo>
                    <a:pt x="3691" y="28649"/>
                    <a:pt x="3731" y="28646"/>
                    <a:pt x="3771" y="28642"/>
                  </a:cubicBezTo>
                  <a:cubicBezTo>
                    <a:pt x="4022" y="28607"/>
                    <a:pt x="4224" y="28467"/>
                    <a:pt x="4357" y="28234"/>
                  </a:cubicBezTo>
                  <a:cubicBezTo>
                    <a:pt x="4624" y="27769"/>
                    <a:pt x="4655" y="27163"/>
                    <a:pt x="4687" y="26576"/>
                  </a:cubicBezTo>
                  <a:cubicBezTo>
                    <a:pt x="4712" y="26094"/>
                    <a:pt x="4738" y="25594"/>
                    <a:pt x="4910" y="25380"/>
                  </a:cubicBezTo>
                  <a:cubicBezTo>
                    <a:pt x="5011" y="25254"/>
                    <a:pt x="5208" y="25088"/>
                    <a:pt x="5435" y="24895"/>
                  </a:cubicBezTo>
                  <a:cubicBezTo>
                    <a:pt x="6145" y="24297"/>
                    <a:pt x="7217" y="23392"/>
                    <a:pt x="7405" y="21988"/>
                  </a:cubicBezTo>
                  <a:cubicBezTo>
                    <a:pt x="7554" y="20864"/>
                    <a:pt x="7469" y="18317"/>
                    <a:pt x="7386" y="15853"/>
                  </a:cubicBezTo>
                  <a:cubicBezTo>
                    <a:pt x="7337" y="14412"/>
                    <a:pt x="7292" y="13052"/>
                    <a:pt x="7292" y="11995"/>
                  </a:cubicBezTo>
                  <a:cubicBezTo>
                    <a:pt x="7292" y="11125"/>
                    <a:pt x="7432" y="10116"/>
                    <a:pt x="7581" y="9048"/>
                  </a:cubicBezTo>
                  <a:cubicBezTo>
                    <a:pt x="7922" y="6606"/>
                    <a:pt x="8309" y="3836"/>
                    <a:pt x="7140" y="1666"/>
                  </a:cubicBezTo>
                  <a:cubicBezTo>
                    <a:pt x="7085" y="1560"/>
                    <a:pt x="6978" y="1500"/>
                    <a:pt x="6867" y="1500"/>
                  </a:cubicBezTo>
                  <a:cubicBezTo>
                    <a:pt x="6818" y="1500"/>
                    <a:pt x="6768" y="1512"/>
                    <a:pt x="6722" y="1537"/>
                  </a:cubicBezTo>
                  <a:cubicBezTo>
                    <a:pt x="6572" y="1617"/>
                    <a:pt x="6516" y="1806"/>
                    <a:pt x="6600" y="1955"/>
                  </a:cubicBezTo>
                  <a:cubicBezTo>
                    <a:pt x="7675" y="3950"/>
                    <a:pt x="7303" y="6615"/>
                    <a:pt x="6975" y="8964"/>
                  </a:cubicBezTo>
                  <a:cubicBezTo>
                    <a:pt x="6823" y="10054"/>
                    <a:pt x="6680" y="11083"/>
                    <a:pt x="6680" y="11995"/>
                  </a:cubicBezTo>
                  <a:cubicBezTo>
                    <a:pt x="6680" y="13062"/>
                    <a:pt x="6726" y="14428"/>
                    <a:pt x="6774" y="15873"/>
                  </a:cubicBezTo>
                  <a:cubicBezTo>
                    <a:pt x="6856" y="18313"/>
                    <a:pt x="6941" y="20834"/>
                    <a:pt x="6798" y="21907"/>
                  </a:cubicBezTo>
                  <a:cubicBezTo>
                    <a:pt x="6643" y="23077"/>
                    <a:pt x="5716" y="23858"/>
                    <a:pt x="5041" y="24428"/>
                  </a:cubicBezTo>
                  <a:cubicBezTo>
                    <a:pt x="4788" y="24641"/>
                    <a:pt x="4570" y="24825"/>
                    <a:pt x="4431" y="24998"/>
                  </a:cubicBezTo>
                  <a:cubicBezTo>
                    <a:pt x="4137" y="25366"/>
                    <a:pt x="4107" y="25939"/>
                    <a:pt x="4075" y="26545"/>
                  </a:cubicBezTo>
                  <a:cubicBezTo>
                    <a:pt x="4048" y="27059"/>
                    <a:pt x="4019" y="27591"/>
                    <a:pt x="3825" y="27930"/>
                  </a:cubicBezTo>
                  <a:cubicBezTo>
                    <a:pt x="3782" y="28007"/>
                    <a:pt x="3740" y="28028"/>
                    <a:pt x="3689" y="28034"/>
                  </a:cubicBezTo>
                  <a:cubicBezTo>
                    <a:pt x="3678" y="28036"/>
                    <a:pt x="3665" y="28037"/>
                    <a:pt x="3650" y="28037"/>
                  </a:cubicBezTo>
                  <a:cubicBezTo>
                    <a:pt x="3459" y="28037"/>
                    <a:pt x="2934" y="27879"/>
                    <a:pt x="1763" y="26708"/>
                  </a:cubicBezTo>
                  <a:cubicBezTo>
                    <a:pt x="1157" y="26104"/>
                    <a:pt x="733" y="24111"/>
                    <a:pt x="2117" y="22620"/>
                  </a:cubicBezTo>
                  <a:cubicBezTo>
                    <a:pt x="3669" y="20949"/>
                    <a:pt x="4034" y="18621"/>
                    <a:pt x="4048" y="18522"/>
                  </a:cubicBezTo>
                  <a:cubicBezTo>
                    <a:pt x="4054" y="18485"/>
                    <a:pt x="4053" y="18448"/>
                    <a:pt x="4044" y="18412"/>
                  </a:cubicBezTo>
                  <a:cubicBezTo>
                    <a:pt x="4026" y="18327"/>
                    <a:pt x="2199" y="9849"/>
                    <a:pt x="2199" y="7250"/>
                  </a:cubicBezTo>
                  <a:cubicBezTo>
                    <a:pt x="2199" y="4665"/>
                    <a:pt x="3448" y="436"/>
                    <a:pt x="3460" y="393"/>
                  </a:cubicBezTo>
                  <a:cubicBezTo>
                    <a:pt x="3508" y="232"/>
                    <a:pt x="3416" y="61"/>
                    <a:pt x="3254" y="13"/>
                  </a:cubicBezTo>
                  <a:cubicBezTo>
                    <a:pt x="3224" y="5"/>
                    <a:pt x="3195" y="0"/>
                    <a:pt x="31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35"/>
            <p:cNvSpPr/>
            <p:nvPr/>
          </p:nvSpPr>
          <p:spPr>
            <a:xfrm>
              <a:off x="3960075" y="2136825"/>
              <a:ext cx="170875" cy="283575"/>
            </a:xfrm>
            <a:custGeom>
              <a:rect b="b" l="l" r="r" t="t"/>
              <a:pathLst>
                <a:path extrusionOk="0" h="11343" w="6835">
                  <a:moveTo>
                    <a:pt x="5684" y="0"/>
                  </a:moveTo>
                  <a:cubicBezTo>
                    <a:pt x="4452" y="0"/>
                    <a:pt x="3707" y="513"/>
                    <a:pt x="3267" y="1057"/>
                  </a:cubicBezTo>
                  <a:cubicBezTo>
                    <a:pt x="3323" y="1323"/>
                    <a:pt x="3357" y="1477"/>
                    <a:pt x="3357" y="1477"/>
                  </a:cubicBezTo>
                  <a:cubicBezTo>
                    <a:pt x="3357" y="1477"/>
                    <a:pt x="3009" y="3791"/>
                    <a:pt x="1504" y="5411"/>
                  </a:cubicBezTo>
                  <a:cubicBezTo>
                    <a:pt x="0" y="7032"/>
                    <a:pt x="463" y="9230"/>
                    <a:pt x="1158" y="9924"/>
                  </a:cubicBezTo>
                  <a:cubicBezTo>
                    <a:pt x="1694" y="10461"/>
                    <a:pt x="2645" y="11343"/>
                    <a:pt x="3263" y="11343"/>
                  </a:cubicBezTo>
                  <a:cubicBezTo>
                    <a:pt x="3445" y="11343"/>
                    <a:pt x="3598" y="11266"/>
                    <a:pt x="3703" y="11082"/>
                  </a:cubicBezTo>
                  <a:cubicBezTo>
                    <a:pt x="4166" y="10272"/>
                    <a:pt x="3820" y="8768"/>
                    <a:pt x="4283" y="8189"/>
                  </a:cubicBezTo>
                  <a:cubicBezTo>
                    <a:pt x="4745" y="7610"/>
                    <a:pt x="6482" y="6684"/>
                    <a:pt x="6712" y="4948"/>
                  </a:cubicBezTo>
                  <a:cubicBezTo>
                    <a:pt x="6835" y="4036"/>
                    <a:pt x="6796" y="2130"/>
                    <a:pt x="6732" y="110"/>
                  </a:cubicBezTo>
                  <a:cubicBezTo>
                    <a:pt x="6349" y="34"/>
                    <a:pt x="6001" y="0"/>
                    <a:pt x="56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35"/>
            <p:cNvSpPr/>
            <p:nvPr/>
          </p:nvSpPr>
          <p:spPr>
            <a:xfrm>
              <a:off x="3950375" y="2129175"/>
              <a:ext cx="188075" cy="298900"/>
            </a:xfrm>
            <a:custGeom>
              <a:rect b="b" l="l" r="r" t="t"/>
              <a:pathLst>
                <a:path extrusionOk="0" h="11956" w="7523">
                  <a:moveTo>
                    <a:pt x="6084" y="614"/>
                  </a:moveTo>
                  <a:cubicBezTo>
                    <a:pt x="6318" y="614"/>
                    <a:pt x="6564" y="634"/>
                    <a:pt x="6822" y="674"/>
                  </a:cubicBezTo>
                  <a:cubicBezTo>
                    <a:pt x="6878" y="2547"/>
                    <a:pt x="6911" y="4360"/>
                    <a:pt x="6797" y="5213"/>
                  </a:cubicBezTo>
                  <a:cubicBezTo>
                    <a:pt x="6641" y="6383"/>
                    <a:pt x="5716" y="7164"/>
                    <a:pt x="5040" y="7734"/>
                  </a:cubicBezTo>
                  <a:cubicBezTo>
                    <a:pt x="4788" y="7947"/>
                    <a:pt x="4569" y="8131"/>
                    <a:pt x="4430" y="8304"/>
                  </a:cubicBezTo>
                  <a:cubicBezTo>
                    <a:pt x="4137" y="8672"/>
                    <a:pt x="4106" y="9245"/>
                    <a:pt x="4075" y="9851"/>
                  </a:cubicBezTo>
                  <a:cubicBezTo>
                    <a:pt x="4048" y="10365"/>
                    <a:pt x="4019" y="10897"/>
                    <a:pt x="3825" y="11236"/>
                  </a:cubicBezTo>
                  <a:cubicBezTo>
                    <a:pt x="3782" y="11313"/>
                    <a:pt x="3739" y="11334"/>
                    <a:pt x="3688" y="11340"/>
                  </a:cubicBezTo>
                  <a:cubicBezTo>
                    <a:pt x="3677" y="11342"/>
                    <a:pt x="3664" y="11343"/>
                    <a:pt x="3649" y="11343"/>
                  </a:cubicBezTo>
                  <a:cubicBezTo>
                    <a:pt x="3458" y="11343"/>
                    <a:pt x="2933" y="11185"/>
                    <a:pt x="1762" y="10014"/>
                  </a:cubicBezTo>
                  <a:cubicBezTo>
                    <a:pt x="1157" y="9410"/>
                    <a:pt x="733" y="7417"/>
                    <a:pt x="2117" y="5926"/>
                  </a:cubicBezTo>
                  <a:cubicBezTo>
                    <a:pt x="3668" y="4255"/>
                    <a:pt x="4034" y="1927"/>
                    <a:pt x="4047" y="1828"/>
                  </a:cubicBezTo>
                  <a:cubicBezTo>
                    <a:pt x="4053" y="1791"/>
                    <a:pt x="4051" y="1754"/>
                    <a:pt x="4044" y="1717"/>
                  </a:cubicBezTo>
                  <a:lnTo>
                    <a:pt x="3986" y="1447"/>
                  </a:lnTo>
                  <a:cubicBezTo>
                    <a:pt x="4487" y="895"/>
                    <a:pt x="5200" y="614"/>
                    <a:pt x="6084" y="614"/>
                  </a:cubicBezTo>
                  <a:close/>
                  <a:moveTo>
                    <a:pt x="6073" y="1"/>
                  </a:moveTo>
                  <a:cubicBezTo>
                    <a:pt x="4690" y="1"/>
                    <a:pt x="3877" y="602"/>
                    <a:pt x="3418" y="1170"/>
                  </a:cubicBezTo>
                  <a:cubicBezTo>
                    <a:pt x="3359" y="1242"/>
                    <a:pt x="3337" y="1336"/>
                    <a:pt x="3356" y="1426"/>
                  </a:cubicBezTo>
                  <a:lnTo>
                    <a:pt x="3433" y="1789"/>
                  </a:lnTo>
                  <a:cubicBezTo>
                    <a:pt x="3372" y="2134"/>
                    <a:pt x="2970" y="4107"/>
                    <a:pt x="1669" y="5509"/>
                  </a:cubicBezTo>
                  <a:cubicBezTo>
                    <a:pt x="0" y="7306"/>
                    <a:pt x="561" y="9680"/>
                    <a:pt x="1330" y="10448"/>
                  </a:cubicBezTo>
                  <a:cubicBezTo>
                    <a:pt x="2353" y="11472"/>
                    <a:pt x="3098" y="11955"/>
                    <a:pt x="3652" y="11955"/>
                  </a:cubicBezTo>
                  <a:cubicBezTo>
                    <a:pt x="3691" y="11955"/>
                    <a:pt x="3731" y="11953"/>
                    <a:pt x="3770" y="11948"/>
                  </a:cubicBezTo>
                  <a:cubicBezTo>
                    <a:pt x="4022" y="11914"/>
                    <a:pt x="4224" y="11774"/>
                    <a:pt x="4357" y="11540"/>
                  </a:cubicBezTo>
                  <a:cubicBezTo>
                    <a:pt x="4623" y="11075"/>
                    <a:pt x="4655" y="10469"/>
                    <a:pt x="4686" y="9883"/>
                  </a:cubicBezTo>
                  <a:cubicBezTo>
                    <a:pt x="4712" y="9400"/>
                    <a:pt x="4737" y="8901"/>
                    <a:pt x="4909" y="8686"/>
                  </a:cubicBezTo>
                  <a:cubicBezTo>
                    <a:pt x="5011" y="8560"/>
                    <a:pt x="5207" y="8394"/>
                    <a:pt x="5435" y="8202"/>
                  </a:cubicBezTo>
                  <a:cubicBezTo>
                    <a:pt x="6144" y="7604"/>
                    <a:pt x="7217" y="6699"/>
                    <a:pt x="7404" y="5295"/>
                  </a:cubicBezTo>
                  <a:cubicBezTo>
                    <a:pt x="7522" y="4412"/>
                    <a:pt x="7499" y="2702"/>
                    <a:pt x="7427" y="406"/>
                  </a:cubicBezTo>
                  <a:cubicBezTo>
                    <a:pt x="7422" y="264"/>
                    <a:pt x="7319" y="143"/>
                    <a:pt x="7180" y="115"/>
                  </a:cubicBezTo>
                  <a:cubicBezTo>
                    <a:pt x="6775" y="36"/>
                    <a:pt x="6407" y="1"/>
                    <a:pt x="6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35"/>
            <p:cNvSpPr/>
            <p:nvPr/>
          </p:nvSpPr>
          <p:spPr>
            <a:xfrm>
              <a:off x="3931150" y="2136125"/>
              <a:ext cx="549725" cy="515025"/>
            </a:xfrm>
            <a:custGeom>
              <a:rect b="b" l="l" r="r" t="t"/>
              <a:pathLst>
                <a:path extrusionOk="0" h="20601" w="21989">
                  <a:moveTo>
                    <a:pt x="11110" y="0"/>
                  </a:moveTo>
                  <a:lnTo>
                    <a:pt x="1" y="12614"/>
                  </a:lnTo>
                  <a:lnTo>
                    <a:pt x="11226" y="20600"/>
                  </a:lnTo>
                  <a:lnTo>
                    <a:pt x="21989" y="6944"/>
                  </a:lnTo>
                  <a:lnTo>
                    <a:pt x="111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35"/>
            <p:cNvSpPr/>
            <p:nvPr/>
          </p:nvSpPr>
          <p:spPr>
            <a:xfrm>
              <a:off x="3922400" y="2128475"/>
              <a:ext cx="567325" cy="530325"/>
            </a:xfrm>
            <a:custGeom>
              <a:rect b="b" l="l" r="r" t="t"/>
              <a:pathLst>
                <a:path extrusionOk="0" h="21213" w="22693">
                  <a:moveTo>
                    <a:pt x="11517" y="705"/>
                  </a:moveTo>
                  <a:lnTo>
                    <a:pt x="21890" y="7326"/>
                  </a:lnTo>
                  <a:lnTo>
                    <a:pt x="11517" y="20488"/>
                  </a:lnTo>
                  <a:lnTo>
                    <a:pt x="805" y="12868"/>
                  </a:lnTo>
                  <a:lnTo>
                    <a:pt x="11517" y="705"/>
                  </a:lnTo>
                  <a:close/>
                  <a:moveTo>
                    <a:pt x="11460" y="0"/>
                  </a:moveTo>
                  <a:cubicBezTo>
                    <a:pt x="11375" y="0"/>
                    <a:pt x="11291" y="36"/>
                    <a:pt x="11231" y="104"/>
                  </a:cubicBezTo>
                  <a:lnTo>
                    <a:pt x="120" y="12718"/>
                  </a:lnTo>
                  <a:cubicBezTo>
                    <a:pt x="0" y="12854"/>
                    <a:pt x="24" y="13064"/>
                    <a:pt x="172" y="13170"/>
                  </a:cubicBezTo>
                  <a:lnTo>
                    <a:pt x="11398" y="21156"/>
                  </a:lnTo>
                  <a:cubicBezTo>
                    <a:pt x="11450" y="21192"/>
                    <a:pt x="11512" y="21212"/>
                    <a:pt x="11577" y="21212"/>
                  </a:cubicBezTo>
                  <a:cubicBezTo>
                    <a:pt x="11670" y="21212"/>
                    <a:pt x="11758" y="21169"/>
                    <a:pt x="11817" y="21096"/>
                  </a:cubicBezTo>
                  <a:lnTo>
                    <a:pt x="22579" y="7439"/>
                  </a:lnTo>
                  <a:cubicBezTo>
                    <a:pt x="22692" y="7297"/>
                    <a:pt x="22657" y="7089"/>
                    <a:pt x="22504" y="6992"/>
                  </a:cubicBezTo>
                  <a:lnTo>
                    <a:pt x="11624" y="48"/>
                  </a:lnTo>
                  <a:cubicBezTo>
                    <a:pt x="11574" y="16"/>
                    <a:pt x="11517" y="0"/>
                    <a:pt x="114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35"/>
            <p:cNvSpPr/>
            <p:nvPr/>
          </p:nvSpPr>
          <p:spPr>
            <a:xfrm>
              <a:off x="4087375" y="2214250"/>
              <a:ext cx="63700" cy="182325"/>
            </a:xfrm>
            <a:custGeom>
              <a:rect b="b" l="l" r="r" t="t"/>
              <a:pathLst>
                <a:path extrusionOk="0" h="7293" w="2548">
                  <a:moveTo>
                    <a:pt x="1621" y="0"/>
                  </a:moveTo>
                  <a:lnTo>
                    <a:pt x="0" y="2083"/>
                  </a:lnTo>
                  <a:cubicBezTo>
                    <a:pt x="0" y="2083"/>
                    <a:pt x="117" y="6018"/>
                    <a:pt x="117" y="6597"/>
                  </a:cubicBezTo>
                  <a:cubicBezTo>
                    <a:pt x="117" y="6926"/>
                    <a:pt x="528" y="7292"/>
                    <a:pt x="904" y="7292"/>
                  </a:cubicBezTo>
                  <a:cubicBezTo>
                    <a:pt x="1189" y="7292"/>
                    <a:pt x="1455" y="7081"/>
                    <a:pt x="1505" y="6481"/>
                  </a:cubicBezTo>
                  <a:cubicBezTo>
                    <a:pt x="1621" y="5093"/>
                    <a:pt x="1621" y="4513"/>
                    <a:pt x="1736" y="4167"/>
                  </a:cubicBezTo>
                  <a:cubicBezTo>
                    <a:pt x="1853" y="3819"/>
                    <a:pt x="2547" y="1620"/>
                    <a:pt x="16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35"/>
            <p:cNvSpPr/>
            <p:nvPr/>
          </p:nvSpPr>
          <p:spPr>
            <a:xfrm>
              <a:off x="4079625" y="2206625"/>
              <a:ext cx="78525" cy="197575"/>
            </a:xfrm>
            <a:custGeom>
              <a:rect b="b" l="l" r="r" t="t"/>
              <a:pathLst>
                <a:path extrusionOk="0" h="7903" w="3141">
                  <a:moveTo>
                    <a:pt x="1932" y="0"/>
                  </a:moveTo>
                  <a:cubicBezTo>
                    <a:pt x="1881" y="0"/>
                    <a:pt x="1828" y="13"/>
                    <a:pt x="1780" y="41"/>
                  </a:cubicBezTo>
                  <a:cubicBezTo>
                    <a:pt x="1635" y="124"/>
                    <a:pt x="1583" y="310"/>
                    <a:pt x="1665" y="456"/>
                  </a:cubicBezTo>
                  <a:cubicBezTo>
                    <a:pt x="2505" y="1924"/>
                    <a:pt x="1889" y="3978"/>
                    <a:pt x="1757" y="4374"/>
                  </a:cubicBezTo>
                  <a:cubicBezTo>
                    <a:pt x="1663" y="4651"/>
                    <a:pt x="1639" y="5001"/>
                    <a:pt x="1591" y="5698"/>
                  </a:cubicBezTo>
                  <a:cubicBezTo>
                    <a:pt x="1570" y="5987"/>
                    <a:pt x="1546" y="6335"/>
                    <a:pt x="1510" y="6760"/>
                  </a:cubicBezTo>
                  <a:cubicBezTo>
                    <a:pt x="1490" y="6996"/>
                    <a:pt x="1416" y="7291"/>
                    <a:pt x="1227" y="7291"/>
                  </a:cubicBezTo>
                  <a:cubicBezTo>
                    <a:pt x="1219" y="7291"/>
                    <a:pt x="1211" y="7291"/>
                    <a:pt x="1202" y="7290"/>
                  </a:cubicBezTo>
                  <a:cubicBezTo>
                    <a:pt x="968" y="7281"/>
                    <a:pt x="733" y="7034"/>
                    <a:pt x="733" y="6902"/>
                  </a:cubicBezTo>
                  <a:cubicBezTo>
                    <a:pt x="733" y="6325"/>
                    <a:pt x="622" y="2540"/>
                    <a:pt x="616" y="2379"/>
                  </a:cubicBezTo>
                  <a:cubicBezTo>
                    <a:pt x="610" y="2213"/>
                    <a:pt x="473" y="2082"/>
                    <a:pt x="308" y="2082"/>
                  </a:cubicBezTo>
                  <a:cubicBezTo>
                    <a:pt x="306" y="2082"/>
                    <a:pt x="304" y="2082"/>
                    <a:pt x="302" y="2082"/>
                  </a:cubicBezTo>
                  <a:cubicBezTo>
                    <a:pt x="133" y="2087"/>
                    <a:pt x="0" y="2227"/>
                    <a:pt x="5" y="2397"/>
                  </a:cubicBezTo>
                  <a:cubicBezTo>
                    <a:pt x="6" y="2437"/>
                    <a:pt x="120" y="6334"/>
                    <a:pt x="120" y="6902"/>
                  </a:cubicBezTo>
                  <a:cubicBezTo>
                    <a:pt x="120" y="7384"/>
                    <a:pt x="643" y="7879"/>
                    <a:pt x="1177" y="7902"/>
                  </a:cubicBezTo>
                  <a:lnTo>
                    <a:pt x="1209" y="7902"/>
                  </a:lnTo>
                  <a:cubicBezTo>
                    <a:pt x="1439" y="7902"/>
                    <a:pt x="2037" y="7805"/>
                    <a:pt x="2121" y="6811"/>
                  </a:cubicBezTo>
                  <a:cubicBezTo>
                    <a:pt x="2157" y="6383"/>
                    <a:pt x="2182" y="6031"/>
                    <a:pt x="2201" y="5740"/>
                  </a:cubicBezTo>
                  <a:cubicBezTo>
                    <a:pt x="2246" y="5115"/>
                    <a:pt x="2270" y="4772"/>
                    <a:pt x="2338" y="4568"/>
                  </a:cubicBezTo>
                  <a:cubicBezTo>
                    <a:pt x="2544" y="3950"/>
                    <a:pt x="3141" y="1804"/>
                    <a:pt x="2197" y="152"/>
                  </a:cubicBezTo>
                  <a:cubicBezTo>
                    <a:pt x="2140" y="55"/>
                    <a:pt x="2038" y="0"/>
                    <a:pt x="19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35"/>
            <p:cNvSpPr/>
            <p:nvPr/>
          </p:nvSpPr>
          <p:spPr>
            <a:xfrm>
              <a:off x="4280375" y="1456175"/>
              <a:ext cx="712625" cy="1035850"/>
            </a:xfrm>
            <a:custGeom>
              <a:rect b="b" l="l" r="r" t="t"/>
              <a:pathLst>
                <a:path extrusionOk="0" h="41434" w="28505">
                  <a:moveTo>
                    <a:pt x="27232" y="0"/>
                  </a:moveTo>
                  <a:lnTo>
                    <a:pt x="23529" y="1737"/>
                  </a:lnTo>
                  <a:cubicBezTo>
                    <a:pt x="23529" y="1737"/>
                    <a:pt x="20404" y="5209"/>
                    <a:pt x="18899" y="8450"/>
                  </a:cubicBezTo>
                  <a:cubicBezTo>
                    <a:pt x="17395" y="11691"/>
                    <a:pt x="16237" y="20023"/>
                    <a:pt x="16237" y="20023"/>
                  </a:cubicBezTo>
                  <a:cubicBezTo>
                    <a:pt x="16237" y="20023"/>
                    <a:pt x="10219" y="29860"/>
                    <a:pt x="9409" y="30670"/>
                  </a:cubicBezTo>
                  <a:cubicBezTo>
                    <a:pt x="8599" y="31481"/>
                    <a:pt x="9062" y="31365"/>
                    <a:pt x="7095" y="32291"/>
                  </a:cubicBezTo>
                  <a:cubicBezTo>
                    <a:pt x="5127" y="33216"/>
                    <a:pt x="2581" y="33680"/>
                    <a:pt x="2234" y="34258"/>
                  </a:cubicBezTo>
                  <a:cubicBezTo>
                    <a:pt x="1888" y="34836"/>
                    <a:pt x="614" y="37615"/>
                    <a:pt x="266" y="37961"/>
                  </a:cubicBezTo>
                  <a:cubicBezTo>
                    <a:pt x="1" y="38227"/>
                    <a:pt x="411" y="38694"/>
                    <a:pt x="826" y="38694"/>
                  </a:cubicBezTo>
                  <a:cubicBezTo>
                    <a:pt x="954" y="38694"/>
                    <a:pt x="1083" y="38649"/>
                    <a:pt x="1193" y="38540"/>
                  </a:cubicBezTo>
                  <a:cubicBezTo>
                    <a:pt x="1656" y="38078"/>
                    <a:pt x="3275" y="36226"/>
                    <a:pt x="3275" y="36225"/>
                  </a:cubicBezTo>
                  <a:lnTo>
                    <a:pt x="3275" y="36225"/>
                  </a:lnTo>
                  <a:lnTo>
                    <a:pt x="1308" y="40854"/>
                  </a:lnTo>
                  <a:cubicBezTo>
                    <a:pt x="1308" y="40854"/>
                    <a:pt x="1308" y="41433"/>
                    <a:pt x="2002" y="41433"/>
                  </a:cubicBezTo>
                  <a:cubicBezTo>
                    <a:pt x="2697" y="41433"/>
                    <a:pt x="4433" y="40622"/>
                    <a:pt x="4433" y="40622"/>
                  </a:cubicBezTo>
                  <a:cubicBezTo>
                    <a:pt x="4433" y="40622"/>
                    <a:pt x="6400" y="40159"/>
                    <a:pt x="7095" y="39234"/>
                  </a:cubicBezTo>
                  <a:cubicBezTo>
                    <a:pt x="7789" y="38308"/>
                    <a:pt x="10335" y="33332"/>
                    <a:pt x="10335" y="33332"/>
                  </a:cubicBezTo>
                  <a:cubicBezTo>
                    <a:pt x="10335" y="33332"/>
                    <a:pt x="17047" y="29049"/>
                    <a:pt x="19477" y="26156"/>
                  </a:cubicBezTo>
                  <a:cubicBezTo>
                    <a:pt x="21908" y="23262"/>
                    <a:pt x="23529" y="19675"/>
                    <a:pt x="23875" y="18518"/>
                  </a:cubicBezTo>
                  <a:cubicBezTo>
                    <a:pt x="24222" y="17360"/>
                    <a:pt x="28505" y="4514"/>
                    <a:pt x="28389" y="2431"/>
                  </a:cubicBezTo>
                  <a:cubicBezTo>
                    <a:pt x="28274" y="348"/>
                    <a:pt x="27232" y="0"/>
                    <a:pt x="27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35"/>
            <p:cNvSpPr/>
            <p:nvPr/>
          </p:nvSpPr>
          <p:spPr>
            <a:xfrm>
              <a:off x="4275250" y="1448525"/>
              <a:ext cx="724750" cy="1051125"/>
            </a:xfrm>
            <a:custGeom>
              <a:rect b="b" l="l" r="r" t="t"/>
              <a:pathLst>
                <a:path extrusionOk="0" h="42045" w="28990">
                  <a:moveTo>
                    <a:pt x="27439" y="1"/>
                  </a:moveTo>
                  <a:cubicBezTo>
                    <a:pt x="27313" y="1"/>
                    <a:pt x="27196" y="79"/>
                    <a:pt x="27153" y="204"/>
                  </a:cubicBezTo>
                  <a:cubicBezTo>
                    <a:pt x="27098" y="363"/>
                    <a:pt x="27179" y="535"/>
                    <a:pt x="27336" y="594"/>
                  </a:cubicBezTo>
                  <a:cubicBezTo>
                    <a:pt x="27370" y="607"/>
                    <a:pt x="28189" y="939"/>
                    <a:pt x="28290" y="2754"/>
                  </a:cubicBezTo>
                  <a:cubicBezTo>
                    <a:pt x="28384" y="4461"/>
                    <a:pt x="25231" y="14244"/>
                    <a:pt x="24196" y="17459"/>
                  </a:cubicBezTo>
                  <a:cubicBezTo>
                    <a:pt x="23987" y="18105"/>
                    <a:pt x="23842" y="18558"/>
                    <a:pt x="23789" y="18735"/>
                  </a:cubicBezTo>
                  <a:cubicBezTo>
                    <a:pt x="23494" y="19718"/>
                    <a:pt x="21918" y="23327"/>
                    <a:pt x="19450" y="26265"/>
                  </a:cubicBezTo>
                  <a:cubicBezTo>
                    <a:pt x="17077" y="29089"/>
                    <a:pt x="10442" y="33337"/>
                    <a:pt x="10376" y="33380"/>
                  </a:cubicBezTo>
                  <a:cubicBezTo>
                    <a:pt x="10331" y="33409"/>
                    <a:pt x="10293" y="33450"/>
                    <a:pt x="10269" y="33498"/>
                  </a:cubicBezTo>
                  <a:cubicBezTo>
                    <a:pt x="10243" y="33547"/>
                    <a:pt x="7727" y="38461"/>
                    <a:pt x="7056" y="39356"/>
                  </a:cubicBezTo>
                  <a:cubicBezTo>
                    <a:pt x="6542" y="40041"/>
                    <a:pt x="5086" y="40507"/>
                    <a:pt x="4569" y="40630"/>
                  </a:cubicBezTo>
                  <a:cubicBezTo>
                    <a:pt x="4548" y="40635"/>
                    <a:pt x="4528" y="40642"/>
                    <a:pt x="4509" y="40650"/>
                  </a:cubicBezTo>
                  <a:cubicBezTo>
                    <a:pt x="4043" y="40868"/>
                    <a:pt x="2721" y="41432"/>
                    <a:pt x="2208" y="41432"/>
                  </a:cubicBezTo>
                  <a:cubicBezTo>
                    <a:pt x="1929" y="41432"/>
                    <a:pt x="1847" y="41306"/>
                    <a:pt x="1826" y="41207"/>
                  </a:cubicBezTo>
                  <a:lnTo>
                    <a:pt x="3763" y="36650"/>
                  </a:lnTo>
                  <a:cubicBezTo>
                    <a:pt x="3822" y="36512"/>
                    <a:pt x="3773" y="36350"/>
                    <a:pt x="3644" y="36270"/>
                  </a:cubicBezTo>
                  <a:cubicBezTo>
                    <a:pt x="3594" y="36238"/>
                    <a:pt x="3538" y="36223"/>
                    <a:pt x="3482" y="36223"/>
                  </a:cubicBezTo>
                  <a:cubicBezTo>
                    <a:pt x="3396" y="36223"/>
                    <a:pt x="3311" y="36260"/>
                    <a:pt x="3251" y="36329"/>
                  </a:cubicBezTo>
                  <a:cubicBezTo>
                    <a:pt x="3234" y="36348"/>
                    <a:pt x="1632" y="38179"/>
                    <a:pt x="1182" y="38629"/>
                  </a:cubicBezTo>
                  <a:cubicBezTo>
                    <a:pt x="1162" y="38648"/>
                    <a:pt x="1116" y="38694"/>
                    <a:pt x="1030" y="38694"/>
                  </a:cubicBezTo>
                  <a:cubicBezTo>
                    <a:pt x="997" y="38694"/>
                    <a:pt x="960" y="38687"/>
                    <a:pt x="916" y="38671"/>
                  </a:cubicBezTo>
                  <a:cubicBezTo>
                    <a:pt x="774" y="38615"/>
                    <a:pt x="695" y="38501"/>
                    <a:pt x="687" y="38483"/>
                  </a:cubicBezTo>
                  <a:cubicBezTo>
                    <a:pt x="924" y="38246"/>
                    <a:pt x="1376" y="37351"/>
                    <a:pt x="2041" y="36011"/>
                  </a:cubicBezTo>
                  <a:cubicBezTo>
                    <a:pt x="2318" y="35453"/>
                    <a:pt x="2580" y="34924"/>
                    <a:pt x="2701" y="34721"/>
                  </a:cubicBezTo>
                  <a:cubicBezTo>
                    <a:pt x="2838" y="34494"/>
                    <a:pt x="3870" y="34159"/>
                    <a:pt x="4701" y="33888"/>
                  </a:cubicBezTo>
                  <a:cubicBezTo>
                    <a:pt x="5567" y="33607"/>
                    <a:pt x="6549" y="33288"/>
                    <a:pt x="7430" y="32873"/>
                  </a:cubicBezTo>
                  <a:cubicBezTo>
                    <a:pt x="8934" y="32166"/>
                    <a:pt x="9077" y="32039"/>
                    <a:pt x="9437" y="31621"/>
                  </a:cubicBezTo>
                  <a:cubicBezTo>
                    <a:pt x="9531" y="31511"/>
                    <a:pt x="9646" y="31376"/>
                    <a:pt x="9831" y="31192"/>
                  </a:cubicBezTo>
                  <a:cubicBezTo>
                    <a:pt x="10657" y="30366"/>
                    <a:pt x="16458" y="20891"/>
                    <a:pt x="16704" y="20488"/>
                  </a:cubicBezTo>
                  <a:cubicBezTo>
                    <a:pt x="16726" y="20452"/>
                    <a:pt x="16740" y="20412"/>
                    <a:pt x="16746" y="20370"/>
                  </a:cubicBezTo>
                  <a:cubicBezTo>
                    <a:pt x="16757" y="20287"/>
                    <a:pt x="17914" y="12046"/>
                    <a:pt x="19382" y="8884"/>
                  </a:cubicBezTo>
                  <a:cubicBezTo>
                    <a:pt x="20849" y="5723"/>
                    <a:pt x="23931" y="2281"/>
                    <a:pt x="23962" y="2247"/>
                  </a:cubicBezTo>
                  <a:cubicBezTo>
                    <a:pt x="24075" y="2122"/>
                    <a:pt x="24064" y="1928"/>
                    <a:pt x="23939" y="1815"/>
                  </a:cubicBezTo>
                  <a:cubicBezTo>
                    <a:pt x="23880" y="1762"/>
                    <a:pt x="23806" y="1736"/>
                    <a:pt x="23733" y="1736"/>
                  </a:cubicBezTo>
                  <a:cubicBezTo>
                    <a:pt x="23650" y="1736"/>
                    <a:pt x="23567" y="1770"/>
                    <a:pt x="23506" y="1837"/>
                  </a:cubicBezTo>
                  <a:cubicBezTo>
                    <a:pt x="23377" y="1981"/>
                    <a:pt x="20334" y="5381"/>
                    <a:pt x="18827" y="8627"/>
                  </a:cubicBezTo>
                  <a:cubicBezTo>
                    <a:pt x="17373" y="11757"/>
                    <a:pt x="16266" y="19388"/>
                    <a:pt x="16149" y="20223"/>
                  </a:cubicBezTo>
                  <a:cubicBezTo>
                    <a:pt x="14455" y="22991"/>
                    <a:pt x="10037" y="30120"/>
                    <a:pt x="9398" y="30759"/>
                  </a:cubicBezTo>
                  <a:cubicBezTo>
                    <a:pt x="9198" y="30958"/>
                    <a:pt x="9074" y="31103"/>
                    <a:pt x="8972" y="31222"/>
                  </a:cubicBezTo>
                  <a:cubicBezTo>
                    <a:pt x="8688" y="31551"/>
                    <a:pt x="8611" y="31641"/>
                    <a:pt x="7169" y="32319"/>
                  </a:cubicBezTo>
                  <a:cubicBezTo>
                    <a:pt x="6323" y="32717"/>
                    <a:pt x="5360" y="33030"/>
                    <a:pt x="4513" y="33307"/>
                  </a:cubicBezTo>
                  <a:cubicBezTo>
                    <a:pt x="3144" y="33751"/>
                    <a:pt x="2419" y="34002"/>
                    <a:pt x="2176" y="34406"/>
                  </a:cubicBezTo>
                  <a:cubicBezTo>
                    <a:pt x="2041" y="34631"/>
                    <a:pt x="1787" y="35143"/>
                    <a:pt x="1493" y="35739"/>
                  </a:cubicBezTo>
                  <a:cubicBezTo>
                    <a:pt x="1098" y="36535"/>
                    <a:pt x="438" y="37867"/>
                    <a:pt x="255" y="38050"/>
                  </a:cubicBezTo>
                  <a:cubicBezTo>
                    <a:pt x="1" y="38305"/>
                    <a:pt x="32" y="38706"/>
                    <a:pt x="329" y="39003"/>
                  </a:cubicBezTo>
                  <a:cubicBezTo>
                    <a:pt x="513" y="39187"/>
                    <a:pt x="773" y="39304"/>
                    <a:pt x="1033" y="39304"/>
                  </a:cubicBezTo>
                  <a:cubicBezTo>
                    <a:pt x="1239" y="39304"/>
                    <a:pt x="1445" y="39231"/>
                    <a:pt x="1614" y="39062"/>
                  </a:cubicBezTo>
                  <a:cubicBezTo>
                    <a:pt x="1789" y="38888"/>
                    <a:pt x="2118" y="38528"/>
                    <a:pt x="2463" y="38141"/>
                  </a:cubicBezTo>
                  <a:lnTo>
                    <a:pt x="2463" y="38141"/>
                  </a:lnTo>
                  <a:lnTo>
                    <a:pt x="1231" y="41040"/>
                  </a:lnTo>
                  <a:cubicBezTo>
                    <a:pt x="1215" y="41078"/>
                    <a:pt x="1207" y="41119"/>
                    <a:pt x="1207" y="41160"/>
                  </a:cubicBezTo>
                  <a:cubicBezTo>
                    <a:pt x="1207" y="41515"/>
                    <a:pt x="1473" y="42045"/>
                    <a:pt x="2207" y="42045"/>
                  </a:cubicBezTo>
                  <a:cubicBezTo>
                    <a:pt x="2920" y="42045"/>
                    <a:pt x="4457" y="41349"/>
                    <a:pt x="4740" y="41218"/>
                  </a:cubicBezTo>
                  <a:cubicBezTo>
                    <a:pt x="5011" y="41152"/>
                    <a:pt x="6834" y="40670"/>
                    <a:pt x="7546" y="39723"/>
                  </a:cubicBezTo>
                  <a:cubicBezTo>
                    <a:pt x="8209" y="38839"/>
                    <a:pt x="10444" y="34497"/>
                    <a:pt x="10776" y="33851"/>
                  </a:cubicBezTo>
                  <a:cubicBezTo>
                    <a:pt x="11537" y="33361"/>
                    <a:pt x="17591" y="29430"/>
                    <a:pt x="19918" y="26659"/>
                  </a:cubicBezTo>
                  <a:cubicBezTo>
                    <a:pt x="22400" y="23706"/>
                    <a:pt x="24017" y="20102"/>
                    <a:pt x="24374" y="18911"/>
                  </a:cubicBezTo>
                  <a:cubicBezTo>
                    <a:pt x="24427" y="18735"/>
                    <a:pt x="24572" y="18288"/>
                    <a:pt x="24778" y="17647"/>
                  </a:cubicBezTo>
                  <a:cubicBezTo>
                    <a:pt x="26745" y="11545"/>
                    <a:pt x="28990" y="4334"/>
                    <a:pt x="28900" y="2720"/>
                  </a:cubicBezTo>
                  <a:cubicBezTo>
                    <a:pt x="28775" y="455"/>
                    <a:pt x="27585" y="33"/>
                    <a:pt x="27534" y="16"/>
                  </a:cubicBezTo>
                  <a:cubicBezTo>
                    <a:pt x="27503" y="5"/>
                    <a:pt x="27471" y="1"/>
                    <a:pt x="274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35"/>
            <p:cNvSpPr/>
            <p:nvPr/>
          </p:nvSpPr>
          <p:spPr>
            <a:xfrm>
              <a:off x="4280375" y="2232175"/>
              <a:ext cx="285600" cy="259850"/>
            </a:xfrm>
            <a:custGeom>
              <a:rect b="b" l="l" r="r" t="t"/>
              <a:pathLst>
                <a:path extrusionOk="0" h="10394" w="11424">
                  <a:moveTo>
                    <a:pt x="9064" y="0"/>
                  </a:moveTo>
                  <a:cubicBezTo>
                    <a:pt x="8687" y="433"/>
                    <a:pt x="8694" y="497"/>
                    <a:pt x="7095" y="1250"/>
                  </a:cubicBezTo>
                  <a:cubicBezTo>
                    <a:pt x="5127" y="2176"/>
                    <a:pt x="2581" y="2639"/>
                    <a:pt x="2234" y="3217"/>
                  </a:cubicBezTo>
                  <a:cubicBezTo>
                    <a:pt x="1888" y="3796"/>
                    <a:pt x="614" y="6574"/>
                    <a:pt x="266" y="6921"/>
                  </a:cubicBezTo>
                  <a:cubicBezTo>
                    <a:pt x="1" y="7186"/>
                    <a:pt x="411" y="7654"/>
                    <a:pt x="826" y="7654"/>
                  </a:cubicBezTo>
                  <a:cubicBezTo>
                    <a:pt x="954" y="7654"/>
                    <a:pt x="1083" y="7609"/>
                    <a:pt x="1193" y="7500"/>
                  </a:cubicBezTo>
                  <a:cubicBezTo>
                    <a:pt x="1656" y="7037"/>
                    <a:pt x="3275" y="5185"/>
                    <a:pt x="3275" y="5184"/>
                  </a:cubicBezTo>
                  <a:lnTo>
                    <a:pt x="3275" y="5184"/>
                  </a:lnTo>
                  <a:lnTo>
                    <a:pt x="1308" y="9814"/>
                  </a:lnTo>
                  <a:cubicBezTo>
                    <a:pt x="1308" y="9814"/>
                    <a:pt x="1308" y="10393"/>
                    <a:pt x="2002" y="10393"/>
                  </a:cubicBezTo>
                  <a:cubicBezTo>
                    <a:pt x="2697" y="10393"/>
                    <a:pt x="4433" y="9582"/>
                    <a:pt x="4433" y="9582"/>
                  </a:cubicBezTo>
                  <a:cubicBezTo>
                    <a:pt x="4433" y="9582"/>
                    <a:pt x="6400" y="9119"/>
                    <a:pt x="7095" y="8194"/>
                  </a:cubicBezTo>
                  <a:cubicBezTo>
                    <a:pt x="7789" y="7268"/>
                    <a:pt x="10335" y="2292"/>
                    <a:pt x="10335" y="2292"/>
                  </a:cubicBezTo>
                  <a:cubicBezTo>
                    <a:pt x="10335" y="2292"/>
                    <a:pt x="10755" y="2023"/>
                    <a:pt x="11424" y="1575"/>
                  </a:cubicBezTo>
                  <a:cubicBezTo>
                    <a:pt x="10749" y="696"/>
                    <a:pt x="9818" y="236"/>
                    <a:pt x="9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35"/>
            <p:cNvSpPr/>
            <p:nvPr/>
          </p:nvSpPr>
          <p:spPr>
            <a:xfrm>
              <a:off x="4275250" y="2224500"/>
              <a:ext cx="299525" cy="275150"/>
            </a:xfrm>
            <a:custGeom>
              <a:rect b="b" l="l" r="r" t="t"/>
              <a:pathLst>
                <a:path extrusionOk="0" h="11006" w="11981">
                  <a:moveTo>
                    <a:pt x="9366" y="661"/>
                  </a:moveTo>
                  <a:cubicBezTo>
                    <a:pt x="9922" y="860"/>
                    <a:pt x="10615" y="1210"/>
                    <a:pt x="11175" y="1818"/>
                  </a:cubicBezTo>
                  <a:cubicBezTo>
                    <a:pt x="10677" y="2147"/>
                    <a:pt x="10376" y="2340"/>
                    <a:pt x="10375" y="2341"/>
                  </a:cubicBezTo>
                  <a:cubicBezTo>
                    <a:pt x="10328" y="2370"/>
                    <a:pt x="10292" y="2411"/>
                    <a:pt x="10266" y="2459"/>
                  </a:cubicBezTo>
                  <a:cubicBezTo>
                    <a:pt x="10242" y="2509"/>
                    <a:pt x="7725" y="7423"/>
                    <a:pt x="7054" y="8317"/>
                  </a:cubicBezTo>
                  <a:cubicBezTo>
                    <a:pt x="6541" y="9002"/>
                    <a:pt x="5085" y="9469"/>
                    <a:pt x="4567" y="9591"/>
                  </a:cubicBezTo>
                  <a:cubicBezTo>
                    <a:pt x="4547" y="9597"/>
                    <a:pt x="4527" y="9603"/>
                    <a:pt x="4507" y="9612"/>
                  </a:cubicBezTo>
                  <a:cubicBezTo>
                    <a:pt x="4042" y="9829"/>
                    <a:pt x="2720" y="10393"/>
                    <a:pt x="2207" y="10393"/>
                  </a:cubicBezTo>
                  <a:cubicBezTo>
                    <a:pt x="1928" y="10393"/>
                    <a:pt x="1846" y="10267"/>
                    <a:pt x="1825" y="10170"/>
                  </a:cubicBezTo>
                  <a:lnTo>
                    <a:pt x="3762" y="5611"/>
                  </a:lnTo>
                  <a:cubicBezTo>
                    <a:pt x="3821" y="5473"/>
                    <a:pt x="3771" y="5311"/>
                    <a:pt x="3643" y="5231"/>
                  </a:cubicBezTo>
                  <a:cubicBezTo>
                    <a:pt x="3593" y="5200"/>
                    <a:pt x="3536" y="5184"/>
                    <a:pt x="3481" y="5184"/>
                  </a:cubicBezTo>
                  <a:cubicBezTo>
                    <a:pt x="3395" y="5184"/>
                    <a:pt x="3309" y="5221"/>
                    <a:pt x="3250" y="5290"/>
                  </a:cubicBezTo>
                  <a:cubicBezTo>
                    <a:pt x="3233" y="5309"/>
                    <a:pt x="1630" y="7140"/>
                    <a:pt x="1180" y="7590"/>
                  </a:cubicBezTo>
                  <a:cubicBezTo>
                    <a:pt x="1161" y="7609"/>
                    <a:pt x="1115" y="7655"/>
                    <a:pt x="1029" y="7655"/>
                  </a:cubicBezTo>
                  <a:cubicBezTo>
                    <a:pt x="997" y="7655"/>
                    <a:pt x="959" y="7649"/>
                    <a:pt x="915" y="7632"/>
                  </a:cubicBezTo>
                  <a:cubicBezTo>
                    <a:pt x="772" y="7576"/>
                    <a:pt x="694" y="7462"/>
                    <a:pt x="686" y="7444"/>
                  </a:cubicBezTo>
                  <a:cubicBezTo>
                    <a:pt x="923" y="7208"/>
                    <a:pt x="1375" y="6312"/>
                    <a:pt x="2040" y="4972"/>
                  </a:cubicBezTo>
                  <a:cubicBezTo>
                    <a:pt x="2317" y="4414"/>
                    <a:pt x="2578" y="3886"/>
                    <a:pt x="2700" y="3682"/>
                  </a:cubicBezTo>
                  <a:cubicBezTo>
                    <a:pt x="2837" y="3456"/>
                    <a:pt x="3869" y="3120"/>
                    <a:pt x="4700" y="2849"/>
                  </a:cubicBezTo>
                  <a:cubicBezTo>
                    <a:pt x="5566" y="2568"/>
                    <a:pt x="6548" y="2250"/>
                    <a:pt x="7429" y="1835"/>
                  </a:cubicBezTo>
                  <a:cubicBezTo>
                    <a:pt x="8833" y="1174"/>
                    <a:pt x="9050" y="1020"/>
                    <a:pt x="9366" y="661"/>
                  </a:cubicBezTo>
                  <a:close/>
                  <a:moveTo>
                    <a:pt x="9269" y="0"/>
                  </a:moveTo>
                  <a:cubicBezTo>
                    <a:pt x="9182" y="0"/>
                    <a:pt x="9098" y="37"/>
                    <a:pt x="9039" y="105"/>
                  </a:cubicBezTo>
                  <a:lnTo>
                    <a:pt x="8971" y="183"/>
                  </a:lnTo>
                  <a:cubicBezTo>
                    <a:pt x="8688" y="512"/>
                    <a:pt x="8612" y="602"/>
                    <a:pt x="7169" y="1280"/>
                  </a:cubicBezTo>
                  <a:cubicBezTo>
                    <a:pt x="6323" y="1678"/>
                    <a:pt x="5360" y="1991"/>
                    <a:pt x="4513" y="2268"/>
                  </a:cubicBezTo>
                  <a:cubicBezTo>
                    <a:pt x="3144" y="2712"/>
                    <a:pt x="2419" y="2963"/>
                    <a:pt x="2176" y="3367"/>
                  </a:cubicBezTo>
                  <a:cubicBezTo>
                    <a:pt x="2041" y="3592"/>
                    <a:pt x="1787" y="4104"/>
                    <a:pt x="1493" y="4700"/>
                  </a:cubicBezTo>
                  <a:cubicBezTo>
                    <a:pt x="1098" y="5496"/>
                    <a:pt x="438" y="6828"/>
                    <a:pt x="255" y="7011"/>
                  </a:cubicBezTo>
                  <a:cubicBezTo>
                    <a:pt x="1" y="7266"/>
                    <a:pt x="32" y="7667"/>
                    <a:pt x="329" y="7964"/>
                  </a:cubicBezTo>
                  <a:cubicBezTo>
                    <a:pt x="513" y="8148"/>
                    <a:pt x="773" y="8265"/>
                    <a:pt x="1033" y="8265"/>
                  </a:cubicBezTo>
                  <a:cubicBezTo>
                    <a:pt x="1239" y="8265"/>
                    <a:pt x="1445" y="8192"/>
                    <a:pt x="1614" y="8023"/>
                  </a:cubicBezTo>
                  <a:cubicBezTo>
                    <a:pt x="1789" y="7849"/>
                    <a:pt x="2118" y="7489"/>
                    <a:pt x="2463" y="7102"/>
                  </a:cubicBezTo>
                  <a:lnTo>
                    <a:pt x="2463" y="7102"/>
                  </a:lnTo>
                  <a:lnTo>
                    <a:pt x="1231" y="10001"/>
                  </a:lnTo>
                  <a:cubicBezTo>
                    <a:pt x="1215" y="10039"/>
                    <a:pt x="1207" y="10080"/>
                    <a:pt x="1207" y="10121"/>
                  </a:cubicBezTo>
                  <a:cubicBezTo>
                    <a:pt x="1207" y="10476"/>
                    <a:pt x="1473" y="11006"/>
                    <a:pt x="2207" y="11006"/>
                  </a:cubicBezTo>
                  <a:cubicBezTo>
                    <a:pt x="2920" y="11006"/>
                    <a:pt x="4457" y="10310"/>
                    <a:pt x="4740" y="10179"/>
                  </a:cubicBezTo>
                  <a:cubicBezTo>
                    <a:pt x="5011" y="10112"/>
                    <a:pt x="6834" y="9631"/>
                    <a:pt x="7545" y="8684"/>
                  </a:cubicBezTo>
                  <a:cubicBezTo>
                    <a:pt x="8208" y="7800"/>
                    <a:pt x="10444" y="3458"/>
                    <a:pt x="10775" y="2812"/>
                  </a:cubicBezTo>
                  <a:cubicBezTo>
                    <a:pt x="10921" y="2718"/>
                    <a:pt x="11289" y="2479"/>
                    <a:pt x="11800" y="2137"/>
                  </a:cubicBezTo>
                  <a:cubicBezTo>
                    <a:pt x="11947" y="2038"/>
                    <a:pt x="11980" y="1837"/>
                    <a:pt x="11872" y="1696"/>
                  </a:cubicBezTo>
                  <a:cubicBezTo>
                    <a:pt x="11128" y="725"/>
                    <a:pt x="10095" y="245"/>
                    <a:pt x="9361" y="15"/>
                  </a:cubicBezTo>
                  <a:cubicBezTo>
                    <a:pt x="9331" y="5"/>
                    <a:pt x="9300" y="0"/>
                    <a:pt x="92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35"/>
            <p:cNvSpPr/>
            <p:nvPr/>
          </p:nvSpPr>
          <p:spPr>
            <a:xfrm>
              <a:off x="4847400" y="2242575"/>
              <a:ext cx="1032450" cy="480900"/>
            </a:xfrm>
            <a:custGeom>
              <a:rect b="b" l="l" r="r" t="t"/>
              <a:pathLst>
                <a:path extrusionOk="0" h="19236" w="41298">
                  <a:moveTo>
                    <a:pt x="39308" y="1"/>
                  </a:moveTo>
                  <a:lnTo>
                    <a:pt x="32300" y="3221"/>
                  </a:lnTo>
                  <a:cubicBezTo>
                    <a:pt x="32300" y="3221"/>
                    <a:pt x="29742" y="8052"/>
                    <a:pt x="29269" y="9946"/>
                  </a:cubicBezTo>
                  <a:cubicBezTo>
                    <a:pt x="28795" y="11840"/>
                    <a:pt x="28037" y="13924"/>
                    <a:pt x="28037" y="13924"/>
                  </a:cubicBezTo>
                  <a:cubicBezTo>
                    <a:pt x="28037" y="13924"/>
                    <a:pt x="23301" y="13166"/>
                    <a:pt x="19228" y="12692"/>
                  </a:cubicBezTo>
                  <a:cubicBezTo>
                    <a:pt x="15154" y="12219"/>
                    <a:pt x="9377" y="11177"/>
                    <a:pt x="7956" y="10892"/>
                  </a:cubicBezTo>
                  <a:cubicBezTo>
                    <a:pt x="6861" y="10673"/>
                    <a:pt x="5033" y="10172"/>
                    <a:pt x="3993" y="10172"/>
                  </a:cubicBezTo>
                  <a:cubicBezTo>
                    <a:pt x="3685" y="10172"/>
                    <a:pt x="3446" y="10216"/>
                    <a:pt x="3316" y="10325"/>
                  </a:cubicBezTo>
                  <a:cubicBezTo>
                    <a:pt x="2747" y="10799"/>
                    <a:pt x="3126" y="10704"/>
                    <a:pt x="3789" y="10987"/>
                  </a:cubicBezTo>
                  <a:cubicBezTo>
                    <a:pt x="4073" y="11110"/>
                    <a:pt x="4428" y="11144"/>
                    <a:pt x="4739" y="11144"/>
                  </a:cubicBezTo>
                  <a:cubicBezTo>
                    <a:pt x="5154" y="11144"/>
                    <a:pt x="5493" y="11083"/>
                    <a:pt x="5494" y="11083"/>
                  </a:cubicBezTo>
                  <a:lnTo>
                    <a:pt x="5494" y="11083"/>
                  </a:lnTo>
                  <a:cubicBezTo>
                    <a:pt x="5493" y="11083"/>
                    <a:pt x="4546" y="11366"/>
                    <a:pt x="3505" y="11745"/>
                  </a:cubicBezTo>
                  <a:cubicBezTo>
                    <a:pt x="2463" y="12124"/>
                    <a:pt x="568" y="12788"/>
                    <a:pt x="285" y="13166"/>
                  </a:cubicBezTo>
                  <a:cubicBezTo>
                    <a:pt x="0" y="13545"/>
                    <a:pt x="664" y="14871"/>
                    <a:pt x="1705" y="14871"/>
                  </a:cubicBezTo>
                  <a:cubicBezTo>
                    <a:pt x="2400" y="14871"/>
                    <a:pt x="2968" y="14829"/>
                    <a:pt x="3438" y="14829"/>
                  </a:cubicBezTo>
                  <a:cubicBezTo>
                    <a:pt x="3674" y="14829"/>
                    <a:pt x="3884" y="14840"/>
                    <a:pt x="4073" y="14871"/>
                  </a:cubicBezTo>
                  <a:cubicBezTo>
                    <a:pt x="4641" y="14967"/>
                    <a:pt x="4925" y="15535"/>
                    <a:pt x="6820" y="15535"/>
                  </a:cubicBezTo>
                  <a:cubicBezTo>
                    <a:pt x="8714" y="15535"/>
                    <a:pt x="11366" y="14018"/>
                    <a:pt x="11366" y="14018"/>
                  </a:cubicBezTo>
                  <a:cubicBezTo>
                    <a:pt x="11366" y="14018"/>
                    <a:pt x="20270" y="18092"/>
                    <a:pt x="25291" y="18945"/>
                  </a:cubicBezTo>
                  <a:cubicBezTo>
                    <a:pt x="26472" y="19145"/>
                    <a:pt x="27417" y="19235"/>
                    <a:pt x="28199" y="19235"/>
                  </a:cubicBezTo>
                  <a:cubicBezTo>
                    <a:pt x="30741" y="19235"/>
                    <a:pt x="31558" y="18281"/>
                    <a:pt x="33152" y="17050"/>
                  </a:cubicBezTo>
                  <a:cubicBezTo>
                    <a:pt x="35236" y="15440"/>
                    <a:pt x="41298" y="5494"/>
                    <a:pt x="40824" y="3504"/>
                  </a:cubicBezTo>
                  <a:cubicBezTo>
                    <a:pt x="40351" y="1516"/>
                    <a:pt x="39308" y="1"/>
                    <a:pt x="39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35"/>
            <p:cNvSpPr/>
            <p:nvPr/>
          </p:nvSpPr>
          <p:spPr>
            <a:xfrm>
              <a:off x="4843725" y="2234750"/>
              <a:ext cx="1044575" cy="496350"/>
            </a:xfrm>
            <a:custGeom>
              <a:rect b="b" l="l" r="r" t="t"/>
              <a:pathLst>
                <a:path extrusionOk="0" h="19854" w="41783">
                  <a:moveTo>
                    <a:pt x="39449" y="0"/>
                  </a:moveTo>
                  <a:cubicBezTo>
                    <a:pt x="39389" y="0"/>
                    <a:pt x="39329" y="18"/>
                    <a:pt x="39276" y="54"/>
                  </a:cubicBezTo>
                  <a:cubicBezTo>
                    <a:pt x="39134" y="152"/>
                    <a:pt x="39100" y="347"/>
                    <a:pt x="39202" y="486"/>
                  </a:cubicBezTo>
                  <a:cubicBezTo>
                    <a:pt x="39212" y="501"/>
                    <a:pt x="40219" y="1982"/>
                    <a:pt x="40672" y="3888"/>
                  </a:cubicBezTo>
                  <a:cubicBezTo>
                    <a:pt x="41096" y="5672"/>
                    <a:pt x="35249" y="15467"/>
                    <a:pt x="33110" y="17120"/>
                  </a:cubicBezTo>
                  <a:cubicBezTo>
                    <a:pt x="32904" y="17279"/>
                    <a:pt x="32711" y="17434"/>
                    <a:pt x="32525" y="17583"/>
                  </a:cubicBezTo>
                  <a:cubicBezTo>
                    <a:pt x="31312" y="18553"/>
                    <a:pt x="30453" y="19242"/>
                    <a:pt x="28337" y="19242"/>
                  </a:cubicBezTo>
                  <a:cubicBezTo>
                    <a:pt x="27575" y="19242"/>
                    <a:pt x="26650" y="19153"/>
                    <a:pt x="25486" y="18955"/>
                  </a:cubicBezTo>
                  <a:cubicBezTo>
                    <a:pt x="20565" y="18119"/>
                    <a:pt x="11727" y="14094"/>
                    <a:pt x="11639" y="14053"/>
                  </a:cubicBezTo>
                  <a:cubicBezTo>
                    <a:pt x="11598" y="14035"/>
                    <a:pt x="11555" y="14025"/>
                    <a:pt x="11511" y="14025"/>
                  </a:cubicBezTo>
                  <a:cubicBezTo>
                    <a:pt x="11459" y="14025"/>
                    <a:pt x="11407" y="14039"/>
                    <a:pt x="11360" y="14065"/>
                  </a:cubicBezTo>
                  <a:cubicBezTo>
                    <a:pt x="11333" y="14080"/>
                    <a:pt x="8755" y="15541"/>
                    <a:pt x="6964" y="15541"/>
                  </a:cubicBezTo>
                  <a:cubicBezTo>
                    <a:pt x="5728" y="15541"/>
                    <a:pt x="5245" y="15298"/>
                    <a:pt x="4857" y="15103"/>
                  </a:cubicBezTo>
                  <a:cubicBezTo>
                    <a:pt x="4668" y="15008"/>
                    <a:pt x="4490" y="14918"/>
                    <a:pt x="4268" y="14882"/>
                  </a:cubicBezTo>
                  <a:cubicBezTo>
                    <a:pt x="4060" y="14847"/>
                    <a:pt x="3836" y="14835"/>
                    <a:pt x="3588" y="14835"/>
                  </a:cubicBezTo>
                  <a:cubicBezTo>
                    <a:pt x="3371" y="14835"/>
                    <a:pt x="3135" y="14844"/>
                    <a:pt x="2873" y="14854"/>
                  </a:cubicBezTo>
                  <a:cubicBezTo>
                    <a:pt x="2567" y="14865"/>
                    <a:pt x="2228" y="14877"/>
                    <a:pt x="1850" y="14877"/>
                  </a:cubicBezTo>
                  <a:cubicBezTo>
                    <a:pt x="1301" y="14877"/>
                    <a:pt x="954" y="14396"/>
                    <a:pt x="861" y="14248"/>
                  </a:cubicBezTo>
                  <a:cubicBezTo>
                    <a:pt x="660" y="13933"/>
                    <a:pt x="657" y="13702"/>
                    <a:pt x="674" y="13662"/>
                  </a:cubicBezTo>
                  <a:cubicBezTo>
                    <a:pt x="885" y="13385"/>
                    <a:pt x="2716" y="12722"/>
                    <a:pt x="3498" y="12439"/>
                  </a:cubicBezTo>
                  <a:lnTo>
                    <a:pt x="3754" y="12346"/>
                  </a:lnTo>
                  <a:cubicBezTo>
                    <a:pt x="4775" y="11975"/>
                    <a:pt x="5718" y="11691"/>
                    <a:pt x="5727" y="11688"/>
                  </a:cubicBezTo>
                  <a:cubicBezTo>
                    <a:pt x="5882" y="11642"/>
                    <a:pt x="5974" y="11482"/>
                    <a:pt x="5936" y="11324"/>
                  </a:cubicBezTo>
                  <a:cubicBezTo>
                    <a:pt x="5903" y="11184"/>
                    <a:pt x="5778" y="11089"/>
                    <a:pt x="5639" y="11089"/>
                  </a:cubicBezTo>
                  <a:cubicBezTo>
                    <a:pt x="5621" y="11089"/>
                    <a:pt x="5602" y="11091"/>
                    <a:pt x="5584" y="11094"/>
                  </a:cubicBezTo>
                  <a:cubicBezTo>
                    <a:pt x="5451" y="11118"/>
                    <a:pt x="5183" y="11151"/>
                    <a:pt x="4889" y="11151"/>
                  </a:cubicBezTo>
                  <a:cubicBezTo>
                    <a:pt x="4601" y="11151"/>
                    <a:pt x="4289" y="11120"/>
                    <a:pt x="4054" y="11019"/>
                  </a:cubicBezTo>
                  <a:cubicBezTo>
                    <a:pt x="3906" y="10956"/>
                    <a:pt x="3772" y="10909"/>
                    <a:pt x="3657" y="10873"/>
                  </a:cubicBezTo>
                  <a:cubicBezTo>
                    <a:pt x="3732" y="10810"/>
                    <a:pt x="3890" y="10784"/>
                    <a:pt x="4102" y="10784"/>
                  </a:cubicBezTo>
                  <a:cubicBezTo>
                    <a:pt x="4836" y="10784"/>
                    <a:pt x="6216" y="11098"/>
                    <a:pt x="7042" y="11286"/>
                  </a:cubicBezTo>
                  <a:cubicBezTo>
                    <a:pt x="7409" y="11370"/>
                    <a:pt x="7751" y="11448"/>
                    <a:pt x="8042" y="11506"/>
                  </a:cubicBezTo>
                  <a:cubicBezTo>
                    <a:pt x="9333" y="11765"/>
                    <a:pt x="15197" y="12828"/>
                    <a:pt x="19338" y="13310"/>
                  </a:cubicBezTo>
                  <a:cubicBezTo>
                    <a:pt x="23357" y="13777"/>
                    <a:pt x="28086" y="14532"/>
                    <a:pt x="28134" y="14540"/>
                  </a:cubicBezTo>
                  <a:cubicBezTo>
                    <a:pt x="28150" y="14542"/>
                    <a:pt x="28165" y="14543"/>
                    <a:pt x="28181" y="14543"/>
                  </a:cubicBezTo>
                  <a:cubicBezTo>
                    <a:pt x="28308" y="14543"/>
                    <a:pt x="28424" y="14464"/>
                    <a:pt x="28470" y="14341"/>
                  </a:cubicBezTo>
                  <a:cubicBezTo>
                    <a:pt x="28477" y="14320"/>
                    <a:pt x="29238" y="12221"/>
                    <a:pt x="29710" y="10332"/>
                  </a:cubicBezTo>
                  <a:cubicBezTo>
                    <a:pt x="30170" y="8496"/>
                    <a:pt x="32690" y="3725"/>
                    <a:pt x="32716" y="3677"/>
                  </a:cubicBezTo>
                  <a:cubicBezTo>
                    <a:pt x="32801" y="3527"/>
                    <a:pt x="32746" y="3336"/>
                    <a:pt x="32593" y="3256"/>
                  </a:cubicBezTo>
                  <a:cubicBezTo>
                    <a:pt x="32547" y="3231"/>
                    <a:pt x="32498" y="3220"/>
                    <a:pt x="32450" y="3220"/>
                  </a:cubicBezTo>
                  <a:cubicBezTo>
                    <a:pt x="32337" y="3220"/>
                    <a:pt x="32229" y="3282"/>
                    <a:pt x="32175" y="3391"/>
                  </a:cubicBezTo>
                  <a:cubicBezTo>
                    <a:pt x="32070" y="3589"/>
                    <a:pt x="29594" y="8276"/>
                    <a:pt x="29118" y="10185"/>
                  </a:cubicBezTo>
                  <a:cubicBezTo>
                    <a:pt x="28745" y="11673"/>
                    <a:pt x="28189" y="13297"/>
                    <a:pt x="27980" y="13895"/>
                  </a:cubicBezTo>
                  <a:cubicBezTo>
                    <a:pt x="26945" y="13732"/>
                    <a:pt x="22911" y="13108"/>
                    <a:pt x="19409" y="12702"/>
                  </a:cubicBezTo>
                  <a:cubicBezTo>
                    <a:pt x="15288" y="12222"/>
                    <a:pt x="9448" y="11163"/>
                    <a:pt x="8162" y="10906"/>
                  </a:cubicBezTo>
                  <a:cubicBezTo>
                    <a:pt x="7876" y="10848"/>
                    <a:pt x="7539" y="10772"/>
                    <a:pt x="7179" y="10690"/>
                  </a:cubicBezTo>
                  <a:cubicBezTo>
                    <a:pt x="5912" y="10401"/>
                    <a:pt x="4867" y="10181"/>
                    <a:pt x="4145" y="10181"/>
                  </a:cubicBezTo>
                  <a:cubicBezTo>
                    <a:pt x="3750" y="10181"/>
                    <a:pt x="3452" y="10247"/>
                    <a:pt x="3266" y="10402"/>
                  </a:cubicBezTo>
                  <a:cubicBezTo>
                    <a:pt x="3028" y="10599"/>
                    <a:pt x="2836" y="10784"/>
                    <a:pt x="2886" y="11033"/>
                  </a:cubicBezTo>
                  <a:cubicBezTo>
                    <a:pt x="2934" y="11283"/>
                    <a:pt x="3166" y="11357"/>
                    <a:pt x="3412" y="11436"/>
                  </a:cubicBezTo>
                  <a:cubicBezTo>
                    <a:pt x="3524" y="11472"/>
                    <a:pt x="3661" y="11515"/>
                    <a:pt x="3815" y="11582"/>
                  </a:cubicBezTo>
                  <a:cubicBezTo>
                    <a:pt x="3856" y="11600"/>
                    <a:pt x="3898" y="11615"/>
                    <a:pt x="3941" y="11631"/>
                  </a:cubicBezTo>
                  <a:cubicBezTo>
                    <a:pt x="3812" y="11675"/>
                    <a:pt x="3680" y="11722"/>
                    <a:pt x="3547" y="11771"/>
                  </a:cubicBezTo>
                  <a:lnTo>
                    <a:pt x="3291" y="11863"/>
                  </a:lnTo>
                  <a:cubicBezTo>
                    <a:pt x="1442" y="12533"/>
                    <a:pt x="454" y="12938"/>
                    <a:pt x="186" y="13296"/>
                  </a:cubicBezTo>
                  <a:cubicBezTo>
                    <a:pt x="1" y="13544"/>
                    <a:pt x="21" y="13951"/>
                    <a:pt x="238" y="14387"/>
                  </a:cubicBezTo>
                  <a:cubicBezTo>
                    <a:pt x="493" y="14895"/>
                    <a:pt x="1069" y="15490"/>
                    <a:pt x="1852" y="15490"/>
                  </a:cubicBezTo>
                  <a:cubicBezTo>
                    <a:pt x="2237" y="15490"/>
                    <a:pt x="2584" y="15477"/>
                    <a:pt x="2897" y="15466"/>
                  </a:cubicBezTo>
                  <a:cubicBezTo>
                    <a:pt x="3152" y="15457"/>
                    <a:pt x="3381" y="15448"/>
                    <a:pt x="3587" y="15448"/>
                  </a:cubicBezTo>
                  <a:cubicBezTo>
                    <a:pt x="3807" y="15448"/>
                    <a:pt x="3999" y="15458"/>
                    <a:pt x="4169" y="15486"/>
                  </a:cubicBezTo>
                  <a:cubicBezTo>
                    <a:pt x="4300" y="15508"/>
                    <a:pt x="4419" y="15568"/>
                    <a:pt x="4585" y="15651"/>
                  </a:cubicBezTo>
                  <a:cubicBezTo>
                    <a:pt x="5007" y="15862"/>
                    <a:pt x="5586" y="16154"/>
                    <a:pt x="6967" y="16154"/>
                  </a:cubicBezTo>
                  <a:cubicBezTo>
                    <a:pt x="8691" y="16154"/>
                    <a:pt x="10946" y="14990"/>
                    <a:pt x="11527" y="14675"/>
                  </a:cubicBezTo>
                  <a:cubicBezTo>
                    <a:pt x="12725" y="15215"/>
                    <a:pt x="20670" y="18758"/>
                    <a:pt x="25386" y="19559"/>
                  </a:cubicBezTo>
                  <a:cubicBezTo>
                    <a:pt x="26582" y="19762"/>
                    <a:pt x="27545" y="19854"/>
                    <a:pt x="28346" y="19854"/>
                  </a:cubicBezTo>
                  <a:cubicBezTo>
                    <a:pt x="30670" y="19854"/>
                    <a:pt x="31629" y="19086"/>
                    <a:pt x="32908" y="18061"/>
                  </a:cubicBezTo>
                  <a:cubicBezTo>
                    <a:pt x="33091" y="17914"/>
                    <a:pt x="33281" y="17762"/>
                    <a:pt x="33484" y="17605"/>
                  </a:cubicBezTo>
                  <a:cubicBezTo>
                    <a:pt x="35632" y="15945"/>
                    <a:pt x="41783" y="5913"/>
                    <a:pt x="41268" y="3747"/>
                  </a:cubicBezTo>
                  <a:cubicBezTo>
                    <a:pt x="40786" y="1726"/>
                    <a:pt x="39750" y="204"/>
                    <a:pt x="39706" y="140"/>
                  </a:cubicBezTo>
                  <a:cubicBezTo>
                    <a:pt x="39647" y="49"/>
                    <a:pt x="39549" y="0"/>
                    <a:pt x="394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35"/>
            <p:cNvSpPr/>
            <p:nvPr/>
          </p:nvSpPr>
          <p:spPr>
            <a:xfrm>
              <a:off x="4847400" y="2496875"/>
              <a:ext cx="335200" cy="134075"/>
            </a:xfrm>
            <a:custGeom>
              <a:rect b="b" l="l" r="r" t="t"/>
              <a:pathLst>
                <a:path extrusionOk="0" h="5363" w="13408">
                  <a:moveTo>
                    <a:pt x="3993" y="1"/>
                  </a:moveTo>
                  <a:cubicBezTo>
                    <a:pt x="3684" y="1"/>
                    <a:pt x="3446" y="45"/>
                    <a:pt x="3316" y="153"/>
                  </a:cubicBezTo>
                  <a:cubicBezTo>
                    <a:pt x="2747" y="627"/>
                    <a:pt x="3126" y="532"/>
                    <a:pt x="3789" y="817"/>
                  </a:cubicBezTo>
                  <a:cubicBezTo>
                    <a:pt x="4073" y="938"/>
                    <a:pt x="4426" y="973"/>
                    <a:pt x="4737" y="973"/>
                  </a:cubicBezTo>
                  <a:cubicBezTo>
                    <a:pt x="5153" y="973"/>
                    <a:pt x="5493" y="911"/>
                    <a:pt x="5494" y="911"/>
                  </a:cubicBezTo>
                  <a:lnTo>
                    <a:pt x="5494" y="911"/>
                  </a:lnTo>
                  <a:cubicBezTo>
                    <a:pt x="5493" y="911"/>
                    <a:pt x="4546" y="1195"/>
                    <a:pt x="3505" y="1574"/>
                  </a:cubicBezTo>
                  <a:cubicBezTo>
                    <a:pt x="2463" y="1953"/>
                    <a:pt x="568" y="2616"/>
                    <a:pt x="284" y="2994"/>
                  </a:cubicBezTo>
                  <a:cubicBezTo>
                    <a:pt x="0" y="3374"/>
                    <a:pt x="663" y="4699"/>
                    <a:pt x="1705" y="4699"/>
                  </a:cubicBezTo>
                  <a:cubicBezTo>
                    <a:pt x="2399" y="4699"/>
                    <a:pt x="2968" y="4657"/>
                    <a:pt x="3438" y="4657"/>
                  </a:cubicBezTo>
                  <a:cubicBezTo>
                    <a:pt x="3673" y="4657"/>
                    <a:pt x="3883" y="4668"/>
                    <a:pt x="4072" y="4699"/>
                  </a:cubicBezTo>
                  <a:cubicBezTo>
                    <a:pt x="4641" y="4795"/>
                    <a:pt x="4925" y="5363"/>
                    <a:pt x="6820" y="5363"/>
                  </a:cubicBezTo>
                  <a:cubicBezTo>
                    <a:pt x="8714" y="5363"/>
                    <a:pt x="11366" y="3847"/>
                    <a:pt x="11366" y="3847"/>
                  </a:cubicBezTo>
                  <a:cubicBezTo>
                    <a:pt x="11366" y="3847"/>
                    <a:pt x="12062" y="4165"/>
                    <a:pt x="13170" y="4642"/>
                  </a:cubicBezTo>
                  <a:lnTo>
                    <a:pt x="13408" y="1683"/>
                  </a:lnTo>
                  <a:cubicBezTo>
                    <a:pt x="10932" y="1280"/>
                    <a:pt x="8755" y="881"/>
                    <a:pt x="7956" y="721"/>
                  </a:cubicBezTo>
                  <a:cubicBezTo>
                    <a:pt x="6861" y="502"/>
                    <a:pt x="5032" y="1"/>
                    <a:pt x="39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35"/>
            <p:cNvSpPr/>
            <p:nvPr/>
          </p:nvSpPr>
          <p:spPr>
            <a:xfrm>
              <a:off x="4843725" y="2489275"/>
              <a:ext cx="346800" cy="149325"/>
            </a:xfrm>
            <a:custGeom>
              <a:rect b="b" l="l" r="r" t="t"/>
              <a:pathLst>
                <a:path extrusionOk="0" h="5973" w="13872">
                  <a:moveTo>
                    <a:pt x="4104" y="603"/>
                  </a:moveTo>
                  <a:cubicBezTo>
                    <a:pt x="4839" y="603"/>
                    <a:pt x="6218" y="917"/>
                    <a:pt x="7045" y="1106"/>
                  </a:cubicBezTo>
                  <a:cubicBezTo>
                    <a:pt x="7411" y="1189"/>
                    <a:pt x="7753" y="1267"/>
                    <a:pt x="8043" y="1325"/>
                  </a:cubicBezTo>
                  <a:cubicBezTo>
                    <a:pt x="8793" y="1475"/>
                    <a:pt x="10833" y="1851"/>
                    <a:pt x="13228" y="2244"/>
                  </a:cubicBezTo>
                  <a:lnTo>
                    <a:pt x="13047" y="4495"/>
                  </a:lnTo>
                  <a:cubicBezTo>
                    <a:pt x="12173" y="4116"/>
                    <a:pt x="11642" y="3872"/>
                    <a:pt x="11641" y="3872"/>
                  </a:cubicBezTo>
                  <a:cubicBezTo>
                    <a:pt x="11601" y="3854"/>
                    <a:pt x="11557" y="3845"/>
                    <a:pt x="11514" y="3845"/>
                  </a:cubicBezTo>
                  <a:cubicBezTo>
                    <a:pt x="11462" y="3845"/>
                    <a:pt x="11409" y="3858"/>
                    <a:pt x="11362" y="3886"/>
                  </a:cubicBezTo>
                  <a:cubicBezTo>
                    <a:pt x="11337" y="3900"/>
                    <a:pt x="8758" y="5360"/>
                    <a:pt x="6968" y="5360"/>
                  </a:cubicBezTo>
                  <a:cubicBezTo>
                    <a:pt x="5731" y="5360"/>
                    <a:pt x="5248" y="5117"/>
                    <a:pt x="4860" y="4922"/>
                  </a:cubicBezTo>
                  <a:cubicBezTo>
                    <a:pt x="4670" y="4828"/>
                    <a:pt x="4492" y="4739"/>
                    <a:pt x="4270" y="4701"/>
                  </a:cubicBezTo>
                  <a:cubicBezTo>
                    <a:pt x="4061" y="4667"/>
                    <a:pt x="3837" y="4655"/>
                    <a:pt x="3588" y="4655"/>
                  </a:cubicBezTo>
                  <a:cubicBezTo>
                    <a:pt x="3371" y="4655"/>
                    <a:pt x="3136" y="4663"/>
                    <a:pt x="2876" y="4673"/>
                  </a:cubicBezTo>
                  <a:cubicBezTo>
                    <a:pt x="2569" y="4684"/>
                    <a:pt x="2230" y="4696"/>
                    <a:pt x="1853" y="4696"/>
                  </a:cubicBezTo>
                  <a:cubicBezTo>
                    <a:pt x="1304" y="4696"/>
                    <a:pt x="956" y="4215"/>
                    <a:pt x="863" y="4067"/>
                  </a:cubicBezTo>
                  <a:cubicBezTo>
                    <a:pt x="663" y="3752"/>
                    <a:pt x="659" y="3521"/>
                    <a:pt x="677" y="3482"/>
                  </a:cubicBezTo>
                  <a:cubicBezTo>
                    <a:pt x="887" y="3204"/>
                    <a:pt x="2718" y="2541"/>
                    <a:pt x="3500" y="2258"/>
                  </a:cubicBezTo>
                  <a:lnTo>
                    <a:pt x="3756" y="2165"/>
                  </a:lnTo>
                  <a:cubicBezTo>
                    <a:pt x="4778" y="1794"/>
                    <a:pt x="5720" y="1510"/>
                    <a:pt x="5729" y="1507"/>
                  </a:cubicBezTo>
                  <a:cubicBezTo>
                    <a:pt x="5884" y="1461"/>
                    <a:pt x="5976" y="1301"/>
                    <a:pt x="5939" y="1143"/>
                  </a:cubicBezTo>
                  <a:cubicBezTo>
                    <a:pt x="5905" y="1003"/>
                    <a:pt x="5780" y="908"/>
                    <a:pt x="5641" y="908"/>
                  </a:cubicBezTo>
                  <a:cubicBezTo>
                    <a:pt x="5623" y="908"/>
                    <a:pt x="5605" y="910"/>
                    <a:pt x="5586" y="913"/>
                  </a:cubicBezTo>
                  <a:cubicBezTo>
                    <a:pt x="5453" y="937"/>
                    <a:pt x="5185" y="970"/>
                    <a:pt x="4891" y="970"/>
                  </a:cubicBezTo>
                  <a:cubicBezTo>
                    <a:pt x="4604" y="970"/>
                    <a:pt x="4292" y="939"/>
                    <a:pt x="4058" y="838"/>
                  </a:cubicBezTo>
                  <a:cubicBezTo>
                    <a:pt x="3908" y="775"/>
                    <a:pt x="3774" y="730"/>
                    <a:pt x="3659" y="692"/>
                  </a:cubicBezTo>
                  <a:cubicBezTo>
                    <a:pt x="3734" y="629"/>
                    <a:pt x="3892" y="603"/>
                    <a:pt x="4104" y="603"/>
                  </a:cubicBezTo>
                  <a:close/>
                  <a:moveTo>
                    <a:pt x="4145" y="1"/>
                  </a:moveTo>
                  <a:cubicBezTo>
                    <a:pt x="3750" y="1"/>
                    <a:pt x="3452" y="66"/>
                    <a:pt x="3266" y="221"/>
                  </a:cubicBezTo>
                  <a:cubicBezTo>
                    <a:pt x="3028" y="419"/>
                    <a:pt x="2836" y="604"/>
                    <a:pt x="2886" y="852"/>
                  </a:cubicBezTo>
                  <a:cubicBezTo>
                    <a:pt x="2934" y="1102"/>
                    <a:pt x="3166" y="1176"/>
                    <a:pt x="3412" y="1255"/>
                  </a:cubicBezTo>
                  <a:cubicBezTo>
                    <a:pt x="3524" y="1291"/>
                    <a:pt x="3661" y="1335"/>
                    <a:pt x="3815" y="1401"/>
                  </a:cubicBezTo>
                  <a:cubicBezTo>
                    <a:pt x="3856" y="1419"/>
                    <a:pt x="3898" y="1434"/>
                    <a:pt x="3941" y="1450"/>
                  </a:cubicBezTo>
                  <a:cubicBezTo>
                    <a:pt x="3812" y="1494"/>
                    <a:pt x="3680" y="1541"/>
                    <a:pt x="3547" y="1590"/>
                  </a:cubicBezTo>
                  <a:lnTo>
                    <a:pt x="3291" y="1682"/>
                  </a:lnTo>
                  <a:cubicBezTo>
                    <a:pt x="1442" y="2352"/>
                    <a:pt x="454" y="2758"/>
                    <a:pt x="186" y="3115"/>
                  </a:cubicBezTo>
                  <a:cubicBezTo>
                    <a:pt x="1" y="3363"/>
                    <a:pt x="21" y="3770"/>
                    <a:pt x="238" y="4206"/>
                  </a:cubicBezTo>
                  <a:cubicBezTo>
                    <a:pt x="493" y="4715"/>
                    <a:pt x="1069" y="5309"/>
                    <a:pt x="1852" y="5309"/>
                  </a:cubicBezTo>
                  <a:cubicBezTo>
                    <a:pt x="2237" y="5309"/>
                    <a:pt x="2584" y="5297"/>
                    <a:pt x="2897" y="5285"/>
                  </a:cubicBezTo>
                  <a:cubicBezTo>
                    <a:pt x="3152" y="5276"/>
                    <a:pt x="3381" y="5267"/>
                    <a:pt x="3587" y="5267"/>
                  </a:cubicBezTo>
                  <a:cubicBezTo>
                    <a:pt x="3807" y="5267"/>
                    <a:pt x="3999" y="5277"/>
                    <a:pt x="4169" y="5305"/>
                  </a:cubicBezTo>
                  <a:cubicBezTo>
                    <a:pt x="4300" y="5327"/>
                    <a:pt x="4419" y="5387"/>
                    <a:pt x="4585" y="5470"/>
                  </a:cubicBezTo>
                  <a:cubicBezTo>
                    <a:pt x="5007" y="5681"/>
                    <a:pt x="5586" y="5973"/>
                    <a:pt x="6967" y="5973"/>
                  </a:cubicBezTo>
                  <a:cubicBezTo>
                    <a:pt x="8691" y="5973"/>
                    <a:pt x="10946" y="4809"/>
                    <a:pt x="11526" y="4493"/>
                  </a:cubicBezTo>
                  <a:cubicBezTo>
                    <a:pt x="11783" y="4609"/>
                    <a:pt x="12377" y="4875"/>
                    <a:pt x="13196" y="5226"/>
                  </a:cubicBezTo>
                  <a:cubicBezTo>
                    <a:pt x="13236" y="5243"/>
                    <a:pt x="13277" y="5251"/>
                    <a:pt x="13317" y="5251"/>
                  </a:cubicBezTo>
                  <a:cubicBezTo>
                    <a:pt x="13470" y="5251"/>
                    <a:pt x="13609" y="5135"/>
                    <a:pt x="13622" y="4969"/>
                  </a:cubicBezTo>
                  <a:lnTo>
                    <a:pt x="13858" y="2011"/>
                  </a:lnTo>
                  <a:cubicBezTo>
                    <a:pt x="13871" y="1853"/>
                    <a:pt x="13761" y="1711"/>
                    <a:pt x="13602" y="1684"/>
                  </a:cubicBezTo>
                  <a:cubicBezTo>
                    <a:pt x="11096" y="1277"/>
                    <a:pt x="8936" y="880"/>
                    <a:pt x="8162" y="725"/>
                  </a:cubicBezTo>
                  <a:cubicBezTo>
                    <a:pt x="7876" y="667"/>
                    <a:pt x="7539" y="591"/>
                    <a:pt x="7179" y="509"/>
                  </a:cubicBezTo>
                  <a:cubicBezTo>
                    <a:pt x="5912" y="220"/>
                    <a:pt x="4867" y="1"/>
                    <a:pt x="4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35"/>
            <p:cNvSpPr/>
            <p:nvPr/>
          </p:nvSpPr>
          <p:spPr>
            <a:xfrm>
              <a:off x="4722300" y="1958400"/>
              <a:ext cx="354800" cy="408550"/>
            </a:xfrm>
            <a:custGeom>
              <a:rect b="b" l="l" r="r" t="t"/>
              <a:pathLst>
                <a:path extrusionOk="0" h="16342" w="14192">
                  <a:moveTo>
                    <a:pt x="12298" y="1"/>
                  </a:moveTo>
                  <a:cubicBezTo>
                    <a:pt x="12298" y="1"/>
                    <a:pt x="7846" y="2180"/>
                    <a:pt x="6141" y="3695"/>
                  </a:cubicBezTo>
                  <a:cubicBezTo>
                    <a:pt x="4436" y="5211"/>
                    <a:pt x="173" y="14777"/>
                    <a:pt x="79" y="15440"/>
                  </a:cubicBezTo>
                  <a:cubicBezTo>
                    <a:pt x="0" y="15988"/>
                    <a:pt x="2247" y="16341"/>
                    <a:pt x="3246" y="16341"/>
                  </a:cubicBezTo>
                  <a:cubicBezTo>
                    <a:pt x="3457" y="16341"/>
                    <a:pt x="3612" y="16326"/>
                    <a:pt x="3678" y="16293"/>
                  </a:cubicBezTo>
                  <a:cubicBezTo>
                    <a:pt x="4057" y="16103"/>
                    <a:pt x="10781" y="8337"/>
                    <a:pt x="12487" y="7010"/>
                  </a:cubicBezTo>
                  <a:cubicBezTo>
                    <a:pt x="14192" y="5684"/>
                    <a:pt x="13434" y="4074"/>
                    <a:pt x="13434" y="4074"/>
                  </a:cubicBezTo>
                  <a:lnTo>
                    <a:pt x="122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35"/>
            <p:cNvSpPr/>
            <p:nvPr/>
          </p:nvSpPr>
          <p:spPr>
            <a:xfrm>
              <a:off x="4716150" y="1950750"/>
              <a:ext cx="369975" cy="423750"/>
            </a:xfrm>
            <a:custGeom>
              <a:rect b="b" l="l" r="r" t="t"/>
              <a:pathLst>
                <a:path extrusionOk="0" h="16950" w="14799">
                  <a:moveTo>
                    <a:pt x="12544" y="1"/>
                  </a:moveTo>
                  <a:cubicBezTo>
                    <a:pt x="12499" y="1"/>
                    <a:pt x="12453" y="11"/>
                    <a:pt x="12410" y="32"/>
                  </a:cubicBezTo>
                  <a:cubicBezTo>
                    <a:pt x="12226" y="122"/>
                    <a:pt x="7900" y="2246"/>
                    <a:pt x="6183" y="3772"/>
                  </a:cubicBezTo>
                  <a:cubicBezTo>
                    <a:pt x="4436" y="5325"/>
                    <a:pt x="121" y="15003"/>
                    <a:pt x="21" y="15704"/>
                  </a:cubicBezTo>
                  <a:cubicBezTo>
                    <a:pt x="0" y="15852"/>
                    <a:pt x="34" y="16073"/>
                    <a:pt x="315" y="16275"/>
                  </a:cubicBezTo>
                  <a:cubicBezTo>
                    <a:pt x="885" y="16687"/>
                    <a:pt x="2512" y="16950"/>
                    <a:pt x="3447" y="16950"/>
                  </a:cubicBezTo>
                  <a:cubicBezTo>
                    <a:pt x="3734" y="16950"/>
                    <a:pt x="3955" y="16925"/>
                    <a:pt x="4061" y="16872"/>
                  </a:cubicBezTo>
                  <a:cubicBezTo>
                    <a:pt x="4242" y="16783"/>
                    <a:pt x="4780" y="16200"/>
                    <a:pt x="6828" y="13946"/>
                  </a:cubicBezTo>
                  <a:cubicBezTo>
                    <a:pt x="8970" y="11584"/>
                    <a:pt x="11905" y="8349"/>
                    <a:pt x="12921" y="7558"/>
                  </a:cubicBezTo>
                  <a:cubicBezTo>
                    <a:pt x="14798" y="6098"/>
                    <a:pt x="13967" y="4267"/>
                    <a:pt x="13958" y="4249"/>
                  </a:cubicBezTo>
                  <a:cubicBezTo>
                    <a:pt x="13906" y="4139"/>
                    <a:pt x="13796" y="4074"/>
                    <a:pt x="13681" y="4074"/>
                  </a:cubicBezTo>
                  <a:cubicBezTo>
                    <a:pt x="13637" y="4074"/>
                    <a:pt x="13593" y="4083"/>
                    <a:pt x="13551" y="4103"/>
                  </a:cubicBezTo>
                  <a:cubicBezTo>
                    <a:pt x="13398" y="4175"/>
                    <a:pt x="13332" y="4357"/>
                    <a:pt x="13404" y="4510"/>
                  </a:cubicBezTo>
                  <a:cubicBezTo>
                    <a:pt x="13410" y="4524"/>
                    <a:pt x="14039" y="5912"/>
                    <a:pt x="12546" y="7075"/>
                  </a:cubicBezTo>
                  <a:cubicBezTo>
                    <a:pt x="11486" y="7898"/>
                    <a:pt x="8650" y="11023"/>
                    <a:pt x="6372" y="13533"/>
                  </a:cubicBezTo>
                  <a:cubicBezTo>
                    <a:pt x="5181" y="14846"/>
                    <a:pt x="3950" y="16204"/>
                    <a:pt x="3800" y="16320"/>
                  </a:cubicBezTo>
                  <a:cubicBezTo>
                    <a:pt x="3735" y="16341"/>
                    <a:pt x="3620" y="16350"/>
                    <a:pt x="3472" y="16350"/>
                  </a:cubicBezTo>
                  <a:cubicBezTo>
                    <a:pt x="2655" y="16350"/>
                    <a:pt x="822" y="16056"/>
                    <a:pt x="627" y="15790"/>
                  </a:cubicBezTo>
                  <a:cubicBezTo>
                    <a:pt x="745" y="15093"/>
                    <a:pt x="4975" y="5665"/>
                    <a:pt x="6589" y="4229"/>
                  </a:cubicBezTo>
                  <a:cubicBezTo>
                    <a:pt x="8244" y="2759"/>
                    <a:pt x="12635" y="604"/>
                    <a:pt x="12679" y="581"/>
                  </a:cubicBezTo>
                  <a:cubicBezTo>
                    <a:pt x="12831" y="507"/>
                    <a:pt x="12893" y="324"/>
                    <a:pt x="12818" y="173"/>
                  </a:cubicBezTo>
                  <a:cubicBezTo>
                    <a:pt x="12765" y="63"/>
                    <a:pt x="12657" y="1"/>
                    <a:pt x="12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35"/>
            <p:cNvSpPr/>
            <p:nvPr/>
          </p:nvSpPr>
          <p:spPr>
            <a:xfrm>
              <a:off x="4565600" y="2266675"/>
              <a:ext cx="284175" cy="234825"/>
            </a:xfrm>
            <a:custGeom>
              <a:rect b="b" l="l" r="r" t="t"/>
              <a:pathLst>
                <a:path extrusionOk="0" h="9393" w="11367">
                  <a:moveTo>
                    <a:pt x="10235" y="1"/>
                  </a:moveTo>
                  <a:cubicBezTo>
                    <a:pt x="9342" y="1"/>
                    <a:pt x="7957" y="1120"/>
                    <a:pt x="7957" y="1120"/>
                  </a:cubicBezTo>
                  <a:cubicBezTo>
                    <a:pt x="7957" y="1120"/>
                    <a:pt x="4926" y="1783"/>
                    <a:pt x="3789" y="2257"/>
                  </a:cubicBezTo>
                  <a:cubicBezTo>
                    <a:pt x="2651" y="2730"/>
                    <a:pt x="1" y="6141"/>
                    <a:pt x="663" y="6330"/>
                  </a:cubicBezTo>
                  <a:cubicBezTo>
                    <a:pt x="691" y="6338"/>
                    <a:pt x="720" y="6342"/>
                    <a:pt x="752" y="6342"/>
                  </a:cubicBezTo>
                  <a:cubicBezTo>
                    <a:pt x="1473" y="6342"/>
                    <a:pt x="3125" y="4341"/>
                    <a:pt x="3126" y="4341"/>
                  </a:cubicBezTo>
                  <a:lnTo>
                    <a:pt x="3126" y="4341"/>
                  </a:lnTo>
                  <a:cubicBezTo>
                    <a:pt x="3125" y="4341"/>
                    <a:pt x="1705" y="6424"/>
                    <a:pt x="1516" y="7182"/>
                  </a:cubicBezTo>
                  <a:cubicBezTo>
                    <a:pt x="1341" y="7882"/>
                    <a:pt x="1166" y="9392"/>
                    <a:pt x="1739" y="9392"/>
                  </a:cubicBezTo>
                  <a:cubicBezTo>
                    <a:pt x="1786" y="9392"/>
                    <a:pt x="1838" y="9382"/>
                    <a:pt x="1895" y="9361"/>
                  </a:cubicBezTo>
                  <a:cubicBezTo>
                    <a:pt x="2653" y="9076"/>
                    <a:pt x="4168" y="6993"/>
                    <a:pt x="4168" y="6993"/>
                  </a:cubicBezTo>
                  <a:cubicBezTo>
                    <a:pt x="4168" y="6993"/>
                    <a:pt x="6062" y="5856"/>
                    <a:pt x="7578" y="5856"/>
                  </a:cubicBezTo>
                  <a:cubicBezTo>
                    <a:pt x="9093" y="5856"/>
                    <a:pt x="10136" y="3015"/>
                    <a:pt x="10136" y="3015"/>
                  </a:cubicBezTo>
                  <a:cubicBezTo>
                    <a:pt x="10136" y="3015"/>
                    <a:pt x="11366" y="1783"/>
                    <a:pt x="10893" y="457"/>
                  </a:cubicBezTo>
                  <a:cubicBezTo>
                    <a:pt x="10775" y="125"/>
                    <a:pt x="10532" y="1"/>
                    <a:pt x="102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35"/>
            <p:cNvSpPr/>
            <p:nvPr/>
          </p:nvSpPr>
          <p:spPr>
            <a:xfrm>
              <a:off x="4570625" y="2259075"/>
              <a:ext cx="286550" cy="250075"/>
            </a:xfrm>
            <a:custGeom>
              <a:rect b="b" l="l" r="r" t="t"/>
              <a:pathLst>
                <a:path extrusionOk="0" h="10003" w="11462">
                  <a:moveTo>
                    <a:pt x="10030" y="610"/>
                  </a:moveTo>
                  <a:cubicBezTo>
                    <a:pt x="10085" y="610"/>
                    <a:pt x="10135" y="616"/>
                    <a:pt x="10180" y="629"/>
                  </a:cubicBezTo>
                  <a:cubicBezTo>
                    <a:pt x="10252" y="649"/>
                    <a:pt x="10343" y="694"/>
                    <a:pt x="10404" y="864"/>
                  </a:cubicBezTo>
                  <a:cubicBezTo>
                    <a:pt x="10805" y="1988"/>
                    <a:pt x="9729" y="3091"/>
                    <a:pt x="9717" y="3103"/>
                  </a:cubicBezTo>
                  <a:cubicBezTo>
                    <a:pt x="9686" y="3134"/>
                    <a:pt x="9662" y="3171"/>
                    <a:pt x="9647" y="3213"/>
                  </a:cubicBezTo>
                  <a:cubicBezTo>
                    <a:pt x="9377" y="3948"/>
                    <a:pt x="8445" y="5854"/>
                    <a:pt x="7377" y="5854"/>
                  </a:cubicBezTo>
                  <a:cubicBezTo>
                    <a:pt x="5795" y="5854"/>
                    <a:pt x="3891" y="6986"/>
                    <a:pt x="3810" y="7034"/>
                  </a:cubicBezTo>
                  <a:cubicBezTo>
                    <a:pt x="3774" y="7055"/>
                    <a:pt x="3744" y="7084"/>
                    <a:pt x="3720" y="7117"/>
                  </a:cubicBezTo>
                  <a:cubicBezTo>
                    <a:pt x="3154" y="7894"/>
                    <a:pt x="2075" y="9195"/>
                    <a:pt x="1555" y="9398"/>
                  </a:cubicBezTo>
                  <a:cubicBezTo>
                    <a:pt x="1409" y="9272"/>
                    <a:pt x="1407" y="8381"/>
                    <a:pt x="1612" y="7560"/>
                  </a:cubicBezTo>
                  <a:cubicBezTo>
                    <a:pt x="1756" y="6983"/>
                    <a:pt x="2791" y="5385"/>
                    <a:pt x="3177" y="4817"/>
                  </a:cubicBezTo>
                  <a:cubicBezTo>
                    <a:pt x="3317" y="4615"/>
                    <a:pt x="3170" y="4339"/>
                    <a:pt x="2925" y="4339"/>
                  </a:cubicBezTo>
                  <a:cubicBezTo>
                    <a:pt x="2834" y="4339"/>
                    <a:pt x="2747" y="4379"/>
                    <a:pt x="2689" y="4450"/>
                  </a:cubicBezTo>
                  <a:cubicBezTo>
                    <a:pt x="1953" y="5340"/>
                    <a:pt x="1092" y="6132"/>
                    <a:pt x="698" y="6306"/>
                  </a:cubicBezTo>
                  <a:cubicBezTo>
                    <a:pt x="972" y="5552"/>
                    <a:pt x="2807" y="3218"/>
                    <a:pt x="3706" y="2843"/>
                  </a:cubicBezTo>
                  <a:cubicBezTo>
                    <a:pt x="4804" y="2386"/>
                    <a:pt x="7791" y="1729"/>
                    <a:pt x="7821" y="1722"/>
                  </a:cubicBezTo>
                  <a:cubicBezTo>
                    <a:pt x="7867" y="1712"/>
                    <a:pt x="7912" y="1691"/>
                    <a:pt x="7948" y="1662"/>
                  </a:cubicBezTo>
                  <a:cubicBezTo>
                    <a:pt x="8523" y="1198"/>
                    <a:pt x="9491" y="610"/>
                    <a:pt x="10030" y="610"/>
                  </a:cubicBezTo>
                  <a:close/>
                  <a:moveTo>
                    <a:pt x="10043" y="1"/>
                  </a:moveTo>
                  <a:cubicBezTo>
                    <a:pt x="9135" y="1"/>
                    <a:pt x="7929" y="898"/>
                    <a:pt x="7620" y="1140"/>
                  </a:cubicBezTo>
                  <a:cubicBezTo>
                    <a:pt x="7150" y="1245"/>
                    <a:pt x="4536" y="1833"/>
                    <a:pt x="3471" y="2277"/>
                  </a:cubicBezTo>
                  <a:cubicBezTo>
                    <a:pt x="2460" y="2698"/>
                    <a:pt x="0" y="5591"/>
                    <a:pt x="52" y="6502"/>
                  </a:cubicBezTo>
                  <a:cubicBezTo>
                    <a:pt x="65" y="6714"/>
                    <a:pt x="187" y="6872"/>
                    <a:pt x="378" y="6928"/>
                  </a:cubicBezTo>
                  <a:cubicBezTo>
                    <a:pt x="427" y="6941"/>
                    <a:pt x="478" y="6948"/>
                    <a:pt x="532" y="6948"/>
                  </a:cubicBezTo>
                  <a:cubicBezTo>
                    <a:pt x="774" y="6948"/>
                    <a:pt x="1062" y="6815"/>
                    <a:pt x="1360" y="6609"/>
                  </a:cubicBezTo>
                  <a:lnTo>
                    <a:pt x="1360" y="6609"/>
                  </a:lnTo>
                  <a:cubicBezTo>
                    <a:pt x="1198" y="6921"/>
                    <a:pt x="1070" y="7206"/>
                    <a:pt x="1018" y="7412"/>
                  </a:cubicBezTo>
                  <a:cubicBezTo>
                    <a:pt x="999" y="7489"/>
                    <a:pt x="549" y="9319"/>
                    <a:pt x="1148" y="9854"/>
                  </a:cubicBezTo>
                  <a:cubicBezTo>
                    <a:pt x="1255" y="9950"/>
                    <a:pt x="1394" y="10003"/>
                    <a:pt x="1538" y="10003"/>
                  </a:cubicBezTo>
                  <a:cubicBezTo>
                    <a:pt x="1627" y="10001"/>
                    <a:pt x="1717" y="9984"/>
                    <a:pt x="1801" y="9951"/>
                  </a:cubicBezTo>
                  <a:cubicBezTo>
                    <a:pt x="2576" y="9661"/>
                    <a:pt x="3897" y="7908"/>
                    <a:pt x="4176" y="7528"/>
                  </a:cubicBezTo>
                  <a:cubicBezTo>
                    <a:pt x="4483" y="7352"/>
                    <a:pt x="6096" y="6466"/>
                    <a:pt x="7377" y="6466"/>
                  </a:cubicBezTo>
                  <a:cubicBezTo>
                    <a:pt x="8972" y="6466"/>
                    <a:pt x="10028" y="3926"/>
                    <a:pt x="10198" y="3484"/>
                  </a:cubicBezTo>
                  <a:cubicBezTo>
                    <a:pt x="10440" y="3221"/>
                    <a:pt x="11461" y="2006"/>
                    <a:pt x="10980" y="658"/>
                  </a:cubicBezTo>
                  <a:cubicBezTo>
                    <a:pt x="10866" y="338"/>
                    <a:pt x="10647" y="124"/>
                    <a:pt x="10346" y="40"/>
                  </a:cubicBezTo>
                  <a:cubicBezTo>
                    <a:pt x="10250" y="13"/>
                    <a:pt x="10148" y="1"/>
                    <a:pt x="10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35"/>
            <p:cNvSpPr/>
            <p:nvPr/>
          </p:nvSpPr>
          <p:spPr>
            <a:xfrm>
              <a:off x="4731350" y="2244600"/>
              <a:ext cx="97125" cy="117925"/>
            </a:xfrm>
            <a:custGeom>
              <a:rect b="b" l="l" r="r" t="t"/>
              <a:pathLst>
                <a:path extrusionOk="0" h="4717" w="3885">
                  <a:moveTo>
                    <a:pt x="1307" y="0"/>
                  </a:moveTo>
                  <a:cubicBezTo>
                    <a:pt x="901" y="0"/>
                    <a:pt x="664" y="670"/>
                    <a:pt x="664" y="1341"/>
                  </a:cubicBezTo>
                  <a:cubicBezTo>
                    <a:pt x="664" y="2288"/>
                    <a:pt x="1611" y="2572"/>
                    <a:pt x="1611" y="2572"/>
                  </a:cubicBezTo>
                  <a:cubicBezTo>
                    <a:pt x="1611" y="2572"/>
                    <a:pt x="1" y="4087"/>
                    <a:pt x="948" y="4561"/>
                  </a:cubicBezTo>
                  <a:cubicBezTo>
                    <a:pt x="1173" y="4674"/>
                    <a:pt x="1398" y="4717"/>
                    <a:pt x="1611" y="4717"/>
                  </a:cubicBezTo>
                  <a:cubicBezTo>
                    <a:pt x="2292" y="4717"/>
                    <a:pt x="2842" y="4276"/>
                    <a:pt x="2842" y="4276"/>
                  </a:cubicBezTo>
                  <a:lnTo>
                    <a:pt x="3884" y="1246"/>
                  </a:lnTo>
                  <a:lnTo>
                    <a:pt x="3884" y="1246"/>
                  </a:lnTo>
                  <a:cubicBezTo>
                    <a:pt x="3884" y="1246"/>
                    <a:pt x="3850" y="1248"/>
                    <a:pt x="3789" y="1248"/>
                  </a:cubicBezTo>
                  <a:cubicBezTo>
                    <a:pt x="3485" y="1248"/>
                    <a:pt x="2526" y="1182"/>
                    <a:pt x="1895" y="393"/>
                  </a:cubicBezTo>
                  <a:cubicBezTo>
                    <a:pt x="1673" y="115"/>
                    <a:pt x="1475" y="0"/>
                    <a:pt x="1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35"/>
            <p:cNvSpPr/>
            <p:nvPr/>
          </p:nvSpPr>
          <p:spPr>
            <a:xfrm>
              <a:off x="4738175" y="2236950"/>
              <a:ext cx="98250" cy="133250"/>
            </a:xfrm>
            <a:custGeom>
              <a:rect b="b" l="l" r="r" t="t"/>
              <a:pathLst>
                <a:path extrusionOk="0" h="5330" w="3930">
                  <a:moveTo>
                    <a:pt x="1036" y="0"/>
                  </a:moveTo>
                  <a:cubicBezTo>
                    <a:pt x="953" y="0"/>
                    <a:pt x="878" y="16"/>
                    <a:pt x="813" y="38"/>
                  </a:cubicBezTo>
                  <a:cubicBezTo>
                    <a:pt x="275" y="227"/>
                    <a:pt x="84" y="1023"/>
                    <a:pt x="84" y="1646"/>
                  </a:cubicBezTo>
                  <a:cubicBezTo>
                    <a:pt x="84" y="2299"/>
                    <a:pt x="461" y="2728"/>
                    <a:pt x="825" y="2967"/>
                  </a:cubicBezTo>
                  <a:cubicBezTo>
                    <a:pt x="479" y="3353"/>
                    <a:pt x="0" y="3999"/>
                    <a:pt x="80" y="4538"/>
                  </a:cubicBezTo>
                  <a:cubicBezTo>
                    <a:pt x="106" y="4722"/>
                    <a:pt x="207" y="4976"/>
                    <a:pt x="538" y="5141"/>
                  </a:cubicBezTo>
                  <a:cubicBezTo>
                    <a:pt x="785" y="5264"/>
                    <a:pt x="1057" y="5329"/>
                    <a:pt x="1332" y="5329"/>
                  </a:cubicBezTo>
                  <a:cubicBezTo>
                    <a:pt x="1335" y="5329"/>
                    <a:pt x="1337" y="5329"/>
                    <a:pt x="1339" y="5329"/>
                  </a:cubicBezTo>
                  <a:cubicBezTo>
                    <a:pt x="2114" y="5329"/>
                    <a:pt x="2726" y="4848"/>
                    <a:pt x="2761" y="4822"/>
                  </a:cubicBezTo>
                  <a:cubicBezTo>
                    <a:pt x="2892" y="4716"/>
                    <a:pt x="2915" y="4524"/>
                    <a:pt x="2808" y="4391"/>
                  </a:cubicBezTo>
                  <a:cubicBezTo>
                    <a:pt x="2748" y="4315"/>
                    <a:pt x="2659" y="4276"/>
                    <a:pt x="2570" y="4276"/>
                  </a:cubicBezTo>
                  <a:cubicBezTo>
                    <a:pt x="2502" y="4276"/>
                    <a:pt x="2435" y="4298"/>
                    <a:pt x="2378" y="4343"/>
                  </a:cubicBezTo>
                  <a:cubicBezTo>
                    <a:pt x="2373" y="4348"/>
                    <a:pt x="1903" y="4716"/>
                    <a:pt x="1341" y="4716"/>
                  </a:cubicBezTo>
                  <a:cubicBezTo>
                    <a:pt x="1170" y="4716"/>
                    <a:pt x="990" y="4681"/>
                    <a:pt x="812" y="4592"/>
                  </a:cubicBezTo>
                  <a:cubicBezTo>
                    <a:pt x="698" y="4536"/>
                    <a:pt x="689" y="4479"/>
                    <a:pt x="685" y="4449"/>
                  </a:cubicBezTo>
                  <a:cubicBezTo>
                    <a:pt x="638" y="4128"/>
                    <a:pt x="1172" y="3455"/>
                    <a:pt x="1548" y="3100"/>
                  </a:cubicBezTo>
                  <a:cubicBezTo>
                    <a:pt x="1717" y="2938"/>
                    <a:pt x="1651" y="2655"/>
                    <a:pt x="1428" y="2585"/>
                  </a:cubicBezTo>
                  <a:cubicBezTo>
                    <a:pt x="1398" y="2575"/>
                    <a:pt x="697" y="2348"/>
                    <a:pt x="697" y="1646"/>
                  </a:cubicBezTo>
                  <a:cubicBezTo>
                    <a:pt x="697" y="1076"/>
                    <a:pt x="883" y="662"/>
                    <a:pt x="1016" y="615"/>
                  </a:cubicBezTo>
                  <a:cubicBezTo>
                    <a:pt x="1020" y="614"/>
                    <a:pt x="1026" y="613"/>
                    <a:pt x="1032" y="613"/>
                  </a:cubicBezTo>
                  <a:cubicBezTo>
                    <a:pt x="1087" y="613"/>
                    <a:pt x="1206" y="668"/>
                    <a:pt x="1383" y="890"/>
                  </a:cubicBezTo>
                  <a:cubicBezTo>
                    <a:pt x="2096" y="1780"/>
                    <a:pt x="3158" y="1860"/>
                    <a:pt x="3515" y="1860"/>
                  </a:cubicBezTo>
                  <a:cubicBezTo>
                    <a:pt x="3583" y="1860"/>
                    <a:pt x="3626" y="1857"/>
                    <a:pt x="3635" y="1856"/>
                  </a:cubicBezTo>
                  <a:cubicBezTo>
                    <a:pt x="3803" y="1843"/>
                    <a:pt x="3929" y="1696"/>
                    <a:pt x="3916" y="1527"/>
                  </a:cubicBezTo>
                  <a:cubicBezTo>
                    <a:pt x="3904" y="1367"/>
                    <a:pt x="3760" y="1245"/>
                    <a:pt x="3611" y="1245"/>
                  </a:cubicBezTo>
                  <a:cubicBezTo>
                    <a:pt x="3603" y="1245"/>
                    <a:pt x="3596" y="1245"/>
                    <a:pt x="3588" y="1246"/>
                  </a:cubicBezTo>
                  <a:cubicBezTo>
                    <a:pt x="3586" y="1246"/>
                    <a:pt x="3557" y="1248"/>
                    <a:pt x="3507" y="1248"/>
                  </a:cubicBezTo>
                  <a:cubicBezTo>
                    <a:pt x="3244" y="1248"/>
                    <a:pt x="2407" y="1189"/>
                    <a:pt x="1861" y="508"/>
                  </a:cubicBezTo>
                  <a:cubicBezTo>
                    <a:pt x="1545" y="113"/>
                    <a:pt x="1261" y="0"/>
                    <a:pt x="10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35"/>
            <p:cNvSpPr/>
            <p:nvPr/>
          </p:nvSpPr>
          <p:spPr>
            <a:xfrm>
              <a:off x="5244575" y="2861075"/>
              <a:ext cx="586850" cy="176925"/>
            </a:xfrm>
            <a:custGeom>
              <a:rect b="b" l="l" r="r" t="t"/>
              <a:pathLst>
                <a:path extrusionOk="0" h="7077" w="23474">
                  <a:moveTo>
                    <a:pt x="9885" y="1"/>
                  </a:moveTo>
                  <a:cubicBezTo>
                    <a:pt x="7870" y="1"/>
                    <a:pt x="3022" y="1974"/>
                    <a:pt x="1566" y="2494"/>
                  </a:cubicBezTo>
                  <a:cubicBezTo>
                    <a:pt x="1" y="3053"/>
                    <a:pt x="1566" y="3500"/>
                    <a:pt x="3242" y="3836"/>
                  </a:cubicBezTo>
                  <a:cubicBezTo>
                    <a:pt x="3578" y="3903"/>
                    <a:pt x="3980" y="3930"/>
                    <a:pt x="4409" y="3930"/>
                  </a:cubicBezTo>
                  <a:cubicBezTo>
                    <a:pt x="6126" y="3930"/>
                    <a:pt x="8272" y="3500"/>
                    <a:pt x="8273" y="3500"/>
                  </a:cubicBezTo>
                  <a:lnTo>
                    <a:pt x="8273" y="3500"/>
                  </a:lnTo>
                  <a:cubicBezTo>
                    <a:pt x="8272" y="3500"/>
                    <a:pt x="4584" y="5065"/>
                    <a:pt x="5478" y="5288"/>
                  </a:cubicBezTo>
                  <a:cubicBezTo>
                    <a:pt x="5653" y="5332"/>
                    <a:pt x="5862" y="5350"/>
                    <a:pt x="6097" y="5350"/>
                  </a:cubicBezTo>
                  <a:cubicBezTo>
                    <a:pt x="7063" y="5350"/>
                    <a:pt x="8467" y="5043"/>
                    <a:pt x="9725" y="4953"/>
                  </a:cubicBezTo>
                  <a:cubicBezTo>
                    <a:pt x="11290" y="4841"/>
                    <a:pt x="12854" y="3388"/>
                    <a:pt x="12854" y="3388"/>
                  </a:cubicBezTo>
                  <a:cubicBezTo>
                    <a:pt x="12854" y="3388"/>
                    <a:pt x="20344" y="7077"/>
                    <a:pt x="21238" y="7077"/>
                  </a:cubicBezTo>
                  <a:cubicBezTo>
                    <a:pt x="22132" y="7077"/>
                    <a:pt x="23473" y="4394"/>
                    <a:pt x="21574" y="3277"/>
                  </a:cubicBezTo>
                  <a:cubicBezTo>
                    <a:pt x="19673" y="2160"/>
                    <a:pt x="16655" y="1264"/>
                    <a:pt x="16655" y="1264"/>
                  </a:cubicBezTo>
                  <a:cubicBezTo>
                    <a:pt x="16655" y="1264"/>
                    <a:pt x="11961" y="370"/>
                    <a:pt x="10284" y="35"/>
                  </a:cubicBezTo>
                  <a:cubicBezTo>
                    <a:pt x="10169" y="12"/>
                    <a:pt x="10035" y="1"/>
                    <a:pt x="98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35"/>
            <p:cNvSpPr/>
            <p:nvPr/>
          </p:nvSpPr>
          <p:spPr>
            <a:xfrm>
              <a:off x="5259200" y="2853425"/>
              <a:ext cx="561600" cy="192225"/>
            </a:xfrm>
            <a:custGeom>
              <a:rect b="b" l="l" r="r" t="t"/>
              <a:pathLst>
                <a:path extrusionOk="0" h="7689" w="22464">
                  <a:moveTo>
                    <a:pt x="9288" y="611"/>
                  </a:moveTo>
                  <a:cubicBezTo>
                    <a:pt x="9420" y="611"/>
                    <a:pt x="9538" y="621"/>
                    <a:pt x="9639" y="641"/>
                  </a:cubicBezTo>
                  <a:cubicBezTo>
                    <a:pt x="11261" y="966"/>
                    <a:pt x="15702" y="1812"/>
                    <a:pt x="15997" y="1868"/>
                  </a:cubicBezTo>
                  <a:cubicBezTo>
                    <a:pt x="16224" y="1936"/>
                    <a:pt x="19052" y="2799"/>
                    <a:pt x="20834" y="3846"/>
                  </a:cubicBezTo>
                  <a:cubicBezTo>
                    <a:pt x="21827" y="4431"/>
                    <a:pt x="21675" y="5447"/>
                    <a:pt x="21564" y="5856"/>
                  </a:cubicBezTo>
                  <a:cubicBezTo>
                    <a:pt x="21364" y="6590"/>
                    <a:pt x="20883" y="7076"/>
                    <a:pt x="20653" y="7076"/>
                  </a:cubicBezTo>
                  <a:cubicBezTo>
                    <a:pt x="20118" y="7076"/>
                    <a:pt x="16005" y="5193"/>
                    <a:pt x="12406" y="3420"/>
                  </a:cubicBezTo>
                  <a:cubicBezTo>
                    <a:pt x="12363" y="3399"/>
                    <a:pt x="12317" y="3388"/>
                    <a:pt x="12270" y="3388"/>
                  </a:cubicBezTo>
                  <a:cubicBezTo>
                    <a:pt x="12193" y="3388"/>
                    <a:pt x="12119" y="3417"/>
                    <a:pt x="12062" y="3470"/>
                  </a:cubicBezTo>
                  <a:cubicBezTo>
                    <a:pt x="12048" y="3484"/>
                    <a:pt x="10559" y="4851"/>
                    <a:pt x="9119" y="4954"/>
                  </a:cubicBezTo>
                  <a:cubicBezTo>
                    <a:pt x="8547" y="4995"/>
                    <a:pt x="7955" y="5078"/>
                    <a:pt x="7382" y="5159"/>
                  </a:cubicBezTo>
                  <a:cubicBezTo>
                    <a:pt x="6702" y="5255"/>
                    <a:pt x="6047" y="5350"/>
                    <a:pt x="5536" y="5350"/>
                  </a:cubicBezTo>
                  <a:cubicBezTo>
                    <a:pt x="5453" y="5350"/>
                    <a:pt x="5374" y="5348"/>
                    <a:pt x="5299" y="5342"/>
                  </a:cubicBezTo>
                  <a:cubicBezTo>
                    <a:pt x="5788" y="5018"/>
                    <a:pt x="6856" y="4492"/>
                    <a:pt x="7807" y="4087"/>
                  </a:cubicBezTo>
                  <a:cubicBezTo>
                    <a:pt x="7951" y="4026"/>
                    <a:pt x="8027" y="3866"/>
                    <a:pt x="7980" y="3716"/>
                  </a:cubicBezTo>
                  <a:cubicBezTo>
                    <a:pt x="7940" y="3587"/>
                    <a:pt x="7818" y="3499"/>
                    <a:pt x="7688" y="3499"/>
                  </a:cubicBezTo>
                  <a:cubicBezTo>
                    <a:pt x="7668" y="3499"/>
                    <a:pt x="7648" y="3501"/>
                    <a:pt x="7628" y="3506"/>
                  </a:cubicBezTo>
                  <a:cubicBezTo>
                    <a:pt x="7601" y="3511"/>
                    <a:pt x="5487" y="3930"/>
                    <a:pt x="3826" y="3930"/>
                  </a:cubicBezTo>
                  <a:cubicBezTo>
                    <a:pt x="3416" y="3930"/>
                    <a:pt x="3034" y="3905"/>
                    <a:pt x="2717" y="3841"/>
                  </a:cubicBezTo>
                  <a:cubicBezTo>
                    <a:pt x="1337" y="3566"/>
                    <a:pt x="864" y="3365"/>
                    <a:pt x="702" y="3261"/>
                  </a:cubicBezTo>
                  <a:cubicBezTo>
                    <a:pt x="765" y="3220"/>
                    <a:pt x="881" y="3160"/>
                    <a:pt x="1084" y="3088"/>
                  </a:cubicBezTo>
                  <a:cubicBezTo>
                    <a:pt x="1321" y="3004"/>
                    <a:pt x="1649" y="2880"/>
                    <a:pt x="2040" y="2732"/>
                  </a:cubicBezTo>
                  <a:cubicBezTo>
                    <a:pt x="3919" y="2025"/>
                    <a:pt x="7673" y="611"/>
                    <a:pt x="9288" y="611"/>
                  </a:cubicBezTo>
                  <a:close/>
                  <a:moveTo>
                    <a:pt x="9293" y="0"/>
                  </a:moveTo>
                  <a:cubicBezTo>
                    <a:pt x="7695" y="0"/>
                    <a:pt x="4628" y="1103"/>
                    <a:pt x="1824" y="2160"/>
                  </a:cubicBezTo>
                  <a:cubicBezTo>
                    <a:pt x="1438" y="2305"/>
                    <a:pt x="1113" y="2427"/>
                    <a:pt x="878" y="2511"/>
                  </a:cubicBezTo>
                  <a:cubicBezTo>
                    <a:pt x="467" y="2658"/>
                    <a:pt x="1" y="2879"/>
                    <a:pt x="31" y="3293"/>
                  </a:cubicBezTo>
                  <a:cubicBezTo>
                    <a:pt x="65" y="3768"/>
                    <a:pt x="737" y="4070"/>
                    <a:pt x="2597" y="4441"/>
                  </a:cubicBezTo>
                  <a:cubicBezTo>
                    <a:pt x="2956" y="4512"/>
                    <a:pt x="3382" y="4541"/>
                    <a:pt x="3834" y="4541"/>
                  </a:cubicBezTo>
                  <a:cubicBezTo>
                    <a:pt x="4426" y="4541"/>
                    <a:pt x="5061" y="4492"/>
                    <a:pt x="5644" y="4427"/>
                  </a:cubicBezTo>
                  <a:lnTo>
                    <a:pt x="5644" y="4427"/>
                  </a:lnTo>
                  <a:cubicBezTo>
                    <a:pt x="4416" y="5091"/>
                    <a:pt x="4437" y="5369"/>
                    <a:pt x="4448" y="5510"/>
                  </a:cubicBezTo>
                  <a:cubicBezTo>
                    <a:pt x="4456" y="5598"/>
                    <a:pt x="4505" y="5813"/>
                    <a:pt x="4820" y="5891"/>
                  </a:cubicBezTo>
                  <a:cubicBezTo>
                    <a:pt x="5019" y="5940"/>
                    <a:pt x="5253" y="5961"/>
                    <a:pt x="5512" y="5961"/>
                  </a:cubicBezTo>
                  <a:cubicBezTo>
                    <a:pt x="6075" y="5961"/>
                    <a:pt x="6757" y="5865"/>
                    <a:pt x="7467" y="5764"/>
                  </a:cubicBezTo>
                  <a:cubicBezTo>
                    <a:pt x="8030" y="5686"/>
                    <a:pt x="8613" y="5603"/>
                    <a:pt x="9162" y="5564"/>
                  </a:cubicBezTo>
                  <a:cubicBezTo>
                    <a:pt x="10533" y="5466"/>
                    <a:pt x="11866" y="4441"/>
                    <a:pt x="12318" y="4060"/>
                  </a:cubicBezTo>
                  <a:cubicBezTo>
                    <a:pt x="13914" y="4844"/>
                    <a:pt x="19772" y="7689"/>
                    <a:pt x="20653" y="7689"/>
                  </a:cubicBezTo>
                  <a:cubicBezTo>
                    <a:pt x="21308" y="7689"/>
                    <a:pt x="21931" y="6839"/>
                    <a:pt x="22154" y="6017"/>
                  </a:cubicBezTo>
                  <a:cubicBezTo>
                    <a:pt x="22463" y="4882"/>
                    <a:pt x="22085" y="3873"/>
                    <a:pt x="21144" y="3320"/>
                  </a:cubicBezTo>
                  <a:cubicBezTo>
                    <a:pt x="19233" y="2195"/>
                    <a:pt x="16282" y="1315"/>
                    <a:pt x="16157" y="1277"/>
                  </a:cubicBezTo>
                  <a:cubicBezTo>
                    <a:pt x="16147" y="1274"/>
                    <a:pt x="16138" y="1271"/>
                    <a:pt x="16128" y="1270"/>
                  </a:cubicBezTo>
                  <a:cubicBezTo>
                    <a:pt x="16128" y="1270"/>
                    <a:pt x="11434" y="376"/>
                    <a:pt x="9759" y="41"/>
                  </a:cubicBezTo>
                  <a:cubicBezTo>
                    <a:pt x="9622" y="13"/>
                    <a:pt x="9466" y="0"/>
                    <a:pt x="92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35"/>
            <p:cNvSpPr/>
            <p:nvPr/>
          </p:nvSpPr>
          <p:spPr>
            <a:xfrm>
              <a:off x="5415050" y="2937650"/>
              <a:ext cx="617575" cy="914575"/>
            </a:xfrm>
            <a:custGeom>
              <a:rect b="b" l="l" r="r" t="t"/>
              <a:pathLst>
                <a:path extrusionOk="0" h="36583" w="24703">
                  <a:moveTo>
                    <a:pt x="15671" y="1"/>
                  </a:moveTo>
                  <a:cubicBezTo>
                    <a:pt x="13489" y="1"/>
                    <a:pt x="11513" y="2337"/>
                    <a:pt x="11513" y="2337"/>
                  </a:cubicBezTo>
                  <a:cubicBezTo>
                    <a:pt x="11513" y="2337"/>
                    <a:pt x="7042" y="5579"/>
                    <a:pt x="3800" y="10161"/>
                  </a:cubicBezTo>
                  <a:cubicBezTo>
                    <a:pt x="558" y="14743"/>
                    <a:pt x="0" y="24021"/>
                    <a:pt x="670" y="26703"/>
                  </a:cubicBezTo>
                  <a:cubicBezTo>
                    <a:pt x="1342" y="29386"/>
                    <a:pt x="1788" y="32516"/>
                    <a:pt x="5029" y="34639"/>
                  </a:cubicBezTo>
                  <a:cubicBezTo>
                    <a:pt x="6789" y="35792"/>
                    <a:pt x="8284" y="36582"/>
                    <a:pt x="10177" y="36582"/>
                  </a:cubicBezTo>
                  <a:cubicBezTo>
                    <a:pt x="11772" y="36582"/>
                    <a:pt x="13650" y="36020"/>
                    <a:pt x="16207" y="34639"/>
                  </a:cubicBezTo>
                  <a:cubicBezTo>
                    <a:pt x="21796" y="31621"/>
                    <a:pt x="24702" y="21562"/>
                    <a:pt x="24143" y="13850"/>
                  </a:cubicBezTo>
                  <a:cubicBezTo>
                    <a:pt x="23585" y="6138"/>
                    <a:pt x="18890" y="771"/>
                    <a:pt x="16431" y="101"/>
                  </a:cubicBezTo>
                  <a:cubicBezTo>
                    <a:pt x="16176" y="32"/>
                    <a:pt x="15922" y="1"/>
                    <a:pt x="15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35"/>
            <p:cNvSpPr/>
            <p:nvPr/>
          </p:nvSpPr>
          <p:spPr>
            <a:xfrm>
              <a:off x="5407500" y="2929975"/>
              <a:ext cx="632800" cy="929725"/>
            </a:xfrm>
            <a:custGeom>
              <a:rect b="b" l="l" r="r" t="t"/>
              <a:pathLst>
                <a:path extrusionOk="0" h="37189" w="25312">
                  <a:moveTo>
                    <a:pt x="15972" y="614"/>
                  </a:moveTo>
                  <a:cubicBezTo>
                    <a:pt x="16202" y="614"/>
                    <a:pt x="16430" y="644"/>
                    <a:pt x="16652" y="704"/>
                  </a:cubicBezTo>
                  <a:cubicBezTo>
                    <a:pt x="18970" y="1337"/>
                    <a:pt x="23585" y="6522"/>
                    <a:pt x="24139" y="14179"/>
                  </a:cubicBezTo>
                  <a:cubicBezTo>
                    <a:pt x="24687" y="21723"/>
                    <a:pt x="21868" y="31705"/>
                    <a:pt x="16364" y="34677"/>
                  </a:cubicBezTo>
                  <a:cubicBezTo>
                    <a:pt x="13846" y="36037"/>
                    <a:pt x="12007" y="36578"/>
                    <a:pt x="10465" y="36578"/>
                  </a:cubicBezTo>
                  <a:cubicBezTo>
                    <a:pt x="8598" y="36578"/>
                    <a:pt x="7168" y="35785"/>
                    <a:pt x="5500" y="34692"/>
                  </a:cubicBezTo>
                  <a:cubicBezTo>
                    <a:pt x="2678" y="32843"/>
                    <a:pt x="2061" y="30250"/>
                    <a:pt x="1464" y="27742"/>
                  </a:cubicBezTo>
                  <a:cubicBezTo>
                    <a:pt x="1400" y="27470"/>
                    <a:pt x="1336" y="27201"/>
                    <a:pt x="1270" y="26937"/>
                  </a:cubicBezTo>
                  <a:cubicBezTo>
                    <a:pt x="633" y="24394"/>
                    <a:pt x="1173" y="15142"/>
                    <a:pt x="4352" y="10645"/>
                  </a:cubicBezTo>
                  <a:cubicBezTo>
                    <a:pt x="7526" y="6160"/>
                    <a:pt x="11950" y="2924"/>
                    <a:pt x="11995" y="2892"/>
                  </a:cubicBezTo>
                  <a:cubicBezTo>
                    <a:pt x="12015" y="2877"/>
                    <a:pt x="12032" y="2861"/>
                    <a:pt x="12049" y="2842"/>
                  </a:cubicBezTo>
                  <a:cubicBezTo>
                    <a:pt x="12070" y="2817"/>
                    <a:pt x="13960" y="614"/>
                    <a:pt x="15972" y="614"/>
                  </a:cubicBezTo>
                  <a:close/>
                  <a:moveTo>
                    <a:pt x="15964" y="1"/>
                  </a:moveTo>
                  <a:cubicBezTo>
                    <a:pt x="13779" y="1"/>
                    <a:pt x="11856" y="2129"/>
                    <a:pt x="11606" y="2418"/>
                  </a:cubicBezTo>
                  <a:cubicBezTo>
                    <a:pt x="11208" y="2712"/>
                    <a:pt x="6948" y="5916"/>
                    <a:pt x="3853" y="10292"/>
                  </a:cubicBezTo>
                  <a:cubicBezTo>
                    <a:pt x="518" y="15007"/>
                    <a:pt x="1" y="24387"/>
                    <a:pt x="675" y="27086"/>
                  </a:cubicBezTo>
                  <a:cubicBezTo>
                    <a:pt x="742" y="27348"/>
                    <a:pt x="805" y="27614"/>
                    <a:pt x="868" y="27883"/>
                  </a:cubicBezTo>
                  <a:cubicBezTo>
                    <a:pt x="1464" y="30385"/>
                    <a:pt x="2139" y="33221"/>
                    <a:pt x="5164" y="35203"/>
                  </a:cubicBezTo>
                  <a:cubicBezTo>
                    <a:pt x="6900" y="36340"/>
                    <a:pt x="8439" y="37189"/>
                    <a:pt x="10454" y="37189"/>
                  </a:cubicBezTo>
                  <a:cubicBezTo>
                    <a:pt x="12089" y="37189"/>
                    <a:pt x="14035" y="36630"/>
                    <a:pt x="16655" y="35217"/>
                  </a:cubicBezTo>
                  <a:cubicBezTo>
                    <a:pt x="22376" y="32127"/>
                    <a:pt x="25311" y="21868"/>
                    <a:pt x="24751" y="14135"/>
                  </a:cubicBezTo>
                  <a:cubicBezTo>
                    <a:pt x="24176" y="6194"/>
                    <a:pt x="19278" y="786"/>
                    <a:pt x="16814" y="114"/>
                  </a:cubicBezTo>
                  <a:cubicBezTo>
                    <a:pt x="16528" y="36"/>
                    <a:pt x="16244" y="1"/>
                    <a:pt x="159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35"/>
            <p:cNvSpPr/>
            <p:nvPr/>
          </p:nvSpPr>
          <p:spPr>
            <a:xfrm>
              <a:off x="5596700" y="3020350"/>
              <a:ext cx="271050" cy="253200"/>
            </a:xfrm>
            <a:custGeom>
              <a:rect b="b" l="l" r="r" t="t"/>
              <a:pathLst>
                <a:path extrusionOk="0" h="10128" w="10842">
                  <a:moveTo>
                    <a:pt x="7822" y="0"/>
                  </a:moveTo>
                  <a:cubicBezTo>
                    <a:pt x="6404" y="0"/>
                    <a:pt x="4583" y="482"/>
                    <a:pt x="4583" y="482"/>
                  </a:cubicBezTo>
                  <a:cubicBezTo>
                    <a:pt x="4583" y="482"/>
                    <a:pt x="2570" y="706"/>
                    <a:pt x="1564" y="2047"/>
                  </a:cubicBezTo>
                  <a:cubicBezTo>
                    <a:pt x="558" y="3388"/>
                    <a:pt x="894" y="3835"/>
                    <a:pt x="1564" y="4171"/>
                  </a:cubicBezTo>
                  <a:cubicBezTo>
                    <a:pt x="2236" y="4507"/>
                    <a:pt x="2347" y="5401"/>
                    <a:pt x="2347" y="5401"/>
                  </a:cubicBezTo>
                  <a:cubicBezTo>
                    <a:pt x="2347" y="5401"/>
                    <a:pt x="0" y="9200"/>
                    <a:pt x="1230" y="9984"/>
                  </a:cubicBezTo>
                  <a:cubicBezTo>
                    <a:pt x="1385" y="10082"/>
                    <a:pt x="1607" y="10128"/>
                    <a:pt x="1881" y="10128"/>
                  </a:cubicBezTo>
                  <a:cubicBezTo>
                    <a:pt x="3776" y="10128"/>
                    <a:pt x="8119" y="7955"/>
                    <a:pt x="9388" y="6295"/>
                  </a:cubicBezTo>
                  <a:cubicBezTo>
                    <a:pt x="10842" y="4394"/>
                    <a:pt x="10172" y="1264"/>
                    <a:pt x="9277" y="370"/>
                  </a:cubicBezTo>
                  <a:cubicBezTo>
                    <a:pt x="9002" y="95"/>
                    <a:pt x="8451" y="0"/>
                    <a:pt x="78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35"/>
            <p:cNvSpPr/>
            <p:nvPr/>
          </p:nvSpPr>
          <p:spPr>
            <a:xfrm>
              <a:off x="5589500" y="3012625"/>
              <a:ext cx="287400" cy="268300"/>
            </a:xfrm>
            <a:custGeom>
              <a:rect b="b" l="l" r="r" t="t"/>
              <a:pathLst>
                <a:path extrusionOk="0" h="10732" w="11496">
                  <a:moveTo>
                    <a:pt x="8126" y="612"/>
                  </a:moveTo>
                  <a:cubicBezTo>
                    <a:pt x="8688" y="612"/>
                    <a:pt x="9144" y="690"/>
                    <a:pt x="9349" y="896"/>
                  </a:cubicBezTo>
                  <a:cubicBezTo>
                    <a:pt x="10163" y="1710"/>
                    <a:pt x="10771" y="4669"/>
                    <a:pt x="9434" y="6418"/>
                  </a:cubicBezTo>
                  <a:cubicBezTo>
                    <a:pt x="8096" y="8167"/>
                    <a:pt x="3819" y="10139"/>
                    <a:pt x="2176" y="10139"/>
                  </a:cubicBezTo>
                  <a:cubicBezTo>
                    <a:pt x="1963" y="10139"/>
                    <a:pt x="1794" y="10106"/>
                    <a:pt x="1682" y="10034"/>
                  </a:cubicBezTo>
                  <a:cubicBezTo>
                    <a:pt x="1017" y="9611"/>
                    <a:pt x="2013" y="7299"/>
                    <a:pt x="2896" y="5870"/>
                  </a:cubicBezTo>
                  <a:cubicBezTo>
                    <a:pt x="2932" y="5810"/>
                    <a:pt x="2948" y="5741"/>
                    <a:pt x="2939" y="5671"/>
                  </a:cubicBezTo>
                  <a:cubicBezTo>
                    <a:pt x="2933" y="5628"/>
                    <a:pt x="2797" y="4611"/>
                    <a:pt x="1990" y="4206"/>
                  </a:cubicBezTo>
                  <a:cubicBezTo>
                    <a:pt x="1705" y="4064"/>
                    <a:pt x="1569" y="3941"/>
                    <a:pt x="1534" y="3793"/>
                  </a:cubicBezTo>
                  <a:cubicBezTo>
                    <a:pt x="1492" y="3618"/>
                    <a:pt x="1558" y="3259"/>
                    <a:pt x="2097" y="2539"/>
                  </a:cubicBezTo>
                  <a:cubicBezTo>
                    <a:pt x="3010" y="1323"/>
                    <a:pt x="4886" y="1097"/>
                    <a:pt x="4904" y="1096"/>
                  </a:cubicBezTo>
                  <a:cubicBezTo>
                    <a:pt x="4920" y="1094"/>
                    <a:pt x="4934" y="1091"/>
                    <a:pt x="4948" y="1087"/>
                  </a:cubicBezTo>
                  <a:cubicBezTo>
                    <a:pt x="5839" y="851"/>
                    <a:pt x="7146" y="612"/>
                    <a:pt x="8126" y="612"/>
                  </a:cubicBezTo>
                  <a:close/>
                  <a:moveTo>
                    <a:pt x="8064" y="0"/>
                  </a:moveTo>
                  <a:cubicBezTo>
                    <a:pt x="6781" y="0"/>
                    <a:pt x="5267" y="371"/>
                    <a:pt x="4813" y="490"/>
                  </a:cubicBezTo>
                  <a:cubicBezTo>
                    <a:pt x="4564" y="522"/>
                    <a:pt x="2632" y="807"/>
                    <a:pt x="1607" y="2173"/>
                  </a:cubicBezTo>
                  <a:cubicBezTo>
                    <a:pt x="1045" y="2923"/>
                    <a:pt x="832" y="3483"/>
                    <a:pt x="938" y="3934"/>
                  </a:cubicBezTo>
                  <a:cubicBezTo>
                    <a:pt x="1040" y="4367"/>
                    <a:pt x="1407" y="4600"/>
                    <a:pt x="1716" y="4754"/>
                  </a:cubicBezTo>
                  <a:cubicBezTo>
                    <a:pt x="2115" y="4953"/>
                    <a:pt x="2264" y="5440"/>
                    <a:pt x="2313" y="5650"/>
                  </a:cubicBezTo>
                  <a:cubicBezTo>
                    <a:pt x="1789" y="6514"/>
                    <a:pt x="0" y="9690"/>
                    <a:pt x="1353" y="10551"/>
                  </a:cubicBezTo>
                  <a:cubicBezTo>
                    <a:pt x="1548" y="10675"/>
                    <a:pt x="1822" y="10731"/>
                    <a:pt x="2155" y="10731"/>
                  </a:cubicBezTo>
                  <a:cubicBezTo>
                    <a:pt x="4245" y="10731"/>
                    <a:pt x="8619" y="8491"/>
                    <a:pt x="9920" y="6790"/>
                  </a:cubicBezTo>
                  <a:cubicBezTo>
                    <a:pt x="11495" y="4729"/>
                    <a:pt x="10772" y="1454"/>
                    <a:pt x="9782" y="463"/>
                  </a:cubicBezTo>
                  <a:cubicBezTo>
                    <a:pt x="9436" y="118"/>
                    <a:pt x="8787" y="0"/>
                    <a:pt x="80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35"/>
            <p:cNvSpPr/>
            <p:nvPr/>
          </p:nvSpPr>
          <p:spPr>
            <a:xfrm>
              <a:off x="5571550" y="2661300"/>
              <a:ext cx="349300" cy="526375"/>
            </a:xfrm>
            <a:custGeom>
              <a:rect b="b" l="l" r="r" t="t"/>
              <a:pathLst>
                <a:path extrusionOk="0" h="21055" w="13972">
                  <a:moveTo>
                    <a:pt x="6374" y="0"/>
                  </a:moveTo>
                  <a:cubicBezTo>
                    <a:pt x="5139" y="0"/>
                    <a:pt x="4247" y="313"/>
                    <a:pt x="4247" y="313"/>
                  </a:cubicBezTo>
                  <a:cubicBezTo>
                    <a:pt x="4247" y="313"/>
                    <a:pt x="2906" y="1879"/>
                    <a:pt x="2012" y="2325"/>
                  </a:cubicBezTo>
                  <a:cubicBezTo>
                    <a:pt x="1118" y="2773"/>
                    <a:pt x="0" y="3220"/>
                    <a:pt x="894" y="3890"/>
                  </a:cubicBezTo>
                  <a:cubicBezTo>
                    <a:pt x="1788" y="4561"/>
                    <a:pt x="2346" y="5120"/>
                    <a:pt x="2346" y="5120"/>
                  </a:cubicBezTo>
                  <a:cubicBezTo>
                    <a:pt x="2346" y="5120"/>
                    <a:pt x="1229" y="8808"/>
                    <a:pt x="1676" y="10933"/>
                  </a:cubicBezTo>
                  <a:cubicBezTo>
                    <a:pt x="1969" y="12323"/>
                    <a:pt x="2933" y="12563"/>
                    <a:pt x="3564" y="12563"/>
                  </a:cubicBezTo>
                  <a:cubicBezTo>
                    <a:pt x="3896" y="12563"/>
                    <a:pt x="4135" y="12497"/>
                    <a:pt x="4136" y="12497"/>
                  </a:cubicBezTo>
                  <a:lnTo>
                    <a:pt x="4136" y="12497"/>
                  </a:lnTo>
                  <a:cubicBezTo>
                    <a:pt x="4136" y="12497"/>
                    <a:pt x="3800" y="18086"/>
                    <a:pt x="3353" y="19763"/>
                  </a:cubicBezTo>
                  <a:cubicBezTo>
                    <a:pt x="3111" y="20671"/>
                    <a:pt x="3624" y="21055"/>
                    <a:pt x="4412" y="21055"/>
                  </a:cubicBezTo>
                  <a:cubicBezTo>
                    <a:pt x="5078" y="21055"/>
                    <a:pt x="5939" y="20781"/>
                    <a:pt x="6707" y="20321"/>
                  </a:cubicBezTo>
                  <a:cubicBezTo>
                    <a:pt x="8383" y="19315"/>
                    <a:pt x="8607" y="15180"/>
                    <a:pt x="9277" y="12161"/>
                  </a:cubicBezTo>
                  <a:cubicBezTo>
                    <a:pt x="9948" y="9142"/>
                    <a:pt x="13971" y="5567"/>
                    <a:pt x="11178" y="2213"/>
                  </a:cubicBezTo>
                  <a:cubicBezTo>
                    <a:pt x="9681" y="417"/>
                    <a:pt x="7799" y="0"/>
                    <a:pt x="63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35"/>
            <p:cNvSpPr/>
            <p:nvPr/>
          </p:nvSpPr>
          <p:spPr>
            <a:xfrm>
              <a:off x="5577425" y="2653900"/>
              <a:ext cx="330750" cy="541375"/>
            </a:xfrm>
            <a:custGeom>
              <a:rect b="b" l="l" r="r" t="t"/>
              <a:pathLst>
                <a:path extrusionOk="0" h="21655" w="13230">
                  <a:moveTo>
                    <a:pt x="6126" y="607"/>
                  </a:moveTo>
                  <a:cubicBezTo>
                    <a:pt x="7486" y="607"/>
                    <a:pt x="9286" y="1001"/>
                    <a:pt x="10707" y="2705"/>
                  </a:cubicBezTo>
                  <a:cubicBezTo>
                    <a:pt x="12495" y="4850"/>
                    <a:pt x="11265" y="7131"/>
                    <a:pt x="10076" y="9338"/>
                  </a:cubicBezTo>
                  <a:cubicBezTo>
                    <a:pt x="9504" y="10401"/>
                    <a:pt x="8962" y="11405"/>
                    <a:pt x="8743" y="12391"/>
                  </a:cubicBezTo>
                  <a:cubicBezTo>
                    <a:pt x="8579" y="13132"/>
                    <a:pt x="8439" y="13952"/>
                    <a:pt x="8303" y="14744"/>
                  </a:cubicBezTo>
                  <a:cubicBezTo>
                    <a:pt x="7890" y="17163"/>
                    <a:pt x="7462" y="19665"/>
                    <a:pt x="6314" y="20354"/>
                  </a:cubicBezTo>
                  <a:cubicBezTo>
                    <a:pt x="5578" y="20796"/>
                    <a:pt x="4759" y="21047"/>
                    <a:pt x="4171" y="21047"/>
                  </a:cubicBezTo>
                  <a:cubicBezTo>
                    <a:pt x="3905" y="21047"/>
                    <a:pt x="3685" y="20996"/>
                    <a:pt x="3542" y="20887"/>
                  </a:cubicBezTo>
                  <a:cubicBezTo>
                    <a:pt x="3474" y="20836"/>
                    <a:pt x="3268" y="20681"/>
                    <a:pt x="3413" y="20136"/>
                  </a:cubicBezTo>
                  <a:cubicBezTo>
                    <a:pt x="3863" y="18451"/>
                    <a:pt x="4192" y="13041"/>
                    <a:pt x="4206" y="12812"/>
                  </a:cubicBezTo>
                  <a:cubicBezTo>
                    <a:pt x="4216" y="12635"/>
                    <a:pt x="4076" y="12487"/>
                    <a:pt x="3899" y="12487"/>
                  </a:cubicBezTo>
                  <a:cubicBezTo>
                    <a:pt x="3896" y="12487"/>
                    <a:pt x="3893" y="12487"/>
                    <a:pt x="3889" y="12487"/>
                  </a:cubicBezTo>
                  <a:cubicBezTo>
                    <a:pt x="3866" y="12487"/>
                    <a:pt x="3842" y="12490"/>
                    <a:pt x="3819" y="12496"/>
                  </a:cubicBezTo>
                  <a:cubicBezTo>
                    <a:pt x="3815" y="12497"/>
                    <a:pt x="3608" y="12551"/>
                    <a:pt x="3327" y="12551"/>
                  </a:cubicBezTo>
                  <a:cubicBezTo>
                    <a:pt x="3068" y="12551"/>
                    <a:pt x="2746" y="12505"/>
                    <a:pt x="2460" y="12330"/>
                  </a:cubicBezTo>
                  <a:cubicBezTo>
                    <a:pt x="2098" y="12108"/>
                    <a:pt x="1857" y="11716"/>
                    <a:pt x="1740" y="11164"/>
                  </a:cubicBezTo>
                  <a:cubicBezTo>
                    <a:pt x="1315" y="9142"/>
                    <a:pt x="2394" y="5539"/>
                    <a:pt x="2405" y="5504"/>
                  </a:cubicBezTo>
                  <a:cubicBezTo>
                    <a:pt x="2437" y="5395"/>
                    <a:pt x="2408" y="5278"/>
                    <a:pt x="2329" y="5199"/>
                  </a:cubicBezTo>
                  <a:cubicBezTo>
                    <a:pt x="2305" y="5175"/>
                    <a:pt x="1744" y="4616"/>
                    <a:pt x="842" y="3941"/>
                  </a:cubicBezTo>
                  <a:cubicBezTo>
                    <a:pt x="674" y="3814"/>
                    <a:pt x="634" y="3729"/>
                    <a:pt x="636" y="3701"/>
                  </a:cubicBezTo>
                  <a:cubicBezTo>
                    <a:pt x="655" y="3512"/>
                    <a:pt x="1325" y="3184"/>
                    <a:pt x="1685" y="3007"/>
                  </a:cubicBezTo>
                  <a:lnTo>
                    <a:pt x="1913" y="2895"/>
                  </a:lnTo>
                  <a:cubicBezTo>
                    <a:pt x="2754" y="2474"/>
                    <a:pt x="3914" y="1186"/>
                    <a:pt x="4186" y="874"/>
                  </a:cubicBezTo>
                  <a:cubicBezTo>
                    <a:pt x="4416" y="805"/>
                    <a:pt x="5160" y="607"/>
                    <a:pt x="6126" y="607"/>
                  </a:cubicBezTo>
                  <a:close/>
                  <a:moveTo>
                    <a:pt x="6128" y="0"/>
                  </a:moveTo>
                  <a:cubicBezTo>
                    <a:pt x="4854" y="0"/>
                    <a:pt x="3930" y="314"/>
                    <a:pt x="3910" y="320"/>
                  </a:cubicBezTo>
                  <a:cubicBezTo>
                    <a:pt x="3860" y="338"/>
                    <a:pt x="3814" y="369"/>
                    <a:pt x="3779" y="410"/>
                  </a:cubicBezTo>
                  <a:cubicBezTo>
                    <a:pt x="3766" y="426"/>
                    <a:pt x="2467" y="1933"/>
                    <a:pt x="1640" y="2348"/>
                  </a:cubicBezTo>
                  <a:lnTo>
                    <a:pt x="1416" y="2458"/>
                  </a:lnTo>
                  <a:cubicBezTo>
                    <a:pt x="727" y="2796"/>
                    <a:pt x="76" y="3114"/>
                    <a:pt x="27" y="3645"/>
                  </a:cubicBezTo>
                  <a:cubicBezTo>
                    <a:pt x="0" y="3924"/>
                    <a:pt x="151" y="4189"/>
                    <a:pt x="474" y="4431"/>
                  </a:cubicBezTo>
                  <a:cubicBezTo>
                    <a:pt x="924" y="4767"/>
                    <a:pt x="1355" y="5127"/>
                    <a:pt x="1766" y="5509"/>
                  </a:cubicBezTo>
                  <a:cubicBezTo>
                    <a:pt x="1543" y="6292"/>
                    <a:pt x="736" y="9364"/>
                    <a:pt x="1141" y="11292"/>
                  </a:cubicBezTo>
                  <a:cubicBezTo>
                    <a:pt x="1294" y="12017"/>
                    <a:pt x="1632" y="12545"/>
                    <a:pt x="2146" y="12857"/>
                  </a:cubicBezTo>
                  <a:cubicBezTo>
                    <a:pt x="2549" y="13102"/>
                    <a:pt x="2984" y="13165"/>
                    <a:pt x="3330" y="13165"/>
                  </a:cubicBezTo>
                  <a:cubicBezTo>
                    <a:pt x="3416" y="13165"/>
                    <a:pt x="3496" y="13161"/>
                    <a:pt x="3569" y="13155"/>
                  </a:cubicBezTo>
                  <a:lnTo>
                    <a:pt x="3569" y="13155"/>
                  </a:lnTo>
                  <a:cubicBezTo>
                    <a:pt x="3486" y="14439"/>
                    <a:pt x="3189" y="18603"/>
                    <a:pt x="2822" y="19979"/>
                  </a:cubicBezTo>
                  <a:cubicBezTo>
                    <a:pt x="2614" y="20759"/>
                    <a:pt x="2898" y="21169"/>
                    <a:pt x="3174" y="21376"/>
                  </a:cubicBezTo>
                  <a:cubicBezTo>
                    <a:pt x="3432" y="21571"/>
                    <a:pt x="3780" y="21655"/>
                    <a:pt x="4172" y="21655"/>
                  </a:cubicBezTo>
                  <a:cubicBezTo>
                    <a:pt x="4941" y="21655"/>
                    <a:pt x="5876" y="21332"/>
                    <a:pt x="6629" y="20880"/>
                  </a:cubicBezTo>
                  <a:cubicBezTo>
                    <a:pt x="8018" y="20045"/>
                    <a:pt x="8470" y="17402"/>
                    <a:pt x="8907" y="14848"/>
                  </a:cubicBezTo>
                  <a:cubicBezTo>
                    <a:pt x="9041" y="14061"/>
                    <a:pt x="9179" y="13250"/>
                    <a:pt x="9341" y="12525"/>
                  </a:cubicBezTo>
                  <a:cubicBezTo>
                    <a:pt x="9541" y="11621"/>
                    <a:pt x="10062" y="10653"/>
                    <a:pt x="10615" y="9628"/>
                  </a:cubicBezTo>
                  <a:cubicBezTo>
                    <a:pt x="11840" y="7354"/>
                    <a:pt x="13229" y="4776"/>
                    <a:pt x="11176" y="2313"/>
                  </a:cubicBezTo>
                  <a:cubicBezTo>
                    <a:pt x="9611" y="434"/>
                    <a:pt x="7627" y="0"/>
                    <a:pt x="61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35"/>
            <p:cNvSpPr/>
            <p:nvPr/>
          </p:nvSpPr>
          <p:spPr>
            <a:xfrm>
              <a:off x="5616225" y="2483950"/>
              <a:ext cx="609175" cy="718300"/>
            </a:xfrm>
            <a:custGeom>
              <a:rect b="b" l="l" r="r" t="t"/>
              <a:pathLst>
                <a:path extrusionOk="0" h="28732" w="24367">
                  <a:moveTo>
                    <a:pt x="0" y="25370"/>
                  </a:moveTo>
                  <a:lnTo>
                    <a:pt x="0" y="25370"/>
                  </a:lnTo>
                  <a:cubicBezTo>
                    <a:pt x="0" y="25370"/>
                    <a:pt x="0" y="25370"/>
                    <a:pt x="1" y="25370"/>
                  </a:cubicBezTo>
                  <a:lnTo>
                    <a:pt x="1" y="25370"/>
                  </a:lnTo>
                  <a:cubicBezTo>
                    <a:pt x="0" y="25370"/>
                    <a:pt x="0" y="25370"/>
                    <a:pt x="0" y="25370"/>
                  </a:cubicBezTo>
                  <a:close/>
                  <a:moveTo>
                    <a:pt x="4983" y="0"/>
                  </a:moveTo>
                  <a:cubicBezTo>
                    <a:pt x="4593" y="0"/>
                    <a:pt x="4221" y="23"/>
                    <a:pt x="3888" y="78"/>
                  </a:cubicBezTo>
                  <a:cubicBezTo>
                    <a:pt x="1877" y="414"/>
                    <a:pt x="1119" y="6179"/>
                    <a:pt x="2349" y="9420"/>
                  </a:cubicBezTo>
                  <a:cubicBezTo>
                    <a:pt x="2864" y="10777"/>
                    <a:pt x="3789" y="11620"/>
                    <a:pt x="4691" y="12148"/>
                  </a:cubicBezTo>
                  <a:cubicBezTo>
                    <a:pt x="4490" y="11969"/>
                    <a:pt x="3295" y="10844"/>
                    <a:pt x="4444" y="9950"/>
                  </a:cubicBezTo>
                  <a:cubicBezTo>
                    <a:pt x="5696" y="8976"/>
                    <a:pt x="6808" y="8838"/>
                    <a:pt x="6808" y="8838"/>
                  </a:cubicBezTo>
                  <a:lnTo>
                    <a:pt x="6808" y="8838"/>
                  </a:lnTo>
                  <a:cubicBezTo>
                    <a:pt x="6808" y="8838"/>
                    <a:pt x="5835" y="12035"/>
                    <a:pt x="6255" y="12595"/>
                  </a:cubicBezTo>
                  <a:cubicBezTo>
                    <a:pt x="7943" y="14844"/>
                    <a:pt x="421" y="25372"/>
                    <a:pt x="9" y="25372"/>
                  </a:cubicBezTo>
                  <a:cubicBezTo>
                    <a:pt x="5" y="25372"/>
                    <a:pt x="3" y="25371"/>
                    <a:pt x="1" y="25370"/>
                  </a:cubicBezTo>
                  <a:lnTo>
                    <a:pt x="1" y="25370"/>
                  </a:lnTo>
                  <a:cubicBezTo>
                    <a:pt x="40" y="25392"/>
                    <a:pt x="2261" y="26646"/>
                    <a:pt x="5030" y="27974"/>
                  </a:cubicBezTo>
                  <a:cubicBezTo>
                    <a:pt x="6122" y="28498"/>
                    <a:pt x="7247" y="28732"/>
                    <a:pt x="8374" y="28732"/>
                  </a:cubicBezTo>
                  <a:cubicBezTo>
                    <a:pt x="13626" y="28732"/>
                    <a:pt x="18899" y="23658"/>
                    <a:pt x="20793" y="19258"/>
                  </a:cubicBezTo>
                  <a:cubicBezTo>
                    <a:pt x="22611" y="15035"/>
                    <a:pt x="24367" y="7394"/>
                    <a:pt x="20679" y="3608"/>
                  </a:cubicBezTo>
                  <a:cubicBezTo>
                    <a:pt x="18039" y="897"/>
                    <a:pt x="14534" y="326"/>
                    <a:pt x="12112" y="326"/>
                  </a:cubicBezTo>
                  <a:cubicBezTo>
                    <a:pt x="10739" y="326"/>
                    <a:pt x="9714" y="509"/>
                    <a:pt x="9391" y="590"/>
                  </a:cubicBezTo>
                  <a:cubicBezTo>
                    <a:pt x="9391" y="590"/>
                    <a:pt x="6958" y="0"/>
                    <a:pt x="49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35"/>
            <p:cNvSpPr/>
            <p:nvPr/>
          </p:nvSpPr>
          <p:spPr>
            <a:xfrm>
              <a:off x="5606625" y="2476275"/>
              <a:ext cx="628650" cy="733500"/>
            </a:xfrm>
            <a:custGeom>
              <a:rect b="b" l="l" r="r" t="t"/>
              <a:pathLst>
                <a:path extrusionOk="0" h="29340" w="25146">
                  <a:moveTo>
                    <a:pt x="5370" y="612"/>
                  </a:moveTo>
                  <a:cubicBezTo>
                    <a:pt x="7281" y="612"/>
                    <a:pt x="9673" y="1187"/>
                    <a:pt x="9702" y="1193"/>
                  </a:cubicBezTo>
                  <a:cubicBezTo>
                    <a:pt x="9725" y="1199"/>
                    <a:pt x="9750" y="1201"/>
                    <a:pt x="9775" y="1201"/>
                  </a:cubicBezTo>
                  <a:cubicBezTo>
                    <a:pt x="9799" y="1201"/>
                    <a:pt x="9824" y="1199"/>
                    <a:pt x="9848" y="1193"/>
                  </a:cubicBezTo>
                  <a:cubicBezTo>
                    <a:pt x="9874" y="1187"/>
                    <a:pt x="10968" y="939"/>
                    <a:pt x="12548" y="939"/>
                  </a:cubicBezTo>
                  <a:cubicBezTo>
                    <a:pt x="14878" y="939"/>
                    <a:pt x="18264" y="1478"/>
                    <a:pt x="20844" y="4127"/>
                  </a:cubicBezTo>
                  <a:cubicBezTo>
                    <a:pt x="24481" y="7863"/>
                    <a:pt x="22588" y="15513"/>
                    <a:pt x="20896" y="19444"/>
                  </a:cubicBezTo>
                  <a:cubicBezTo>
                    <a:pt x="19578" y="22505"/>
                    <a:pt x="16232" y="26522"/>
                    <a:pt x="12000" y="28109"/>
                  </a:cubicBezTo>
                  <a:cubicBezTo>
                    <a:pt x="10881" y="28527"/>
                    <a:pt x="9798" y="28736"/>
                    <a:pt x="8758" y="28736"/>
                  </a:cubicBezTo>
                  <a:cubicBezTo>
                    <a:pt x="7635" y="28736"/>
                    <a:pt x="6562" y="28493"/>
                    <a:pt x="5547" y="28004"/>
                  </a:cubicBezTo>
                  <a:cubicBezTo>
                    <a:pt x="3457" y="27002"/>
                    <a:pt x="1695" y="26050"/>
                    <a:pt x="911" y="25619"/>
                  </a:cubicBezTo>
                  <a:lnTo>
                    <a:pt x="912" y="25619"/>
                  </a:lnTo>
                  <a:cubicBezTo>
                    <a:pt x="918" y="25614"/>
                    <a:pt x="925" y="25606"/>
                    <a:pt x="930" y="25599"/>
                  </a:cubicBezTo>
                  <a:cubicBezTo>
                    <a:pt x="2131" y="24231"/>
                    <a:pt x="8641" y="15058"/>
                    <a:pt x="6884" y="12717"/>
                  </a:cubicBezTo>
                  <a:cubicBezTo>
                    <a:pt x="6715" y="12458"/>
                    <a:pt x="6990" y="10862"/>
                    <a:pt x="7485" y="9232"/>
                  </a:cubicBezTo>
                  <a:cubicBezTo>
                    <a:pt x="7546" y="9034"/>
                    <a:pt x="7395" y="8837"/>
                    <a:pt x="7194" y="8837"/>
                  </a:cubicBezTo>
                  <a:cubicBezTo>
                    <a:pt x="7181" y="8837"/>
                    <a:pt x="7167" y="8838"/>
                    <a:pt x="7154" y="8840"/>
                  </a:cubicBezTo>
                  <a:cubicBezTo>
                    <a:pt x="7106" y="8846"/>
                    <a:pt x="5944" y="9001"/>
                    <a:pt x="4641" y="10014"/>
                  </a:cubicBezTo>
                  <a:cubicBezTo>
                    <a:pt x="4249" y="10319"/>
                    <a:pt x="4044" y="10683"/>
                    <a:pt x="4031" y="11098"/>
                  </a:cubicBezTo>
                  <a:cubicBezTo>
                    <a:pt x="4029" y="11147"/>
                    <a:pt x="4031" y="11198"/>
                    <a:pt x="4035" y="11248"/>
                  </a:cubicBezTo>
                  <a:cubicBezTo>
                    <a:pt x="3591" y="10777"/>
                    <a:pt x="3247" y="10224"/>
                    <a:pt x="3019" y="9618"/>
                  </a:cubicBezTo>
                  <a:cubicBezTo>
                    <a:pt x="2138" y="7298"/>
                    <a:pt x="2299" y="3373"/>
                    <a:pt x="3352" y="1543"/>
                  </a:cubicBezTo>
                  <a:cubicBezTo>
                    <a:pt x="3553" y="1193"/>
                    <a:pt x="3886" y="759"/>
                    <a:pt x="4322" y="687"/>
                  </a:cubicBezTo>
                  <a:cubicBezTo>
                    <a:pt x="4639" y="634"/>
                    <a:pt x="4995" y="612"/>
                    <a:pt x="5370" y="612"/>
                  </a:cubicBezTo>
                  <a:close/>
                  <a:moveTo>
                    <a:pt x="5376" y="1"/>
                  </a:moveTo>
                  <a:cubicBezTo>
                    <a:pt x="4967" y="1"/>
                    <a:pt x="4574" y="25"/>
                    <a:pt x="4222" y="84"/>
                  </a:cubicBezTo>
                  <a:cubicBezTo>
                    <a:pt x="3681" y="174"/>
                    <a:pt x="3210" y="563"/>
                    <a:pt x="2821" y="1240"/>
                  </a:cubicBezTo>
                  <a:cubicBezTo>
                    <a:pt x="1675" y="3235"/>
                    <a:pt x="1496" y="7331"/>
                    <a:pt x="2446" y="9836"/>
                  </a:cubicBezTo>
                  <a:cubicBezTo>
                    <a:pt x="2911" y="11061"/>
                    <a:pt x="3744" y="12031"/>
                    <a:pt x="4921" y="12718"/>
                  </a:cubicBezTo>
                  <a:cubicBezTo>
                    <a:pt x="4970" y="12747"/>
                    <a:pt x="5023" y="12760"/>
                    <a:pt x="5075" y="12760"/>
                  </a:cubicBezTo>
                  <a:cubicBezTo>
                    <a:pt x="5171" y="12760"/>
                    <a:pt x="5264" y="12715"/>
                    <a:pt x="5324" y="12633"/>
                  </a:cubicBezTo>
                  <a:cubicBezTo>
                    <a:pt x="5416" y="12506"/>
                    <a:pt x="5396" y="12328"/>
                    <a:pt x="5278" y="12224"/>
                  </a:cubicBezTo>
                  <a:cubicBezTo>
                    <a:pt x="4977" y="11959"/>
                    <a:pt x="4630" y="11511"/>
                    <a:pt x="4642" y="11116"/>
                  </a:cubicBezTo>
                  <a:cubicBezTo>
                    <a:pt x="4649" y="10890"/>
                    <a:pt x="4771" y="10689"/>
                    <a:pt x="5016" y="10497"/>
                  </a:cubicBezTo>
                  <a:cubicBezTo>
                    <a:pt x="5696" y="9970"/>
                    <a:pt x="6333" y="9701"/>
                    <a:pt x="6748" y="9568"/>
                  </a:cubicBezTo>
                  <a:lnTo>
                    <a:pt x="6748" y="9568"/>
                  </a:lnTo>
                  <a:cubicBezTo>
                    <a:pt x="6425" y="10718"/>
                    <a:pt x="5997" y="12557"/>
                    <a:pt x="6394" y="13085"/>
                  </a:cubicBezTo>
                  <a:cubicBezTo>
                    <a:pt x="6577" y="13329"/>
                    <a:pt x="6624" y="13763"/>
                    <a:pt x="6532" y="14339"/>
                  </a:cubicBezTo>
                  <a:cubicBezTo>
                    <a:pt x="5987" y="17759"/>
                    <a:pt x="966" y="24811"/>
                    <a:pt x="292" y="25385"/>
                  </a:cubicBezTo>
                  <a:cubicBezTo>
                    <a:pt x="37" y="25465"/>
                    <a:pt x="1" y="25811"/>
                    <a:pt x="233" y="25943"/>
                  </a:cubicBezTo>
                  <a:lnTo>
                    <a:pt x="243" y="25948"/>
                  </a:lnTo>
                  <a:cubicBezTo>
                    <a:pt x="634" y="26168"/>
                    <a:pt x="2713" y="27324"/>
                    <a:pt x="5282" y="28557"/>
                  </a:cubicBezTo>
                  <a:cubicBezTo>
                    <a:pt x="6369" y="29079"/>
                    <a:pt x="7541" y="29339"/>
                    <a:pt x="8763" y="29339"/>
                  </a:cubicBezTo>
                  <a:cubicBezTo>
                    <a:pt x="9882" y="29339"/>
                    <a:pt x="11043" y="29120"/>
                    <a:pt x="12215" y="28682"/>
                  </a:cubicBezTo>
                  <a:cubicBezTo>
                    <a:pt x="16615" y="27033"/>
                    <a:pt x="20091" y="22863"/>
                    <a:pt x="21458" y="19686"/>
                  </a:cubicBezTo>
                  <a:cubicBezTo>
                    <a:pt x="23210" y="15615"/>
                    <a:pt x="25145" y="7668"/>
                    <a:pt x="21282" y="3701"/>
                  </a:cubicBezTo>
                  <a:cubicBezTo>
                    <a:pt x="18557" y="902"/>
                    <a:pt x="14984" y="333"/>
                    <a:pt x="12531" y="333"/>
                  </a:cubicBezTo>
                  <a:cubicBezTo>
                    <a:pt x="11109" y="333"/>
                    <a:pt x="10063" y="524"/>
                    <a:pt x="9778" y="583"/>
                  </a:cubicBezTo>
                  <a:cubicBezTo>
                    <a:pt x="9357" y="485"/>
                    <a:pt x="7198" y="1"/>
                    <a:pt x="53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35"/>
            <p:cNvSpPr/>
            <p:nvPr/>
          </p:nvSpPr>
          <p:spPr>
            <a:xfrm>
              <a:off x="4487550" y="2972400"/>
              <a:ext cx="397725" cy="721650"/>
            </a:xfrm>
            <a:custGeom>
              <a:rect b="b" l="l" r="r" t="t"/>
              <a:pathLst>
                <a:path extrusionOk="0" h="28866" w="15909">
                  <a:moveTo>
                    <a:pt x="5646" y="1"/>
                  </a:moveTo>
                  <a:lnTo>
                    <a:pt x="1" y="23606"/>
                  </a:lnTo>
                  <a:lnTo>
                    <a:pt x="11547" y="28866"/>
                  </a:lnTo>
                  <a:lnTo>
                    <a:pt x="15908" y="6672"/>
                  </a:lnTo>
                  <a:lnTo>
                    <a:pt x="56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35"/>
            <p:cNvSpPr/>
            <p:nvPr/>
          </p:nvSpPr>
          <p:spPr>
            <a:xfrm>
              <a:off x="4479275" y="2964725"/>
              <a:ext cx="414125" cy="736975"/>
            </a:xfrm>
            <a:custGeom>
              <a:rect b="b" l="l" r="r" t="t"/>
              <a:pathLst>
                <a:path extrusionOk="0" h="29479" w="16565">
                  <a:moveTo>
                    <a:pt x="6173" y="801"/>
                  </a:moveTo>
                  <a:lnTo>
                    <a:pt x="15899" y="7123"/>
                  </a:lnTo>
                  <a:lnTo>
                    <a:pt x="11652" y="28734"/>
                  </a:lnTo>
                  <a:lnTo>
                    <a:pt x="689" y="23738"/>
                  </a:lnTo>
                  <a:lnTo>
                    <a:pt x="6173" y="801"/>
                  </a:lnTo>
                  <a:close/>
                  <a:moveTo>
                    <a:pt x="5976" y="0"/>
                  </a:moveTo>
                  <a:cubicBezTo>
                    <a:pt x="5842" y="0"/>
                    <a:pt x="5713" y="91"/>
                    <a:pt x="5679" y="236"/>
                  </a:cubicBezTo>
                  <a:lnTo>
                    <a:pt x="34" y="23841"/>
                  </a:lnTo>
                  <a:cubicBezTo>
                    <a:pt x="1" y="23984"/>
                    <a:pt x="71" y="24130"/>
                    <a:pt x="206" y="24191"/>
                  </a:cubicBezTo>
                  <a:lnTo>
                    <a:pt x="11751" y="29451"/>
                  </a:lnTo>
                  <a:cubicBezTo>
                    <a:pt x="11791" y="29470"/>
                    <a:pt x="11834" y="29479"/>
                    <a:pt x="11878" y="29479"/>
                  </a:cubicBezTo>
                  <a:cubicBezTo>
                    <a:pt x="12024" y="29479"/>
                    <a:pt x="12150" y="29376"/>
                    <a:pt x="12178" y="29232"/>
                  </a:cubicBezTo>
                  <a:lnTo>
                    <a:pt x="16540" y="7037"/>
                  </a:lnTo>
                  <a:cubicBezTo>
                    <a:pt x="16564" y="6914"/>
                    <a:pt x="16512" y="6790"/>
                    <a:pt x="16407" y="6722"/>
                  </a:cubicBezTo>
                  <a:lnTo>
                    <a:pt x="6143" y="51"/>
                  </a:lnTo>
                  <a:cubicBezTo>
                    <a:pt x="6091" y="16"/>
                    <a:pt x="6033" y="0"/>
                    <a:pt x="5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35"/>
            <p:cNvSpPr/>
            <p:nvPr/>
          </p:nvSpPr>
          <p:spPr>
            <a:xfrm>
              <a:off x="4521150" y="3033325"/>
              <a:ext cx="330550" cy="599800"/>
            </a:xfrm>
            <a:custGeom>
              <a:rect b="b" l="l" r="r" t="t"/>
              <a:pathLst>
                <a:path extrusionOk="0" h="23992" w="13222">
                  <a:moveTo>
                    <a:pt x="4692" y="1"/>
                  </a:moveTo>
                  <a:lnTo>
                    <a:pt x="1" y="19620"/>
                  </a:lnTo>
                  <a:lnTo>
                    <a:pt x="9596" y="23992"/>
                  </a:lnTo>
                  <a:lnTo>
                    <a:pt x="13222" y="5545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35"/>
            <p:cNvSpPr/>
            <p:nvPr/>
          </p:nvSpPr>
          <p:spPr>
            <a:xfrm>
              <a:off x="4512850" y="3025675"/>
              <a:ext cx="346950" cy="615100"/>
            </a:xfrm>
            <a:custGeom>
              <a:rect b="b" l="l" r="r" t="t"/>
              <a:pathLst>
                <a:path extrusionOk="0" h="24604" w="13878">
                  <a:moveTo>
                    <a:pt x="5220" y="800"/>
                  </a:moveTo>
                  <a:lnTo>
                    <a:pt x="13214" y="5995"/>
                  </a:lnTo>
                  <a:lnTo>
                    <a:pt x="9703" y="23858"/>
                  </a:lnTo>
                  <a:lnTo>
                    <a:pt x="688" y="19752"/>
                  </a:lnTo>
                  <a:lnTo>
                    <a:pt x="5220" y="800"/>
                  </a:lnTo>
                  <a:close/>
                  <a:moveTo>
                    <a:pt x="5023" y="1"/>
                  </a:moveTo>
                  <a:cubicBezTo>
                    <a:pt x="4889" y="1"/>
                    <a:pt x="4760" y="91"/>
                    <a:pt x="4726" y="236"/>
                  </a:cubicBezTo>
                  <a:lnTo>
                    <a:pt x="35" y="19855"/>
                  </a:lnTo>
                  <a:cubicBezTo>
                    <a:pt x="0" y="19998"/>
                    <a:pt x="72" y="20144"/>
                    <a:pt x="205" y="20205"/>
                  </a:cubicBezTo>
                  <a:lnTo>
                    <a:pt x="9802" y="24576"/>
                  </a:lnTo>
                  <a:cubicBezTo>
                    <a:pt x="9842" y="24594"/>
                    <a:pt x="9885" y="24604"/>
                    <a:pt x="9928" y="24604"/>
                  </a:cubicBezTo>
                  <a:cubicBezTo>
                    <a:pt x="10074" y="24604"/>
                    <a:pt x="10199" y="24500"/>
                    <a:pt x="10228" y="24357"/>
                  </a:cubicBezTo>
                  <a:lnTo>
                    <a:pt x="13853" y="5910"/>
                  </a:lnTo>
                  <a:cubicBezTo>
                    <a:pt x="13877" y="5788"/>
                    <a:pt x="13825" y="5663"/>
                    <a:pt x="13720" y="5594"/>
                  </a:cubicBezTo>
                  <a:lnTo>
                    <a:pt x="5190" y="51"/>
                  </a:lnTo>
                  <a:cubicBezTo>
                    <a:pt x="5138" y="17"/>
                    <a:pt x="5080" y="1"/>
                    <a:pt x="50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35"/>
            <p:cNvSpPr/>
            <p:nvPr/>
          </p:nvSpPr>
          <p:spPr>
            <a:xfrm>
              <a:off x="4776225" y="3139175"/>
              <a:ext cx="503550" cy="586950"/>
            </a:xfrm>
            <a:custGeom>
              <a:rect b="b" l="l" r="r" t="t"/>
              <a:pathLst>
                <a:path extrusionOk="0" h="23478" w="20142">
                  <a:moveTo>
                    <a:pt x="4361" y="1"/>
                  </a:moveTo>
                  <a:lnTo>
                    <a:pt x="0" y="22195"/>
                  </a:lnTo>
                  <a:lnTo>
                    <a:pt x="17063" y="23478"/>
                  </a:lnTo>
                  <a:lnTo>
                    <a:pt x="20142" y="771"/>
                  </a:lnTo>
                  <a:lnTo>
                    <a:pt x="43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35"/>
            <p:cNvSpPr/>
            <p:nvPr/>
          </p:nvSpPr>
          <p:spPr>
            <a:xfrm>
              <a:off x="4767825" y="3131475"/>
              <a:ext cx="520150" cy="602300"/>
            </a:xfrm>
            <a:custGeom>
              <a:rect b="b" l="l" r="r" t="t"/>
              <a:pathLst>
                <a:path extrusionOk="0" h="24092" w="20806">
                  <a:moveTo>
                    <a:pt x="4948" y="627"/>
                  </a:moveTo>
                  <a:lnTo>
                    <a:pt x="20130" y="1368"/>
                  </a:lnTo>
                  <a:lnTo>
                    <a:pt x="17134" y="23459"/>
                  </a:lnTo>
                  <a:lnTo>
                    <a:pt x="703" y="22224"/>
                  </a:lnTo>
                  <a:lnTo>
                    <a:pt x="4948" y="627"/>
                  </a:lnTo>
                  <a:close/>
                  <a:moveTo>
                    <a:pt x="4675" y="1"/>
                  </a:moveTo>
                  <a:cubicBezTo>
                    <a:pt x="4523" y="1"/>
                    <a:pt x="4425" y="112"/>
                    <a:pt x="4398" y="250"/>
                  </a:cubicBezTo>
                  <a:lnTo>
                    <a:pt x="36" y="22444"/>
                  </a:lnTo>
                  <a:cubicBezTo>
                    <a:pt x="0" y="22625"/>
                    <a:pt x="130" y="22794"/>
                    <a:pt x="313" y="22809"/>
                  </a:cubicBezTo>
                  <a:lnTo>
                    <a:pt x="17376" y="24092"/>
                  </a:lnTo>
                  <a:lnTo>
                    <a:pt x="17399" y="24092"/>
                  </a:lnTo>
                  <a:cubicBezTo>
                    <a:pt x="17400" y="24092"/>
                    <a:pt x="17401" y="24092"/>
                    <a:pt x="17401" y="24092"/>
                  </a:cubicBezTo>
                  <a:cubicBezTo>
                    <a:pt x="17553" y="24092"/>
                    <a:pt x="17682" y="23978"/>
                    <a:pt x="17703" y="23827"/>
                  </a:cubicBezTo>
                  <a:lnTo>
                    <a:pt x="20781" y="1120"/>
                  </a:lnTo>
                  <a:cubicBezTo>
                    <a:pt x="20806" y="942"/>
                    <a:pt x="20673" y="782"/>
                    <a:pt x="20493" y="773"/>
                  </a:cubicBezTo>
                  <a:lnTo>
                    <a:pt x="4713" y="3"/>
                  </a:lnTo>
                  <a:cubicBezTo>
                    <a:pt x="4700" y="1"/>
                    <a:pt x="4687" y="1"/>
                    <a:pt x="46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35"/>
            <p:cNvSpPr/>
            <p:nvPr/>
          </p:nvSpPr>
          <p:spPr>
            <a:xfrm>
              <a:off x="5001425" y="3372175"/>
              <a:ext cx="31550" cy="20450"/>
            </a:xfrm>
            <a:custGeom>
              <a:rect b="b" l="l" r="r" t="t"/>
              <a:pathLst>
                <a:path extrusionOk="0" h="818" w="1262">
                  <a:moveTo>
                    <a:pt x="132" y="0"/>
                  </a:moveTo>
                  <a:lnTo>
                    <a:pt x="1" y="766"/>
                  </a:lnTo>
                  <a:lnTo>
                    <a:pt x="1146" y="818"/>
                  </a:lnTo>
                  <a:lnTo>
                    <a:pt x="1261" y="8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35"/>
            <p:cNvSpPr/>
            <p:nvPr/>
          </p:nvSpPr>
          <p:spPr>
            <a:xfrm>
              <a:off x="5028375" y="3490350"/>
              <a:ext cx="44100" cy="29800"/>
            </a:xfrm>
            <a:custGeom>
              <a:rect b="b" l="l" r="r" t="t"/>
              <a:pathLst>
                <a:path extrusionOk="0" h="1192" w="1764">
                  <a:moveTo>
                    <a:pt x="169" y="0"/>
                  </a:moveTo>
                  <a:lnTo>
                    <a:pt x="0" y="1082"/>
                  </a:lnTo>
                  <a:lnTo>
                    <a:pt x="1580" y="1191"/>
                  </a:lnTo>
                  <a:lnTo>
                    <a:pt x="1764" y="75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35"/>
            <p:cNvSpPr/>
            <p:nvPr/>
          </p:nvSpPr>
          <p:spPr>
            <a:xfrm>
              <a:off x="4961500" y="3288850"/>
              <a:ext cx="39400" cy="22250"/>
            </a:xfrm>
            <a:custGeom>
              <a:rect b="b" l="l" r="r" t="t"/>
              <a:pathLst>
                <a:path extrusionOk="0" h="890" w="1576">
                  <a:moveTo>
                    <a:pt x="146" y="0"/>
                  </a:moveTo>
                  <a:lnTo>
                    <a:pt x="0" y="823"/>
                  </a:lnTo>
                  <a:lnTo>
                    <a:pt x="1439" y="890"/>
                  </a:lnTo>
                  <a:lnTo>
                    <a:pt x="1575" y="100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35"/>
            <p:cNvSpPr/>
            <p:nvPr/>
          </p:nvSpPr>
          <p:spPr>
            <a:xfrm>
              <a:off x="5015175" y="3292575"/>
              <a:ext cx="30225" cy="20600"/>
            </a:xfrm>
            <a:custGeom>
              <a:rect b="b" l="l" r="r" t="t"/>
              <a:pathLst>
                <a:path extrusionOk="0" h="824" w="1209">
                  <a:moveTo>
                    <a:pt x="134" y="1"/>
                  </a:moveTo>
                  <a:lnTo>
                    <a:pt x="0" y="774"/>
                  </a:lnTo>
                  <a:lnTo>
                    <a:pt x="1091" y="824"/>
                  </a:lnTo>
                  <a:lnTo>
                    <a:pt x="1209" y="76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35"/>
            <p:cNvSpPr/>
            <p:nvPr/>
          </p:nvSpPr>
          <p:spPr>
            <a:xfrm>
              <a:off x="4993975" y="3408725"/>
              <a:ext cx="33375" cy="27750"/>
            </a:xfrm>
            <a:custGeom>
              <a:rect b="b" l="l" r="r" t="t"/>
              <a:pathLst>
                <a:path extrusionOk="0" h="1110" w="1335">
                  <a:moveTo>
                    <a:pt x="178" y="1"/>
                  </a:moveTo>
                  <a:lnTo>
                    <a:pt x="1" y="1028"/>
                  </a:lnTo>
                  <a:lnTo>
                    <a:pt x="1170" y="1110"/>
                  </a:lnTo>
                  <a:lnTo>
                    <a:pt x="1334" y="54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35"/>
            <p:cNvSpPr/>
            <p:nvPr/>
          </p:nvSpPr>
          <p:spPr>
            <a:xfrm>
              <a:off x="5053250" y="3331400"/>
              <a:ext cx="45325" cy="29450"/>
            </a:xfrm>
            <a:custGeom>
              <a:rect b="b" l="l" r="r" t="t"/>
              <a:pathLst>
                <a:path extrusionOk="0" h="1178" w="1813">
                  <a:moveTo>
                    <a:pt x="166" y="1"/>
                  </a:moveTo>
                  <a:lnTo>
                    <a:pt x="0" y="1063"/>
                  </a:lnTo>
                  <a:lnTo>
                    <a:pt x="1632" y="1177"/>
                  </a:lnTo>
                  <a:lnTo>
                    <a:pt x="1813" y="77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35"/>
            <p:cNvSpPr/>
            <p:nvPr/>
          </p:nvSpPr>
          <p:spPr>
            <a:xfrm>
              <a:off x="4975600" y="3199350"/>
              <a:ext cx="40900" cy="32350"/>
            </a:xfrm>
            <a:custGeom>
              <a:rect b="b" l="l" r="r" t="t"/>
              <a:pathLst>
                <a:path extrusionOk="0" h="1294" w="1636">
                  <a:moveTo>
                    <a:pt x="218" y="1"/>
                  </a:moveTo>
                  <a:lnTo>
                    <a:pt x="0" y="1228"/>
                  </a:lnTo>
                  <a:lnTo>
                    <a:pt x="1425" y="1294"/>
                  </a:lnTo>
                  <a:lnTo>
                    <a:pt x="1635" y="7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35"/>
            <p:cNvSpPr/>
            <p:nvPr/>
          </p:nvSpPr>
          <p:spPr>
            <a:xfrm>
              <a:off x="5028900" y="3202125"/>
              <a:ext cx="30700" cy="31600"/>
            </a:xfrm>
            <a:custGeom>
              <a:rect b="b" l="l" r="r" t="t"/>
              <a:pathLst>
                <a:path extrusionOk="0" h="1264" w="1228">
                  <a:moveTo>
                    <a:pt x="211" y="1"/>
                  </a:moveTo>
                  <a:lnTo>
                    <a:pt x="0" y="1215"/>
                  </a:lnTo>
                  <a:lnTo>
                    <a:pt x="1038" y="1264"/>
                  </a:lnTo>
                  <a:lnTo>
                    <a:pt x="1228" y="53"/>
                  </a:lnTo>
                  <a:lnTo>
                    <a:pt x="21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35"/>
            <p:cNvSpPr/>
            <p:nvPr/>
          </p:nvSpPr>
          <p:spPr>
            <a:xfrm>
              <a:off x="4968250" y="3247475"/>
              <a:ext cx="39950" cy="26500"/>
            </a:xfrm>
            <a:custGeom>
              <a:rect b="b" l="l" r="r" t="t"/>
              <a:pathLst>
                <a:path extrusionOk="0" h="1060" w="1598">
                  <a:moveTo>
                    <a:pt x="170" y="0"/>
                  </a:moveTo>
                  <a:lnTo>
                    <a:pt x="0" y="959"/>
                  </a:lnTo>
                  <a:lnTo>
                    <a:pt x="1426" y="1059"/>
                  </a:lnTo>
                  <a:lnTo>
                    <a:pt x="1598" y="65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35"/>
            <p:cNvSpPr/>
            <p:nvPr/>
          </p:nvSpPr>
          <p:spPr>
            <a:xfrm>
              <a:off x="5007750" y="3329325"/>
              <a:ext cx="32000" cy="27425"/>
            </a:xfrm>
            <a:custGeom>
              <a:rect b="b" l="l" r="r" t="t"/>
              <a:pathLst>
                <a:path extrusionOk="0" h="1097" w="1280">
                  <a:moveTo>
                    <a:pt x="176" y="1"/>
                  </a:moveTo>
                  <a:lnTo>
                    <a:pt x="0" y="1019"/>
                  </a:lnTo>
                  <a:lnTo>
                    <a:pt x="1117" y="1096"/>
                  </a:lnTo>
                  <a:lnTo>
                    <a:pt x="1280" y="52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35"/>
            <p:cNvSpPr/>
            <p:nvPr/>
          </p:nvSpPr>
          <p:spPr>
            <a:xfrm>
              <a:off x="5021500" y="3249925"/>
              <a:ext cx="30650" cy="27150"/>
            </a:xfrm>
            <a:custGeom>
              <a:rect b="b" l="l" r="r" t="t"/>
              <a:pathLst>
                <a:path extrusionOk="0" h="1086" w="1226">
                  <a:moveTo>
                    <a:pt x="176" y="1"/>
                  </a:moveTo>
                  <a:lnTo>
                    <a:pt x="1" y="1011"/>
                  </a:lnTo>
                  <a:lnTo>
                    <a:pt x="1064" y="1085"/>
                  </a:lnTo>
                  <a:lnTo>
                    <a:pt x="1226" y="49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35"/>
            <p:cNvSpPr/>
            <p:nvPr/>
          </p:nvSpPr>
          <p:spPr>
            <a:xfrm>
              <a:off x="5040800" y="3410900"/>
              <a:ext cx="44725" cy="29625"/>
            </a:xfrm>
            <a:custGeom>
              <a:rect b="b" l="l" r="r" t="t"/>
              <a:pathLst>
                <a:path extrusionOk="0" h="1185" w="1789">
                  <a:moveTo>
                    <a:pt x="168" y="0"/>
                  </a:moveTo>
                  <a:lnTo>
                    <a:pt x="1" y="1071"/>
                  </a:lnTo>
                  <a:lnTo>
                    <a:pt x="1607" y="1184"/>
                  </a:lnTo>
                  <a:lnTo>
                    <a:pt x="1789" y="74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35"/>
            <p:cNvSpPr/>
            <p:nvPr/>
          </p:nvSpPr>
          <p:spPr>
            <a:xfrm>
              <a:off x="4886225" y="3444725"/>
              <a:ext cx="33025" cy="22675"/>
            </a:xfrm>
            <a:custGeom>
              <a:rect b="b" l="l" r="r" t="t"/>
              <a:pathLst>
                <a:path extrusionOk="0" h="907" w="1321">
                  <a:moveTo>
                    <a:pt x="150" y="1"/>
                  </a:moveTo>
                  <a:lnTo>
                    <a:pt x="0" y="853"/>
                  </a:lnTo>
                  <a:lnTo>
                    <a:pt x="1174" y="907"/>
                  </a:lnTo>
                  <a:lnTo>
                    <a:pt x="1321" y="83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35"/>
            <p:cNvSpPr/>
            <p:nvPr/>
          </p:nvSpPr>
          <p:spPr>
            <a:xfrm>
              <a:off x="4879075" y="3483450"/>
              <a:ext cx="33425" cy="25525"/>
            </a:xfrm>
            <a:custGeom>
              <a:rect b="b" l="l" r="r" t="t"/>
              <a:pathLst>
                <a:path extrusionOk="0" h="1021" w="1337">
                  <a:moveTo>
                    <a:pt x="164" y="0"/>
                  </a:moveTo>
                  <a:lnTo>
                    <a:pt x="0" y="939"/>
                  </a:lnTo>
                  <a:lnTo>
                    <a:pt x="1165" y="1021"/>
                  </a:lnTo>
                  <a:lnTo>
                    <a:pt x="1336" y="55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35"/>
            <p:cNvSpPr/>
            <p:nvPr/>
          </p:nvSpPr>
          <p:spPr>
            <a:xfrm>
              <a:off x="4872325" y="3524325"/>
              <a:ext cx="32775" cy="22450"/>
            </a:xfrm>
            <a:custGeom>
              <a:rect b="b" l="l" r="r" t="t"/>
              <a:pathLst>
                <a:path extrusionOk="0" h="898" w="1311">
                  <a:moveTo>
                    <a:pt x="147" y="1"/>
                  </a:moveTo>
                  <a:lnTo>
                    <a:pt x="0" y="845"/>
                  </a:lnTo>
                  <a:lnTo>
                    <a:pt x="1166" y="898"/>
                  </a:lnTo>
                  <a:lnTo>
                    <a:pt x="1311" y="81"/>
                  </a:lnTo>
                  <a:lnTo>
                    <a:pt x="1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35"/>
            <p:cNvSpPr/>
            <p:nvPr/>
          </p:nvSpPr>
          <p:spPr>
            <a:xfrm>
              <a:off x="4865125" y="3562850"/>
              <a:ext cx="33250" cy="25725"/>
            </a:xfrm>
            <a:custGeom>
              <a:rect b="b" l="l" r="r" t="t"/>
              <a:pathLst>
                <a:path extrusionOk="0" h="1029" w="1330">
                  <a:moveTo>
                    <a:pt x="166" y="0"/>
                  </a:moveTo>
                  <a:lnTo>
                    <a:pt x="0" y="948"/>
                  </a:lnTo>
                  <a:lnTo>
                    <a:pt x="1157" y="1028"/>
                  </a:lnTo>
                  <a:lnTo>
                    <a:pt x="1329" y="54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35"/>
            <p:cNvSpPr/>
            <p:nvPr/>
          </p:nvSpPr>
          <p:spPr>
            <a:xfrm>
              <a:off x="4893000" y="3404050"/>
              <a:ext cx="33625" cy="25325"/>
            </a:xfrm>
            <a:custGeom>
              <a:rect b="b" l="l" r="r" t="t"/>
              <a:pathLst>
                <a:path extrusionOk="0" h="1013" w="1345">
                  <a:moveTo>
                    <a:pt x="163" y="0"/>
                  </a:moveTo>
                  <a:lnTo>
                    <a:pt x="1" y="931"/>
                  </a:lnTo>
                  <a:lnTo>
                    <a:pt x="1174" y="1013"/>
                  </a:lnTo>
                  <a:lnTo>
                    <a:pt x="1344" y="55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35"/>
            <p:cNvSpPr/>
            <p:nvPr/>
          </p:nvSpPr>
          <p:spPr>
            <a:xfrm>
              <a:off x="4906950" y="3324675"/>
              <a:ext cx="33775" cy="25150"/>
            </a:xfrm>
            <a:custGeom>
              <a:rect b="b" l="l" r="r" t="t"/>
              <a:pathLst>
                <a:path extrusionOk="0" h="1006" w="1351">
                  <a:moveTo>
                    <a:pt x="162" y="1"/>
                  </a:moveTo>
                  <a:lnTo>
                    <a:pt x="1" y="922"/>
                  </a:lnTo>
                  <a:lnTo>
                    <a:pt x="1182" y="1005"/>
                  </a:lnTo>
                  <a:lnTo>
                    <a:pt x="1350" y="55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35"/>
            <p:cNvSpPr/>
            <p:nvPr/>
          </p:nvSpPr>
          <p:spPr>
            <a:xfrm>
              <a:off x="4920900" y="3245275"/>
              <a:ext cx="33950" cy="24950"/>
            </a:xfrm>
            <a:custGeom>
              <a:rect b="b" l="l" r="r" t="t"/>
              <a:pathLst>
                <a:path extrusionOk="0" h="998" w="1358">
                  <a:moveTo>
                    <a:pt x="161" y="1"/>
                  </a:moveTo>
                  <a:lnTo>
                    <a:pt x="0" y="915"/>
                  </a:lnTo>
                  <a:lnTo>
                    <a:pt x="1189" y="998"/>
                  </a:lnTo>
                  <a:lnTo>
                    <a:pt x="1357" y="55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35"/>
            <p:cNvSpPr/>
            <p:nvPr/>
          </p:nvSpPr>
          <p:spPr>
            <a:xfrm>
              <a:off x="4900150" y="3365100"/>
              <a:ext cx="33250" cy="22900"/>
            </a:xfrm>
            <a:custGeom>
              <a:rect b="b" l="l" r="r" t="t"/>
              <a:pathLst>
                <a:path extrusionOk="0" h="916" w="1330">
                  <a:moveTo>
                    <a:pt x="150" y="1"/>
                  </a:moveTo>
                  <a:lnTo>
                    <a:pt x="0" y="862"/>
                  </a:lnTo>
                  <a:lnTo>
                    <a:pt x="1181" y="916"/>
                  </a:lnTo>
                  <a:lnTo>
                    <a:pt x="1330" y="84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35"/>
            <p:cNvSpPr/>
            <p:nvPr/>
          </p:nvSpPr>
          <p:spPr>
            <a:xfrm>
              <a:off x="4914050" y="3285550"/>
              <a:ext cx="33500" cy="23100"/>
            </a:xfrm>
            <a:custGeom>
              <a:rect b="b" l="l" r="r" t="t"/>
              <a:pathLst>
                <a:path extrusionOk="0" h="924" w="1340">
                  <a:moveTo>
                    <a:pt x="152" y="0"/>
                  </a:moveTo>
                  <a:lnTo>
                    <a:pt x="1" y="868"/>
                  </a:lnTo>
                  <a:lnTo>
                    <a:pt x="1190" y="923"/>
                  </a:lnTo>
                  <a:lnTo>
                    <a:pt x="1340" y="8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35"/>
            <p:cNvSpPr/>
            <p:nvPr/>
          </p:nvSpPr>
          <p:spPr>
            <a:xfrm>
              <a:off x="5065675" y="3251950"/>
              <a:ext cx="45975" cy="29250"/>
            </a:xfrm>
            <a:custGeom>
              <a:rect b="b" l="l" r="r" t="t"/>
              <a:pathLst>
                <a:path extrusionOk="0" h="1170" w="1839">
                  <a:moveTo>
                    <a:pt x="165" y="1"/>
                  </a:moveTo>
                  <a:lnTo>
                    <a:pt x="1" y="1053"/>
                  </a:lnTo>
                  <a:lnTo>
                    <a:pt x="1659" y="1169"/>
                  </a:lnTo>
                  <a:lnTo>
                    <a:pt x="1838" y="7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35"/>
            <p:cNvSpPr/>
            <p:nvPr/>
          </p:nvSpPr>
          <p:spPr>
            <a:xfrm>
              <a:off x="4856400" y="3603925"/>
              <a:ext cx="34550" cy="35325"/>
            </a:xfrm>
            <a:custGeom>
              <a:rect b="b" l="l" r="r" t="t"/>
              <a:pathLst>
                <a:path extrusionOk="0" h="1413" w="1382">
                  <a:moveTo>
                    <a:pt x="227" y="0"/>
                  </a:moveTo>
                  <a:lnTo>
                    <a:pt x="0" y="1295"/>
                  </a:lnTo>
                  <a:lnTo>
                    <a:pt x="1146" y="1413"/>
                  </a:lnTo>
                  <a:lnTo>
                    <a:pt x="1382" y="81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35"/>
            <p:cNvSpPr/>
            <p:nvPr/>
          </p:nvSpPr>
          <p:spPr>
            <a:xfrm>
              <a:off x="5047700" y="3375375"/>
              <a:ext cx="43500" cy="19975"/>
            </a:xfrm>
            <a:custGeom>
              <a:rect b="b" l="l" r="r" t="t"/>
              <a:pathLst>
                <a:path extrusionOk="0" h="799" w="1740">
                  <a:moveTo>
                    <a:pt x="114" y="1"/>
                  </a:moveTo>
                  <a:lnTo>
                    <a:pt x="1" y="723"/>
                  </a:lnTo>
                  <a:lnTo>
                    <a:pt x="1628" y="799"/>
                  </a:lnTo>
                  <a:lnTo>
                    <a:pt x="1740" y="115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35"/>
            <p:cNvSpPr/>
            <p:nvPr/>
          </p:nvSpPr>
          <p:spPr>
            <a:xfrm>
              <a:off x="5022900" y="3534800"/>
              <a:ext cx="42125" cy="19400"/>
            </a:xfrm>
            <a:custGeom>
              <a:rect b="b" l="l" r="r" t="t"/>
              <a:pathLst>
                <a:path extrusionOk="0" h="776" w="1685">
                  <a:moveTo>
                    <a:pt x="110" y="0"/>
                  </a:moveTo>
                  <a:lnTo>
                    <a:pt x="0" y="703"/>
                  </a:lnTo>
                  <a:lnTo>
                    <a:pt x="1575" y="776"/>
                  </a:lnTo>
                  <a:lnTo>
                    <a:pt x="1685" y="11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35"/>
            <p:cNvSpPr/>
            <p:nvPr/>
          </p:nvSpPr>
          <p:spPr>
            <a:xfrm>
              <a:off x="5035300" y="3455100"/>
              <a:ext cx="42800" cy="19675"/>
            </a:xfrm>
            <a:custGeom>
              <a:rect b="b" l="l" r="r" t="t"/>
              <a:pathLst>
                <a:path extrusionOk="0" h="787" w="1712">
                  <a:moveTo>
                    <a:pt x="112" y="0"/>
                  </a:moveTo>
                  <a:lnTo>
                    <a:pt x="0" y="712"/>
                  </a:lnTo>
                  <a:lnTo>
                    <a:pt x="1601" y="787"/>
                  </a:lnTo>
                  <a:lnTo>
                    <a:pt x="1712" y="1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35"/>
            <p:cNvSpPr/>
            <p:nvPr/>
          </p:nvSpPr>
          <p:spPr>
            <a:xfrm>
              <a:off x="4987700" y="3451800"/>
              <a:ext cx="32800" cy="20325"/>
            </a:xfrm>
            <a:custGeom>
              <a:rect b="b" l="l" r="r" t="t"/>
              <a:pathLst>
                <a:path extrusionOk="0" h="813" w="1312">
                  <a:moveTo>
                    <a:pt x="131" y="0"/>
                  </a:moveTo>
                  <a:lnTo>
                    <a:pt x="0" y="757"/>
                  </a:lnTo>
                  <a:lnTo>
                    <a:pt x="1199" y="812"/>
                  </a:lnTo>
                  <a:lnTo>
                    <a:pt x="1312" y="8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35"/>
            <p:cNvSpPr/>
            <p:nvPr/>
          </p:nvSpPr>
          <p:spPr>
            <a:xfrm>
              <a:off x="5015900" y="3569800"/>
              <a:ext cx="43550" cy="30025"/>
            </a:xfrm>
            <a:custGeom>
              <a:rect b="b" l="l" r="r" t="t"/>
              <a:pathLst>
                <a:path extrusionOk="0" h="1201" w="1742">
                  <a:moveTo>
                    <a:pt x="172" y="1"/>
                  </a:moveTo>
                  <a:lnTo>
                    <a:pt x="1" y="1092"/>
                  </a:lnTo>
                  <a:lnTo>
                    <a:pt x="1556" y="1200"/>
                  </a:lnTo>
                  <a:lnTo>
                    <a:pt x="1741" y="74"/>
                  </a:lnTo>
                  <a:lnTo>
                    <a:pt x="1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35"/>
            <p:cNvSpPr/>
            <p:nvPr/>
          </p:nvSpPr>
          <p:spPr>
            <a:xfrm>
              <a:off x="5007400" y="3614500"/>
              <a:ext cx="44550" cy="41075"/>
            </a:xfrm>
            <a:custGeom>
              <a:rect b="b" l="l" r="r" t="t"/>
              <a:pathLst>
                <a:path extrusionOk="0" h="1643" w="1782">
                  <a:moveTo>
                    <a:pt x="232" y="0"/>
                  </a:moveTo>
                  <a:lnTo>
                    <a:pt x="1" y="1487"/>
                  </a:lnTo>
                  <a:lnTo>
                    <a:pt x="1530" y="1642"/>
                  </a:lnTo>
                  <a:lnTo>
                    <a:pt x="1781" y="10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35"/>
            <p:cNvSpPr/>
            <p:nvPr/>
          </p:nvSpPr>
          <p:spPr>
            <a:xfrm>
              <a:off x="4954100" y="3326875"/>
              <a:ext cx="40375" cy="26675"/>
            </a:xfrm>
            <a:custGeom>
              <a:rect b="b" l="l" r="r" t="t"/>
              <a:pathLst>
                <a:path extrusionOk="0" h="1067" w="1615">
                  <a:moveTo>
                    <a:pt x="172" y="0"/>
                  </a:moveTo>
                  <a:lnTo>
                    <a:pt x="0" y="966"/>
                  </a:lnTo>
                  <a:lnTo>
                    <a:pt x="1442" y="1067"/>
                  </a:lnTo>
                  <a:lnTo>
                    <a:pt x="1614" y="67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35"/>
            <p:cNvSpPr/>
            <p:nvPr/>
          </p:nvSpPr>
          <p:spPr>
            <a:xfrm>
              <a:off x="4927950" y="3196900"/>
              <a:ext cx="35450" cy="32350"/>
            </a:xfrm>
            <a:custGeom>
              <a:rect b="b" l="l" r="r" t="t"/>
              <a:pathLst>
                <a:path extrusionOk="0" h="1294" w="1418">
                  <a:moveTo>
                    <a:pt x="218" y="0"/>
                  </a:moveTo>
                  <a:lnTo>
                    <a:pt x="1" y="1238"/>
                  </a:lnTo>
                  <a:lnTo>
                    <a:pt x="1198" y="1293"/>
                  </a:lnTo>
                  <a:lnTo>
                    <a:pt x="1417" y="62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35"/>
            <p:cNvSpPr/>
            <p:nvPr/>
          </p:nvSpPr>
          <p:spPr>
            <a:xfrm>
              <a:off x="5060100" y="3295675"/>
              <a:ext cx="44200" cy="20225"/>
            </a:xfrm>
            <a:custGeom>
              <a:rect b="b" l="l" r="r" t="t"/>
              <a:pathLst>
                <a:path extrusionOk="0" h="809" w="1768">
                  <a:moveTo>
                    <a:pt x="115" y="1"/>
                  </a:moveTo>
                  <a:lnTo>
                    <a:pt x="1" y="732"/>
                  </a:lnTo>
                  <a:lnTo>
                    <a:pt x="1654" y="808"/>
                  </a:lnTo>
                  <a:lnTo>
                    <a:pt x="1768" y="117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5072525" y="3204350"/>
              <a:ext cx="46900" cy="32125"/>
            </a:xfrm>
            <a:custGeom>
              <a:rect b="b" l="l" r="r" t="t"/>
              <a:pathLst>
                <a:path extrusionOk="0" h="1285" w="1876">
                  <a:moveTo>
                    <a:pt x="189" y="0"/>
                  </a:moveTo>
                  <a:lnTo>
                    <a:pt x="0" y="1207"/>
                  </a:lnTo>
                  <a:lnTo>
                    <a:pt x="1679" y="1284"/>
                  </a:lnTo>
                  <a:lnTo>
                    <a:pt x="1876" y="88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35"/>
            <p:cNvSpPr/>
            <p:nvPr/>
          </p:nvSpPr>
          <p:spPr>
            <a:xfrm>
              <a:off x="4980225" y="3488125"/>
              <a:ext cx="34725" cy="28025"/>
            </a:xfrm>
            <a:custGeom>
              <a:rect b="b" l="l" r="r" t="t"/>
              <a:pathLst>
                <a:path extrusionOk="0" h="1121" w="1389">
                  <a:moveTo>
                    <a:pt x="178" y="1"/>
                  </a:moveTo>
                  <a:lnTo>
                    <a:pt x="0" y="1035"/>
                  </a:lnTo>
                  <a:lnTo>
                    <a:pt x="1223" y="1121"/>
                  </a:lnTo>
                  <a:lnTo>
                    <a:pt x="1388" y="57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35"/>
            <p:cNvSpPr/>
            <p:nvPr/>
          </p:nvSpPr>
          <p:spPr>
            <a:xfrm>
              <a:off x="4925800" y="3485600"/>
              <a:ext cx="41200" cy="27175"/>
            </a:xfrm>
            <a:custGeom>
              <a:rect b="b" l="l" r="r" t="t"/>
              <a:pathLst>
                <a:path extrusionOk="0" h="1087" w="1648">
                  <a:moveTo>
                    <a:pt x="175" y="1"/>
                  </a:moveTo>
                  <a:lnTo>
                    <a:pt x="0" y="983"/>
                  </a:lnTo>
                  <a:lnTo>
                    <a:pt x="1471" y="1087"/>
                  </a:lnTo>
                  <a:lnTo>
                    <a:pt x="1647" y="70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4973950" y="3531400"/>
              <a:ext cx="34125" cy="20175"/>
            </a:xfrm>
            <a:custGeom>
              <a:rect b="b" l="l" r="r" t="t"/>
              <a:pathLst>
                <a:path extrusionOk="0" h="807" w="1365">
                  <a:moveTo>
                    <a:pt x="130" y="0"/>
                  </a:moveTo>
                  <a:lnTo>
                    <a:pt x="1" y="749"/>
                  </a:lnTo>
                  <a:lnTo>
                    <a:pt x="1252" y="807"/>
                  </a:lnTo>
                  <a:lnTo>
                    <a:pt x="1364" y="8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4966425" y="3567525"/>
              <a:ext cx="36125" cy="28325"/>
            </a:xfrm>
            <a:custGeom>
              <a:rect b="b" l="l" r="r" t="t"/>
              <a:pathLst>
                <a:path extrusionOk="0" h="1133" w="1445">
                  <a:moveTo>
                    <a:pt x="181" y="1"/>
                  </a:moveTo>
                  <a:lnTo>
                    <a:pt x="0" y="1044"/>
                  </a:lnTo>
                  <a:lnTo>
                    <a:pt x="1276" y="1133"/>
                  </a:lnTo>
                  <a:lnTo>
                    <a:pt x="1445" y="59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35"/>
            <p:cNvSpPr/>
            <p:nvPr/>
          </p:nvSpPr>
          <p:spPr>
            <a:xfrm>
              <a:off x="4911650" y="3565000"/>
              <a:ext cx="41625" cy="27400"/>
            </a:xfrm>
            <a:custGeom>
              <a:rect b="b" l="l" r="r" t="t"/>
              <a:pathLst>
                <a:path extrusionOk="0" h="1096" w="1665">
                  <a:moveTo>
                    <a:pt x="176" y="1"/>
                  </a:moveTo>
                  <a:lnTo>
                    <a:pt x="0" y="991"/>
                  </a:lnTo>
                  <a:lnTo>
                    <a:pt x="1487" y="1095"/>
                  </a:lnTo>
                  <a:lnTo>
                    <a:pt x="1664" y="70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35"/>
            <p:cNvSpPr/>
            <p:nvPr/>
          </p:nvSpPr>
          <p:spPr>
            <a:xfrm>
              <a:off x="4919150" y="3527600"/>
              <a:ext cx="40450" cy="21700"/>
            </a:xfrm>
            <a:custGeom>
              <a:rect b="b" l="l" r="r" t="t"/>
              <a:pathLst>
                <a:path extrusionOk="0" h="868" w="1618">
                  <a:moveTo>
                    <a:pt x="142" y="0"/>
                  </a:moveTo>
                  <a:lnTo>
                    <a:pt x="0" y="799"/>
                  </a:lnTo>
                  <a:lnTo>
                    <a:pt x="1485" y="868"/>
                  </a:lnTo>
                  <a:lnTo>
                    <a:pt x="1618" y="103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35"/>
            <p:cNvSpPr/>
            <p:nvPr/>
          </p:nvSpPr>
          <p:spPr>
            <a:xfrm>
              <a:off x="4933275" y="3448000"/>
              <a:ext cx="40100" cy="21900"/>
            </a:xfrm>
            <a:custGeom>
              <a:rect b="b" l="l" r="r" t="t"/>
              <a:pathLst>
                <a:path extrusionOk="0" h="876" w="1604">
                  <a:moveTo>
                    <a:pt x="143" y="1"/>
                  </a:moveTo>
                  <a:lnTo>
                    <a:pt x="0" y="808"/>
                  </a:lnTo>
                  <a:lnTo>
                    <a:pt x="1469" y="876"/>
                  </a:lnTo>
                  <a:lnTo>
                    <a:pt x="1603" y="102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35"/>
            <p:cNvSpPr/>
            <p:nvPr/>
          </p:nvSpPr>
          <p:spPr>
            <a:xfrm>
              <a:off x="4902550" y="3607200"/>
              <a:ext cx="43275" cy="37600"/>
            </a:xfrm>
            <a:custGeom>
              <a:rect b="b" l="l" r="r" t="t"/>
              <a:pathLst>
                <a:path extrusionOk="0" h="1504" w="1731">
                  <a:moveTo>
                    <a:pt x="241" y="0"/>
                  </a:moveTo>
                  <a:lnTo>
                    <a:pt x="1" y="1353"/>
                  </a:lnTo>
                  <a:lnTo>
                    <a:pt x="1489" y="1503"/>
                  </a:lnTo>
                  <a:lnTo>
                    <a:pt x="1730" y="104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35"/>
            <p:cNvSpPr/>
            <p:nvPr/>
          </p:nvSpPr>
          <p:spPr>
            <a:xfrm>
              <a:off x="4957275" y="3611000"/>
              <a:ext cx="38350" cy="38925"/>
            </a:xfrm>
            <a:custGeom>
              <a:rect b="b" l="l" r="r" t="t"/>
              <a:pathLst>
                <a:path extrusionOk="0" h="1557" w="1534">
                  <a:moveTo>
                    <a:pt x="247" y="1"/>
                  </a:moveTo>
                  <a:lnTo>
                    <a:pt x="1" y="1423"/>
                  </a:lnTo>
                  <a:lnTo>
                    <a:pt x="1306" y="1556"/>
                  </a:lnTo>
                  <a:lnTo>
                    <a:pt x="1534" y="91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35"/>
            <p:cNvSpPr/>
            <p:nvPr/>
          </p:nvSpPr>
          <p:spPr>
            <a:xfrm>
              <a:off x="4947375" y="3368400"/>
              <a:ext cx="39750" cy="22100"/>
            </a:xfrm>
            <a:custGeom>
              <a:rect b="b" l="l" r="r" t="t"/>
              <a:pathLst>
                <a:path extrusionOk="0" h="884" w="1590">
                  <a:moveTo>
                    <a:pt x="145" y="1"/>
                  </a:moveTo>
                  <a:lnTo>
                    <a:pt x="0" y="817"/>
                  </a:lnTo>
                  <a:lnTo>
                    <a:pt x="1455" y="884"/>
                  </a:lnTo>
                  <a:lnTo>
                    <a:pt x="1590" y="103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35"/>
            <p:cNvSpPr/>
            <p:nvPr/>
          </p:nvSpPr>
          <p:spPr>
            <a:xfrm>
              <a:off x="4939950" y="3406250"/>
              <a:ext cx="40775" cy="26925"/>
            </a:xfrm>
            <a:custGeom>
              <a:rect b="b" l="l" r="r" t="t"/>
              <a:pathLst>
                <a:path extrusionOk="0" h="1077" w="1631">
                  <a:moveTo>
                    <a:pt x="173" y="0"/>
                  </a:moveTo>
                  <a:lnTo>
                    <a:pt x="0" y="975"/>
                  </a:lnTo>
                  <a:lnTo>
                    <a:pt x="1457" y="1077"/>
                  </a:lnTo>
                  <a:lnTo>
                    <a:pt x="1631" y="68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35"/>
            <p:cNvSpPr/>
            <p:nvPr/>
          </p:nvSpPr>
          <p:spPr>
            <a:xfrm>
              <a:off x="4674550" y="3501850"/>
              <a:ext cx="1229550" cy="786750"/>
            </a:xfrm>
            <a:custGeom>
              <a:rect b="b" l="l" r="r" t="t"/>
              <a:pathLst>
                <a:path extrusionOk="0" h="31470" w="49182">
                  <a:moveTo>
                    <a:pt x="41692" y="0"/>
                  </a:moveTo>
                  <a:cubicBezTo>
                    <a:pt x="41692" y="0"/>
                    <a:pt x="40239" y="112"/>
                    <a:pt x="37780" y="2125"/>
                  </a:cubicBezTo>
                  <a:cubicBezTo>
                    <a:pt x="35321" y="4136"/>
                    <a:pt x="25597" y="21125"/>
                    <a:pt x="25597" y="21125"/>
                  </a:cubicBezTo>
                  <a:cubicBezTo>
                    <a:pt x="25597" y="21125"/>
                    <a:pt x="16767" y="15648"/>
                    <a:pt x="14531" y="14084"/>
                  </a:cubicBezTo>
                  <a:cubicBezTo>
                    <a:pt x="12296" y="12519"/>
                    <a:pt x="10507" y="9725"/>
                    <a:pt x="9277" y="8048"/>
                  </a:cubicBezTo>
                  <a:cubicBezTo>
                    <a:pt x="8047" y="6372"/>
                    <a:pt x="7825" y="6148"/>
                    <a:pt x="6148" y="6036"/>
                  </a:cubicBezTo>
                  <a:cubicBezTo>
                    <a:pt x="4900" y="5953"/>
                    <a:pt x="3900" y="5313"/>
                    <a:pt x="3378" y="5313"/>
                  </a:cubicBezTo>
                  <a:cubicBezTo>
                    <a:pt x="3198" y="5313"/>
                    <a:pt x="3075" y="5389"/>
                    <a:pt x="3018" y="5589"/>
                  </a:cubicBezTo>
                  <a:cubicBezTo>
                    <a:pt x="2795" y="6372"/>
                    <a:pt x="3466" y="6707"/>
                    <a:pt x="3913" y="6930"/>
                  </a:cubicBezTo>
                  <a:cubicBezTo>
                    <a:pt x="4360" y="7154"/>
                    <a:pt x="5142" y="7154"/>
                    <a:pt x="5142" y="7154"/>
                  </a:cubicBezTo>
                  <a:cubicBezTo>
                    <a:pt x="5142" y="7154"/>
                    <a:pt x="4927" y="7208"/>
                    <a:pt x="4562" y="7208"/>
                  </a:cubicBezTo>
                  <a:cubicBezTo>
                    <a:pt x="4015" y="7208"/>
                    <a:pt x="3130" y="7087"/>
                    <a:pt x="2124" y="6484"/>
                  </a:cubicBezTo>
                  <a:cubicBezTo>
                    <a:pt x="1221" y="5941"/>
                    <a:pt x="674" y="5626"/>
                    <a:pt x="362" y="5626"/>
                  </a:cubicBezTo>
                  <a:cubicBezTo>
                    <a:pt x="96" y="5626"/>
                    <a:pt x="1" y="5857"/>
                    <a:pt x="1" y="6372"/>
                  </a:cubicBezTo>
                  <a:cubicBezTo>
                    <a:pt x="1" y="7490"/>
                    <a:pt x="1230" y="9278"/>
                    <a:pt x="2124" y="10395"/>
                  </a:cubicBezTo>
                  <a:cubicBezTo>
                    <a:pt x="3018" y="11513"/>
                    <a:pt x="8160" y="11961"/>
                    <a:pt x="8160" y="11961"/>
                  </a:cubicBezTo>
                  <a:cubicBezTo>
                    <a:pt x="8160" y="11961"/>
                    <a:pt x="11066" y="17660"/>
                    <a:pt x="14419" y="22355"/>
                  </a:cubicBezTo>
                  <a:cubicBezTo>
                    <a:pt x="17568" y="26764"/>
                    <a:pt x="24069" y="31469"/>
                    <a:pt x="26516" y="31469"/>
                  </a:cubicBezTo>
                  <a:cubicBezTo>
                    <a:pt x="26674" y="31469"/>
                    <a:pt x="26816" y="31450"/>
                    <a:pt x="26938" y="31409"/>
                  </a:cubicBezTo>
                  <a:cubicBezTo>
                    <a:pt x="28950" y="30739"/>
                    <a:pt x="39568" y="17438"/>
                    <a:pt x="42475" y="13749"/>
                  </a:cubicBezTo>
                  <a:cubicBezTo>
                    <a:pt x="45380" y="10060"/>
                    <a:pt x="49181" y="5701"/>
                    <a:pt x="48286" y="3241"/>
                  </a:cubicBezTo>
                  <a:lnTo>
                    <a:pt x="416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35"/>
            <p:cNvSpPr/>
            <p:nvPr/>
          </p:nvSpPr>
          <p:spPr>
            <a:xfrm>
              <a:off x="4666900" y="3494150"/>
              <a:ext cx="1243575" cy="802025"/>
            </a:xfrm>
            <a:custGeom>
              <a:rect b="b" l="l" r="r" t="t"/>
              <a:pathLst>
                <a:path extrusionOk="0" h="32081" w="49743">
                  <a:moveTo>
                    <a:pt x="42011" y="1"/>
                  </a:moveTo>
                  <a:cubicBezTo>
                    <a:pt x="41999" y="1"/>
                    <a:pt x="41987" y="2"/>
                    <a:pt x="41975" y="3"/>
                  </a:cubicBezTo>
                  <a:cubicBezTo>
                    <a:pt x="41912" y="8"/>
                    <a:pt x="40397" y="145"/>
                    <a:pt x="37892" y="2195"/>
                  </a:cubicBezTo>
                  <a:cubicBezTo>
                    <a:pt x="35563" y="4101"/>
                    <a:pt x="27105" y="18728"/>
                    <a:pt x="25795" y="21006"/>
                  </a:cubicBezTo>
                  <a:cubicBezTo>
                    <a:pt x="24296" y="20075"/>
                    <a:pt x="16996" y="15530"/>
                    <a:pt x="15013" y="14141"/>
                  </a:cubicBezTo>
                  <a:cubicBezTo>
                    <a:pt x="13160" y="12845"/>
                    <a:pt x="11584" y="10629"/>
                    <a:pt x="10432" y="9012"/>
                  </a:cubicBezTo>
                  <a:cubicBezTo>
                    <a:pt x="10219" y="8712"/>
                    <a:pt x="10018" y="8430"/>
                    <a:pt x="9831" y="8174"/>
                  </a:cubicBezTo>
                  <a:cubicBezTo>
                    <a:pt x="8590" y="6483"/>
                    <a:pt x="8299" y="6160"/>
                    <a:pt x="6475" y="6039"/>
                  </a:cubicBezTo>
                  <a:cubicBezTo>
                    <a:pt x="5791" y="5993"/>
                    <a:pt x="5173" y="5764"/>
                    <a:pt x="4677" y="5581"/>
                  </a:cubicBezTo>
                  <a:cubicBezTo>
                    <a:pt x="4277" y="5434"/>
                    <a:pt x="3956" y="5314"/>
                    <a:pt x="3684" y="5314"/>
                  </a:cubicBezTo>
                  <a:cubicBezTo>
                    <a:pt x="3568" y="5314"/>
                    <a:pt x="3460" y="5336"/>
                    <a:pt x="3360" y="5387"/>
                  </a:cubicBezTo>
                  <a:cubicBezTo>
                    <a:pt x="3199" y="5469"/>
                    <a:pt x="3088" y="5612"/>
                    <a:pt x="3031" y="5813"/>
                  </a:cubicBezTo>
                  <a:cubicBezTo>
                    <a:pt x="2906" y="6248"/>
                    <a:pt x="2997" y="6579"/>
                    <a:pt x="3177" y="6835"/>
                  </a:cubicBezTo>
                  <a:cubicBezTo>
                    <a:pt x="2974" y="6745"/>
                    <a:pt x="2777" y="6643"/>
                    <a:pt x="2587" y="6529"/>
                  </a:cubicBezTo>
                  <a:cubicBezTo>
                    <a:pt x="1620" y="5948"/>
                    <a:pt x="1062" y="5628"/>
                    <a:pt x="664" y="5628"/>
                  </a:cubicBezTo>
                  <a:cubicBezTo>
                    <a:pt x="552" y="5628"/>
                    <a:pt x="453" y="5653"/>
                    <a:pt x="361" y="5705"/>
                  </a:cubicBezTo>
                  <a:cubicBezTo>
                    <a:pt x="43" y="5885"/>
                    <a:pt x="1" y="6299"/>
                    <a:pt x="1" y="6680"/>
                  </a:cubicBezTo>
                  <a:cubicBezTo>
                    <a:pt x="1" y="7965"/>
                    <a:pt x="1373" y="9871"/>
                    <a:pt x="2191" y="10895"/>
                  </a:cubicBezTo>
                  <a:cubicBezTo>
                    <a:pt x="3074" y="11998"/>
                    <a:pt x="7263" y="12461"/>
                    <a:pt x="8270" y="12558"/>
                  </a:cubicBezTo>
                  <a:cubicBezTo>
                    <a:pt x="8757" y="13495"/>
                    <a:pt x="11450" y="18605"/>
                    <a:pt x="14476" y="22841"/>
                  </a:cubicBezTo>
                  <a:cubicBezTo>
                    <a:pt x="17661" y="27301"/>
                    <a:pt x="24167" y="32080"/>
                    <a:pt x="26837" y="32080"/>
                  </a:cubicBezTo>
                  <a:cubicBezTo>
                    <a:pt x="27025" y="32080"/>
                    <a:pt x="27193" y="32057"/>
                    <a:pt x="27341" y="32008"/>
                  </a:cubicBezTo>
                  <a:cubicBezTo>
                    <a:pt x="29463" y="31300"/>
                    <a:pt x="39880" y="18234"/>
                    <a:pt x="43021" y="14246"/>
                  </a:cubicBezTo>
                  <a:cubicBezTo>
                    <a:pt x="43317" y="13872"/>
                    <a:pt x="43620" y="13491"/>
                    <a:pt x="43928" y="13105"/>
                  </a:cubicBezTo>
                  <a:cubicBezTo>
                    <a:pt x="46786" y="9521"/>
                    <a:pt x="49742" y="5817"/>
                    <a:pt x="48880" y="3446"/>
                  </a:cubicBezTo>
                  <a:cubicBezTo>
                    <a:pt x="48837" y="3319"/>
                    <a:pt x="48718" y="3239"/>
                    <a:pt x="48591" y="3239"/>
                  </a:cubicBezTo>
                  <a:cubicBezTo>
                    <a:pt x="48557" y="3239"/>
                    <a:pt x="48521" y="3245"/>
                    <a:pt x="48487" y="3258"/>
                  </a:cubicBezTo>
                  <a:cubicBezTo>
                    <a:pt x="48325" y="3317"/>
                    <a:pt x="48244" y="3495"/>
                    <a:pt x="48305" y="3656"/>
                  </a:cubicBezTo>
                  <a:cubicBezTo>
                    <a:pt x="49051" y="5703"/>
                    <a:pt x="46074" y="9433"/>
                    <a:pt x="43450" y="12724"/>
                  </a:cubicBezTo>
                  <a:cubicBezTo>
                    <a:pt x="43141" y="13109"/>
                    <a:pt x="42836" y="13492"/>
                    <a:pt x="42540" y="13867"/>
                  </a:cubicBezTo>
                  <a:cubicBezTo>
                    <a:pt x="35930" y="22257"/>
                    <a:pt x="28607" y="30940"/>
                    <a:pt x="27147" y="31428"/>
                  </a:cubicBezTo>
                  <a:cubicBezTo>
                    <a:pt x="27048" y="31460"/>
                    <a:pt x="26933" y="31476"/>
                    <a:pt x="26804" y="31476"/>
                  </a:cubicBezTo>
                  <a:cubicBezTo>
                    <a:pt x="24596" y="31476"/>
                    <a:pt x="18101" y="26862"/>
                    <a:pt x="14976" y="22486"/>
                  </a:cubicBezTo>
                  <a:cubicBezTo>
                    <a:pt x="11674" y="17865"/>
                    <a:pt x="8768" y="12187"/>
                    <a:pt x="8739" y="12130"/>
                  </a:cubicBezTo>
                  <a:cubicBezTo>
                    <a:pt x="8691" y="12036"/>
                    <a:pt x="8598" y="11973"/>
                    <a:pt x="8493" y="11964"/>
                  </a:cubicBezTo>
                  <a:cubicBezTo>
                    <a:pt x="6555" y="11796"/>
                    <a:pt x="3262" y="11253"/>
                    <a:pt x="2669" y="10513"/>
                  </a:cubicBezTo>
                  <a:cubicBezTo>
                    <a:pt x="1382" y="8903"/>
                    <a:pt x="613" y="7470"/>
                    <a:pt x="613" y="6680"/>
                  </a:cubicBezTo>
                  <a:cubicBezTo>
                    <a:pt x="613" y="6324"/>
                    <a:pt x="664" y="6241"/>
                    <a:pt x="655" y="6241"/>
                  </a:cubicBezTo>
                  <a:cubicBezTo>
                    <a:pt x="663" y="6239"/>
                    <a:pt x="673" y="6238"/>
                    <a:pt x="683" y="6238"/>
                  </a:cubicBezTo>
                  <a:cubicBezTo>
                    <a:pt x="911" y="6238"/>
                    <a:pt x="1697" y="6708"/>
                    <a:pt x="2274" y="7054"/>
                  </a:cubicBezTo>
                  <a:cubicBezTo>
                    <a:pt x="3336" y="7691"/>
                    <a:pt x="4274" y="7823"/>
                    <a:pt x="4866" y="7823"/>
                  </a:cubicBezTo>
                  <a:cubicBezTo>
                    <a:pt x="5259" y="7823"/>
                    <a:pt x="5499" y="7765"/>
                    <a:pt x="5523" y="7759"/>
                  </a:cubicBezTo>
                  <a:cubicBezTo>
                    <a:pt x="5674" y="7721"/>
                    <a:pt x="5771" y="7578"/>
                    <a:pt x="5752" y="7424"/>
                  </a:cubicBezTo>
                  <a:cubicBezTo>
                    <a:pt x="5733" y="7272"/>
                    <a:pt x="5604" y="7156"/>
                    <a:pt x="5449" y="7156"/>
                  </a:cubicBezTo>
                  <a:cubicBezTo>
                    <a:pt x="5252" y="7156"/>
                    <a:pt x="4670" y="7122"/>
                    <a:pt x="4355" y="6964"/>
                  </a:cubicBezTo>
                  <a:cubicBezTo>
                    <a:pt x="3753" y="6662"/>
                    <a:pt x="3489" y="6440"/>
                    <a:pt x="3638" y="5933"/>
                  </a:cubicBezTo>
                  <a:cubicBezTo>
                    <a:pt x="3651" y="5927"/>
                    <a:pt x="3669" y="5924"/>
                    <a:pt x="3691" y="5924"/>
                  </a:cubicBezTo>
                  <a:cubicBezTo>
                    <a:pt x="3844" y="5924"/>
                    <a:pt x="4198" y="6056"/>
                    <a:pt x="4465" y="6155"/>
                  </a:cubicBezTo>
                  <a:cubicBezTo>
                    <a:pt x="4998" y="6353"/>
                    <a:pt x="5663" y="6598"/>
                    <a:pt x="6435" y="6650"/>
                  </a:cubicBezTo>
                  <a:cubicBezTo>
                    <a:pt x="7988" y="6753"/>
                    <a:pt x="8143" y="6907"/>
                    <a:pt x="9337" y="8537"/>
                  </a:cubicBezTo>
                  <a:cubicBezTo>
                    <a:pt x="9523" y="8790"/>
                    <a:pt x="9721" y="9069"/>
                    <a:pt x="9933" y="9366"/>
                  </a:cubicBezTo>
                  <a:cubicBezTo>
                    <a:pt x="11111" y="11020"/>
                    <a:pt x="12724" y="13285"/>
                    <a:pt x="14662" y="14642"/>
                  </a:cubicBezTo>
                  <a:cubicBezTo>
                    <a:pt x="16879" y="16195"/>
                    <a:pt x="25653" y="21638"/>
                    <a:pt x="25742" y="21694"/>
                  </a:cubicBezTo>
                  <a:cubicBezTo>
                    <a:pt x="25790" y="21723"/>
                    <a:pt x="25846" y="21739"/>
                    <a:pt x="25902" y="21739"/>
                  </a:cubicBezTo>
                  <a:cubicBezTo>
                    <a:pt x="25928" y="21739"/>
                    <a:pt x="25953" y="21736"/>
                    <a:pt x="25978" y="21729"/>
                  </a:cubicBezTo>
                  <a:cubicBezTo>
                    <a:pt x="26059" y="21709"/>
                    <a:pt x="26128" y="21657"/>
                    <a:pt x="26169" y="21585"/>
                  </a:cubicBezTo>
                  <a:cubicBezTo>
                    <a:pt x="26266" y="21416"/>
                    <a:pt x="35893" y="4622"/>
                    <a:pt x="38280" y="2669"/>
                  </a:cubicBezTo>
                  <a:cubicBezTo>
                    <a:pt x="40604" y="768"/>
                    <a:pt x="42001" y="615"/>
                    <a:pt x="42024" y="613"/>
                  </a:cubicBezTo>
                  <a:cubicBezTo>
                    <a:pt x="42191" y="599"/>
                    <a:pt x="42317" y="452"/>
                    <a:pt x="42303" y="285"/>
                  </a:cubicBezTo>
                  <a:cubicBezTo>
                    <a:pt x="42292" y="128"/>
                    <a:pt x="42154" y="1"/>
                    <a:pt x="420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35"/>
            <p:cNvSpPr/>
            <p:nvPr/>
          </p:nvSpPr>
          <p:spPr>
            <a:xfrm>
              <a:off x="4674550" y="3634650"/>
              <a:ext cx="288050" cy="195200"/>
            </a:xfrm>
            <a:custGeom>
              <a:rect b="b" l="l" r="r" t="t"/>
              <a:pathLst>
                <a:path extrusionOk="0" h="7808" w="11522">
                  <a:moveTo>
                    <a:pt x="3379" y="1"/>
                  </a:moveTo>
                  <a:cubicBezTo>
                    <a:pt x="3199" y="1"/>
                    <a:pt x="3076" y="77"/>
                    <a:pt x="3019" y="277"/>
                  </a:cubicBezTo>
                  <a:cubicBezTo>
                    <a:pt x="2795" y="1060"/>
                    <a:pt x="3466" y="1395"/>
                    <a:pt x="3913" y="1618"/>
                  </a:cubicBezTo>
                  <a:cubicBezTo>
                    <a:pt x="4360" y="1842"/>
                    <a:pt x="5143" y="1842"/>
                    <a:pt x="5143" y="1842"/>
                  </a:cubicBezTo>
                  <a:cubicBezTo>
                    <a:pt x="5143" y="1842"/>
                    <a:pt x="4928" y="1896"/>
                    <a:pt x="4563" y="1896"/>
                  </a:cubicBezTo>
                  <a:cubicBezTo>
                    <a:pt x="4016" y="1896"/>
                    <a:pt x="3131" y="1775"/>
                    <a:pt x="2125" y="1171"/>
                  </a:cubicBezTo>
                  <a:cubicBezTo>
                    <a:pt x="1221" y="629"/>
                    <a:pt x="675" y="314"/>
                    <a:pt x="363" y="314"/>
                  </a:cubicBezTo>
                  <a:cubicBezTo>
                    <a:pt x="96" y="314"/>
                    <a:pt x="1" y="545"/>
                    <a:pt x="1" y="1060"/>
                  </a:cubicBezTo>
                  <a:cubicBezTo>
                    <a:pt x="1" y="2178"/>
                    <a:pt x="1230" y="3966"/>
                    <a:pt x="2125" y="5083"/>
                  </a:cubicBezTo>
                  <a:cubicBezTo>
                    <a:pt x="3019" y="6201"/>
                    <a:pt x="8160" y="6649"/>
                    <a:pt x="8160" y="6649"/>
                  </a:cubicBezTo>
                  <a:cubicBezTo>
                    <a:pt x="8160" y="6649"/>
                    <a:pt x="8385" y="7087"/>
                    <a:pt x="8772" y="7807"/>
                  </a:cubicBezTo>
                  <a:cubicBezTo>
                    <a:pt x="9317" y="7090"/>
                    <a:pt x="10175" y="6361"/>
                    <a:pt x="11521" y="5788"/>
                  </a:cubicBezTo>
                  <a:cubicBezTo>
                    <a:pt x="10643" y="4687"/>
                    <a:pt x="9891" y="3572"/>
                    <a:pt x="9278" y="2736"/>
                  </a:cubicBezTo>
                  <a:cubicBezTo>
                    <a:pt x="8048" y="1060"/>
                    <a:pt x="7825" y="836"/>
                    <a:pt x="6149" y="724"/>
                  </a:cubicBezTo>
                  <a:cubicBezTo>
                    <a:pt x="4901" y="641"/>
                    <a:pt x="3901" y="1"/>
                    <a:pt x="33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35"/>
            <p:cNvSpPr/>
            <p:nvPr/>
          </p:nvSpPr>
          <p:spPr>
            <a:xfrm>
              <a:off x="4666900" y="3627000"/>
              <a:ext cx="304825" cy="210500"/>
            </a:xfrm>
            <a:custGeom>
              <a:rect b="b" l="l" r="r" t="t"/>
              <a:pathLst>
                <a:path extrusionOk="0" h="8420" w="12193">
                  <a:moveTo>
                    <a:pt x="3689" y="611"/>
                  </a:moveTo>
                  <a:cubicBezTo>
                    <a:pt x="3842" y="611"/>
                    <a:pt x="4195" y="743"/>
                    <a:pt x="4463" y="842"/>
                  </a:cubicBezTo>
                  <a:cubicBezTo>
                    <a:pt x="4997" y="1039"/>
                    <a:pt x="5661" y="1285"/>
                    <a:pt x="6432" y="1336"/>
                  </a:cubicBezTo>
                  <a:cubicBezTo>
                    <a:pt x="7986" y="1440"/>
                    <a:pt x="8141" y="1594"/>
                    <a:pt x="9336" y="3224"/>
                  </a:cubicBezTo>
                  <a:cubicBezTo>
                    <a:pt x="9521" y="3476"/>
                    <a:pt x="9720" y="3755"/>
                    <a:pt x="9931" y="4051"/>
                  </a:cubicBezTo>
                  <a:cubicBezTo>
                    <a:pt x="10354" y="4644"/>
                    <a:pt x="10825" y="5306"/>
                    <a:pt x="11344" y="5975"/>
                  </a:cubicBezTo>
                  <a:cubicBezTo>
                    <a:pt x="10443" y="6405"/>
                    <a:pt x="9702" y="6939"/>
                    <a:pt x="9132" y="7568"/>
                  </a:cubicBezTo>
                  <a:cubicBezTo>
                    <a:pt x="8881" y="7094"/>
                    <a:pt x="8738" y="6816"/>
                    <a:pt x="8738" y="6815"/>
                  </a:cubicBezTo>
                  <a:cubicBezTo>
                    <a:pt x="8689" y="6722"/>
                    <a:pt x="8596" y="6659"/>
                    <a:pt x="8492" y="6650"/>
                  </a:cubicBezTo>
                  <a:cubicBezTo>
                    <a:pt x="6554" y="6482"/>
                    <a:pt x="3260" y="5938"/>
                    <a:pt x="2668" y="5199"/>
                  </a:cubicBezTo>
                  <a:cubicBezTo>
                    <a:pt x="1381" y="3589"/>
                    <a:pt x="612" y="2157"/>
                    <a:pt x="612" y="1366"/>
                  </a:cubicBezTo>
                  <a:cubicBezTo>
                    <a:pt x="612" y="1031"/>
                    <a:pt x="658" y="938"/>
                    <a:pt x="654" y="928"/>
                  </a:cubicBezTo>
                  <a:lnTo>
                    <a:pt x="654" y="928"/>
                  </a:lnTo>
                  <a:cubicBezTo>
                    <a:pt x="662" y="926"/>
                    <a:pt x="671" y="925"/>
                    <a:pt x="681" y="925"/>
                  </a:cubicBezTo>
                  <a:cubicBezTo>
                    <a:pt x="908" y="925"/>
                    <a:pt x="1695" y="1395"/>
                    <a:pt x="2272" y="1742"/>
                  </a:cubicBezTo>
                  <a:cubicBezTo>
                    <a:pt x="3334" y="2378"/>
                    <a:pt x="4273" y="2509"/>
                    <a:pt x="4865" y="2509"/>
                  </a:cubicBezTo>
                  <a:cubicBezTo>
                    <a:pt x="5257" y="2509"/>
                    <a:pt x="5497" y="2452"/>
                    <a:pt x="5521" y="2446"/>
                  </a:cubicBezTo>
                  <a:cubicBezTo>
                    <a:pt x="5671" y="2408"/>
                    <a:pt x="5770" y="2264"/>
                    <a:pt x="5751" y="2112"/>
                  </a:cubicBezTo>
                  <a:cubicBezTo>
                    <a:pt x="5732" y="1958"/>
                    <a:pt x="5602" y="1842"/>
                    <a:pt x="5447" y="1842"/>
                  </a:cubicBezTo>
                  <a:cubicBezTo>
                    <a:pt x="5249" y="1842"/>
                    <a:pt x="4667" y="1807"/>
                    <a:pt x="4353" y="1651"/>
                  </a:cubicBezTo>
                  <a:cubicBezTo>
                    <a:pt x="3751" y="1349"/>
                    <a:pt x="3487" y="1126"/>
                    <a:pt x="3635" y="620"/>
                  </a:cubicBezTo>
                  <a:cubicBezTo>
                    <a:pt x="3648" y="614"/>
                    <a:pt x="3666" y="611"/>
                    <a:pt x="3689" y="611"/>
                  </a:cubicBezTo>
                  <a:close/>
                  <a:moveTo>
                    <a:pt x="3684" y="1"/>
                  </a:moveTo>
                  <a:cubicBezTo>
                    <a:pt x="3568" y="1"/>
                    <a:pt x="3460" y="22"/>
                    <a:pt x="3360" y="73"/>
                  </a:cubicBezTo>
                  <a:cubicBezTo>
                    <a:pt x="3199" y="155"/>
                    <a:pt x="3088" y="299"/>
                    <a:pt x="3031" y="500"/>
                  </a:cubicBezTo>
                  <a:cubicBezTo>
                    <a:pt x="2906" y="934"/>
                    <a:pt x="2997" y="1265"/>
                    <a:pt x="3177" y="1520"/>
                  </a:cubicBezTo>
                  <a:cubicBezTo>
                    <a:pt x="2974" y="1431"/>
                    <a:pt x="2777" y="1329"/>
                    <a:pt x="2587" y="1215"/>
                  </a:cubicBezTo>
                  <a:cubicBezTo>
                    <a:pt x="1620" y="634"/>
                    <a:pt x="1062" y="314"/>
                    <a:pt x="664" y="314"/>
                  </a:cubicBezTo>
                  <a:cubicBezTo>
                    <a:pt x="552" y="314"/>
                    <a:pt x="453" y="339"/>
                    <a:pt x="361" y="391"/>
                  </a:cubicBezTo>
                  <a:cubicBezTo>
                    <a:pt x="43" y="571"/>
                    <a:pt x="1" y="985"/>
                    <a:pt x="1" y="1366"/>
                  </a:cubicBezTo>
                  <a:cubicBezTo>
                    <a:pt x="1" y="2651"/>
                    <a:pt x="1373" y="4557"/>
                    <a:pt x="2191" y="5581"/>
                  </a:cubicBezTo>
                  <a:cubicBezTo>
                    <a:pt x="3074" y="6686"/>
                    <a:pt x="7263" y="7147"/>
                    <a:pt x="8270" y="7244"/>
                  </a:cubicBezTo>
                  <a:cubicBezTo>
                    <a:pt x="8368" y="7431"/>
                    <a:pt x="8553" y="7783"/>
                    <a:pt x="8808" y="8257"/>
                  </a:cubicBezTo>
                  <a:cubicBezTo>
                    <a:pt x="8856" y="8349"/>
                    <a:pt x="8949" y="8410"/>
                    <a:pt x="9053" y="8418"/>
                  </a:cubicBezTo>
                  <a:cubicBezTo>
                    <a:pt x="9061" y="8419"/>
                    <a:pt x="9069" y="8419"/>
                    <a:pt x="9077" y="8419"/>
                  </a:cubicBezTo>
                  <a:cubicBezTo>
                    <a:pt x="9173" y="8419"/>
                    <a:pt x="9263" y="8375"/>
                    <a:pt x="9320" y="8298"/>
                  </a:cubicBezTo>
                  <a:cubicBezTo>
                    <a:pt x="9922" y="7509"/>
                    <a:pt x="10806" y="6862"/>
                    <a:pt x="11948" y="6375"/>
                  </a:cubicBezTo>
                  <a:cubicBezTo>
                    <a:pt x="12134" y="6296"/>
                    <a:pt x="12193" y="6062"/>
                    <a:pt x="12067" y="5903"/>
                  </a:cubicBezTo>
                  <a:cubicBezTo>
                    <a:pt x="11461" y="5143"/>
                    <a:pt x="10913" y="4374"/>
                    <a:pt x="10430" y="3696"/>
                  </a:cubicBezTo>
                  <a:cubicBezTo>
                    <a:pt x="10218" y="3398"/>
                    <a:pt x="10018" y="3116"/>
                    <a:pt x="9831" y="2861"/>
                  </a:cubicBezTo>
                  <a:cubicBezTo>
                    <a:pt x="8590" y="1169"/>
                    <a:pt x="8299" y="848"/>
                    <a:pt x="6475" y="725"/>
                  </a:cubicBezTo>
                  <a:cubicBezTo>
                    <a:pt x="5791" y="679"/>
                    <a:pt x="5173" y="451"/>
                    <a:pt x="4677" y="267"/>
                  </a:cubicBezTo>
                  <a:cubicBezTo>
                    <a:pt x="4277" y="120"/>
                    <a:pt x="3956" y="1"/>
                    <a:pt x="36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28" name="Google Shape;82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75" y="91175"/>
            <a:ext cx="2287324" cy="467960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35"/>
          <p:cNvSpPr txBox="1"/>
          <p:nvPr/>
        </p:nvSpPr>
        <p:spPr>
          <a:xfrm rot="-882">
            <a:off x="1009214" y="3134626"/>
            <a:ext cx="35073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78D8"/>
                </a:solidFill>
                <a:latin typeface="DM Sans"/>
                <a:ea typeface="DM Sans"/>
                <a:cs typeface="DM Sans"/>
                <a:sym typeface="DM Sans"/>
              </a:rPr>
              <a:t>Výběrová řízení a identifikace rizik</a:t>
            </a:r>
            <a:endParaRPr sz="1800">
              <a:solidFill>
                <a:srgbClr val="3C78D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30" name="Google Shape;830;p35"/>
          <p:cNvSpPr txBox="1"/>
          <p:nvPr/>
        </p:nvSpPr>
        <p:spPr>
          <a:xfrm rot="1193">
            <a:off x="0" y="1963875"/>
            <a:ext cx="51855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  <a:latin typeface="DM Sans"/>
                <a:ea typeface="DM Sans"/>
                <a:cs typeface="DM Sans"/>
                <a:sym typeface="DM Sans"/>
              </a:rPr>
              <a:t>Využití existujících SW řešení/produktů (kontejnery)</a:t>
            </a:r>
            <a:endParaRPr sz="1800">
              <a:solidFill>
                <a:srgbClr val="6AA84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31" name="Google Shape;831;p35"/>
          <p:cNvSpPr txBox="1"/>
          <p:nvPr/>
        </p:nvSpPr>
        <p:spPr>
          <a:xfrm rot="137415">
            <a:off x="229308" y="2555317"/>
            <a:ext cx="3798634" cy="40021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69138"/>
                </a:solidFill>
                <a:latin typeface="DM Sans"/>
                <a:ea typeface="DM Sans"/>
                <a:cs typeface="DM Sans"/>
                <a:sym typeface="DM Sans"/>
              </a:rPr>
              <a:t>Standardizace komunikace mezi “K” a “D”</a:t>
            </a:r>
            <a:endParaRPr sz="1800">
              <a:solidFill>
                <a:srgbClr val="E6913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32" name="Google Shape;832;p35"/>
          <p:cNvSpPr txBox="1"/>
          <p:nvPr/>
        </p:nvSpPr>
        <p:spPr>
          <a:xfrm rot="125854">
            <a:off x="378513" y="3687830"/>
            <a:ext cx="2081895" cy="40017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61C00"/>
                </a:solidFill>
                <a:latin typeface="DM Sans"/>
                <a:ea typeface="DM Sans"/>
                <a:cs typeface="DM Sans"/>
                <a:sym typeface="DM Sans"/>
              </a:rPr>
              <a:t>Dohled/dozor</a:t>
            </a:r>
            <a:endParaRPr sz="1800">
              <a:solidFill>
                <a:srgbClr val="A61C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33" name="Google Shape;833;p35"/>
          <p:cNvSpPr txBox="1"/>
          <p:nvPr/>
        </p:nvSpPr>
        <p:spPr>
          <a:xfrm>
            <a:off x="2687725" y="4029000"/>
            <a:ext cx="18288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41B47"/>
                </a:solidFill>
                <a:latin typeface="DM Sans"/>
                <a:ea typeface="DM Sans"/>
                <a:cs typeface="DM Sans"/>
                <a:sym typeface="DM Sans"/>
              </a:rPr>
              <a:t>Sdílení vývoje</a:t>
            </a:r>
            <a:endParaRPr>
              <a:solidFill>
                <a:srgbClr val="741B4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yber Security Business Pla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1F1C51"/>
      </a:lt2>
      <a:accent1>
        <a:srgbClr val="1F1C51"/>
      </a:accent1>
      <a:accent2>
        <a:srgbClr val="ACFFD9"/>
      </a:accent2>
      <a:accent3>
        <a:srgbClr val="C6FF00"/>
      </a:accent3>
      <a:accent4>
        <a:srgbClr val="FFFFFF"/>
      </a:accent4>
      <a:accent5>
        <a:srgbClr val="A8C987"/>
      </a:accent5>
      <a:accent6>
        <a:srgbClr val="8BE3FF"/>
      </a:accent6>
      <a:hlink>
        <a:srgbClr val="1F1C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